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276" r:id="rId5"/>
    <p:sldId id="305" r:id="rId6"/>
    <p:sldId id="265" r:id="rId7"/>
    <p:sldId id="266" r:id="rId8"/>
    <p:sldId id="306" r:id="rId9"/>
    <p:sldId id="307" r:id="rId10"/>
    <p:sldId id="309" r:id="rId11"/>
    <p:sldId id="308" r:id="rId12"/>
    <p:sldId id="310" r:id="rId13"/>
    <p:sldId id="311" r:id="rId14"/>
    <p:sldId id="312" r:id="rId15"/>
    <p:sldId id="313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713" userDrawn="1">
          <p15:clr>
            <a:srgbClr val="A4A3A4"/>
          </p15:clr>
        </p15:guide>
        <p15:guide id="4" pos="431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4694"/>
        <p:guide orient="horz" pos="713"/>
        <p:guide pos="4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895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1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7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0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9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2" y="1481050"/>
            <a:ext cx="8459787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Sob Demanda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instâncias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on-demand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são compradas a uma taxa fixa por hora e são recomendadas para aplicativos com cargas de trabalho irregulares de curto prazo que não podem ser interrompidas. Elas também são adequados para uso durante o teste e desenvolvimento de aplicativos no EC2.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2" y="1481050"/>
            <a:ext cx="8459787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Instâncias Reservadas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Costumam ser mais baratas que as instâncias sob demanda, mas você precisa pagar o ano inteiro de uso. É uma desvantagem para quem não precisa usar a instância com frequência.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2" y="1481050"/>
            <a:ext cx="8459787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Instâncias SPOT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Garante a disponibilidade das aplicações sob demanda com descontos de até 90%. A desvantagem das instâncias SPOT é que elas podem ser encerradas pela Amazon Web Service (AWS) a qualquer momento, com um aviso de dois minutos.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2: Computação na Nuvem com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na Nuvem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instâncias EC2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68421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Otimização de recursos na AWS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Computação na Nuvem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 EC2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78982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falamos em otimização de recursos, estamos apontando para “custo”, ou seja, otimizar recurso é poupar custos na AWS.</a:t>
            </a:r>
            <a:b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 otimizando um recurso computacional, onde melhoramos o desempenho do sistema, estamos poupando custo, pois isto traz ganho para a nossa solução na nuvem.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67675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Desligando instâncias não utilizadas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ambientes produtivos não há a necessidade, mas em ambientes como de desenvolvimento, testes, treinamento, geralmente não são utilizados nos períodos noturnos ou finais de semana e podem ser desligados.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menor utilização implica diretamente em economia de custos.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 descr="Screen Shot 2016-11-09 at 12.02.22 PM">
            <a:extLst>
              <a:ext uri="{FF2B5EF4-FFF2-40B4-BE49-F238E27FC236}">
                <a16:creationId xmlns:a16="http://schemas.microsoft.com/office/drawing/2014/main" id="{004369E0-6347-E31B-C861-D1B59527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42" y="1455738"/>
            <a:ext cx="1324892" cy="1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9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AC124FD-B987-4940-4AA6-FA6230FC1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36" y="1604731"/>
            <a:ext cx="2574264" cy="13309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B7A716-918E-4444-A25B-7B4994AC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2476"/>
            <a:ext cx="3317746" cy="13309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67675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Remover recursos ociosos ou não utilizados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comum criarmos recursos e não verificar a utilização e ficarmos com vários recursos ociosos no ambiente. Isto gera gastos, recurso ociosos, parados em nosso ambiente gera gasto.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 como alugar um carro e deixar na garagem!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67675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Escalar recursos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Nós executamos 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recursos para processar os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workloads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determinados momentos.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Temos a opção de aumentar ou diminuir de forma        			  manual ou automática.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	    - Escalar Horizontalmente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    - Escalar Verticalmente 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3074" name="Picture 2" descr="Escalabilidade Vertical">
            <a:extLst>
              <a:ext uri="{FF2B5EF4-FFF2-40B4-BE49-F238E27FC236}">
                <a16:creationId xmlns:a16="http://schemas.microsoft.com/office/drawing/2014/main" id="{E2F5A9FA-78F2-10B4-D9E4-55D72C3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4" y="3401877"/>
            <a:ext cx="2931212" cy="157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4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calabilidade Vertical">
            <a:extLst>
              <a:ext uri="{FF2B5EF4-FFF2-40B4-BE49-F238E27FC236}">
                <a16:creationId xmlns:a16="http://schemas.microsoft.com/office/drawing/2014/main" id="{E9765146-B6B3-70BE-A3A6-CBB58F571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61"/>
          <a:stretch/>
        </p:blipFill>
        <p:spPr bwMode="auto">
          <a:xfrm>
            <a:off x="7556849" y="1194331"/>
            <a:ext cx="1467550" cy="23465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67675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Escalar recursos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Escalando verticalmente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Escalar verticalmente significa acrescentar ou reduzir capacidade de um recurso em um mesmo nó e geralmente está relacionado a alterar o número de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vCPUs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memória,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rede de uma instância.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isto, otimizamos o custo através de escalabilidade vertical aumentando recursos somente para lidar com um pico de consumo e reduzi-los conforme a diminuição da demanda.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0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684213" y="1481050"/>
            <a:ext cx="6767512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Escalar recursos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Escalando horizontalmente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Escalonamento horizontal é quando você aumenta o número de recursos. Por exemplo, adicionando mais um disco rígido, adicionando mais uma instância para suportar a aplicação.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isto, otimizamos o custo através de escalabilidade vertical aumentando recursos somente para lidar com um pico de consumo e reduzi-los conforme a diminuição da demanda.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Otimização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2" descr="Escalabilidade Vertical">
            <a:extLst>
              <a:ext uri="{FF2B5EF4-FFF2-40B4-BE49-F238E27FC236}">
                <a16:creationId xmlns:a16="http://schemas.microsoft.com/office/drawing/2014/main" id="{4A3CC2C0-4FBE-44E7-60EC-FC14D20E4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8" r="4642"/>
          <a:stretch/>
        </p:blipFill>
        <p:spPr bwMode="auto">
          <a:xfrm>
            <a:off x="7524510" y="1229703"/>
            <a:ext cx="1580974" cy="226516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25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88DD464-8A50-4C82-8CB1-BE20B9145A2A}"/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642</Words>
  <Application>Microsoft Office PowerPoint</Application>
  <PresentationFormat>Apresentação na tela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99</cp:revision>
  <dcterms:modified xsi:type="dcterms:W3CDTF">2024-03-26T02:22:14Z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