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4"/>
  </p:notesMasterIdLst>
  <p:sldIdLst>
    <p:sldId id="276" r:id="rId5"/>
    <p:sldId id="305" r:id="rId6"/>
    <p:sldId id="265" r:id="rId7"/>
    <p:sldId id="266" r:id="rId8"/>
    <p:sldId id="306" r:id="rId9"/>
    <p:sldId id="307" r:id="rId10"/>
    <p:sldId id="308" r:id="rId11"/>
    <p:sldId id="309" r:id="rId12"/>
    <p:sldId id="310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48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89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56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00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84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20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2: Computação na Nuvem com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na Nuvem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instâncias EC2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S3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Computação na Nuvem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 EC2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S3 (Amazon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Service) é um serviços de armazenamento de objetos em nuvem oferecidos pela AWS.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ideal para armazenar, organizar e recuperar grandes volumes de dados de forma segura e escalável.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Amazon S3 possui algumas classes de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onde conseguimos economizar nos custos.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07E183-4CDC-AB3E-1100-6766209E8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85" y="2564114"/>
            <a:ext cx="3197440" cy="2463801"/>
          </a:xfrm>
          <a:prstGeom prst="rect">
            <a:avLst/>
          </a:prstGeom>
        </p:spPr>
      </p:pic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A95A2576-5072-2A42-7E11-FA74940DB3B7}"/>
              </a:ext>
            </a:extLst>
          </p:cNvPr>
          <p:cNvSpPr txBox="1"/>
          <p:nvPr/>
        </p:nvSpPr>
        <p:spPr>
          <a:xfrm>
            <a:off x="563550" y="2571750"/>
            <a:ext cx="3690735" cy="228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exemplo muito bom para entendermos as diferentes classes do S3 é o exemplo do exames de Hospital.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0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1552F1-27ED-B0B5-29F9-F1B688357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24" r="3432" b="10355"/>
          <a:stretch/>
        </p:blipFill>
        <p:spPr>
          <a:xfrm>
            <a:off x="0" y="1418095"/>
            <a:ext cx="7389484" cy="3173127"/>
          </a:xfrm>
          <a:prstGeom prst="rect">
            <a:avLst/>
          </a:prstGeom>
        </p:spPr>
      </p:pic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DAB4B6BD-7AB8-A8E9-B4EB-37B8F95C9A10}"/>
              </a:ext>
            </a:extLst>
          </p:cNvPr>
          <p:cNvSpPr txBox="1"/>
          <p:nvPr/>
        </p:nvSpPr>
        <p:spPr>
          <a:xfrm>
            <a:off x="147071" y="4523113"/>
            <a:ext cx="6888175" cy="45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https://aws.amazon.com/pt/s3/storage-classes/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1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FDFBE97-0889-BE0F-BFDD-1713951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5" y="1385987"/>
            <a:ext cx="8747730" cy="279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4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6C9BE6-BCF8-696A-9584-119FAEACC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49"/>
          <a:stretch/>
        </p:blipFill>
        <p:spPr>
          <a:xfrm>
            <a:off x="0" y="1573749"/>
            <a:ext cx="6191573" cy="1634400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208A795B-909E-6560-47D6-CA149E175EDE}"/>
              </a:ext>
            </a:extLst>
          </p:cNvPr>
          <p:cNvSpPr txBox="1"/>
          <p:nvPr/>
        </p:nvSpPr>
        <p:spPr>
          <a:xfrm>
            <a:off x="268488" y="3208149"/>
            <a:ext cx="7110762" cy="154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utilizar regra de ciclo de vida para definir a forma como o Amazon S3 gere os objetos durante o seu tempo de vida.</a:t>
            </a:r>
            <a:b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fazer a transição de objetos e migrar automaticamente para a classe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8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Imagem 3" descr="Uma imagem contendo Logotipo">
            <a:extLst>
              <a:ext uri="{FF2B5EF4-FFF2-40B4-BE49-F238E27FC236}">
                <a16:creationId xmlns:a16="http://schemas.microsoft.com/office/drawing/2014/main" id="{2C7240B7-4628-9CA3-482F-ED8FCCA7E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53" t="19887" r="18559"/>
          <a:stretch/>
        </p:blipFill>
        <p:spPr>
          <a:xfrm>
            <a:off x="736168" y="1224366"/>
            <a:ext cx="5951351" cy="39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7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C70C5-09A2-4FAA-9363-BDBAE58AAA38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274</Words>
  <Application>Microsoft Office PowerPoint</Application>
  <PresentationFormat>Apresentação na tela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100</cp:revision>
  <dcterms:modified xsi:type="dcterms:W3CDTF">2024-03-30T15:38:22Z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