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2"/>
  </p:notesMasterIdLst>
  <p:sldIdLst>
    <p:sldId id="316" r:id="rId5"/>
    <p:sldId id="305" r:id="rId6"/>
    <p:sldId id="265" r:id="rId7"/>
    <p:sldId id="279" r:id="rId8"/>
    <p:sldId id="317" r:id="rId9"/>
    <p:sldId id="319" r:id="rId10"/>
    <p:sldId id="320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Lucida Console" panose="020B0609040504020204" pitchFamily="49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8" y="62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90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401243AF-5762-6EC0-BD3C-35C48F240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6E90C7C1-4B8A-0821-27C5-658B3B8B4C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21020538-C8B0-BAB6-236F-2D9859C77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7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401243AF-5762-6EC0-BD3C-35C48F240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6E90C7C1-4B8A-0821-27C5-658B3B8B4C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21020538-C8B0-BAB6-236F-2D9859C77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48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401243AF-5762-6EC0-BD3C-35C48F240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6E90C7C1-4B8A-0821-27C5-658B3B8B4C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21020538-C8B0-BAB6-236F-2D9859C77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11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401243AF-5762-6EC0-BD3C-35C48F240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6E90C7C1-4B8A-0821-27C5-658B3B8B4C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21020538-C8B0-BAB6-236F-2D9859C77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77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</a:t>
            </a:r>
            <a:r>
              <a:rPr lang="en-GB" sz="5000" b="1">
                <a:solidFill>
                  <a:srgbClr val="EA4E60"/>
                </a:solidFill>
                <a:latin typeface="Century Gothic"/>
              </a:rPr>
              <a:t>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7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1: Introdução à AWS e Conceitos Básicos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Visão geral da AWS: história, infraestrutura global, e modelo de negócios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Conceitos fundamentais: regiões, zonas de disponibilidade, serviços gerenciados</a:t>
            </a:r>
            <a:endParaRPr lang="pt-B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Configuração da conta AWS e práticas de segurança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 bem vindo a AWS</a:t>
            </a:r>
            <a:r>
              <a:rPr lang="pt-BR" sz="1800" b="1" dirty="0">
                <a:solidFill>
                  <a:srgbClr val="040A24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/>
              <a:buChar char="q"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643017" y="2609742"/>
            <a:ext cx="7410300" cy="117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 bem vindo a AWS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sp>
        <p:nvSpPr>
          <p:cNvPr id="2" name="Google Shape;196;p5">
            <a:extLst>
              <a:ext uri="{FF2B5EF4-FFF2-40B4-BE49-F238E27FC236}">
                <a16:creationId xmlns:a16="http://schemas.microsoft.com/office/drawing/2014/main" id="{5EE227F0-3824-8E52-E4F5-7B505FDF74B2}"/>
              </a:ext>
            </a:extLst>
          </p:cNvPr>
          <p:cNvSpPr txBox="1"/>
          <p:nvPr/>
        </p:nvSpPr>
        <p:spPr>
          <a:xfrm>
            <a:off x="565525" y="1785563"/>
            <a:ext cx="7410300" cy="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Conceitos Fundamentais</a:t>
            </a: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>
          <a:extLst>
            <a:ext uri="{FF2B5EF4-FFF2-40B4-BE49-F238E27FC236}">
              <a16:creationId xmlns:a16="http://schemas.microsoft.com/office/drawing/2014/main" id="{24FA87A0-0B35-A899-C335-B127371E2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3AB6A137-5D25-D955-D858-1310BA190338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Seja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AWS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FB81F4F-9B2C-225F-31B6-A4ACD1FC6A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358F6A3-A50A-DAF5-1BB6-4AEF5313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127A7A4A-542D-38AD-C6DA-B940E978BD9F}"/>
              </a:ext>
            </a:extLst>
          </p:cNvPr>
          <p:cNvSpPr txBox="1"/>
          <p:nvPr/>
        </p:nvSpPr>
        <p:spPr>
          <a:xfrm>
            <a:off x="565525" y="1481050"/>
            <a:ext cx="8016900" cy="366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Controle de Gastos e alertas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04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>
          <a:extLst>
            <a:ext uri="{FF2B5EF4-FFF2-40B4-BE49-F238E27FC236}">
              <a16:creationId xmlns:a16="http://schemas.microsoft.com/office/drawing/2014/main" id="{24FA87A0-0B35-A899-C335-B127371E2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3AB6A137-5D25-D955-D858-1310BA190338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Seja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AWS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FB81F4F-9B2C-225F-31B6-A4ACD1FC6A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358F6A3-A50A-DAF5-1BB6-4AEF5313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127A7A4A-542D-38AD-C6DA-B940E978BD9F}"/>
              </a:ext>
            </a:extLst>
          </p:cNvPr>
          <p:cNvSpPr txBox="1"/>
          <p:nvPr/>
        </p:nvSpPr>
        <p:spPr>
          <a:xfrm>
            <a:off x="565525" y="1481050"/>
            <a:ext cx="8016900" cy="366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Entendendo e conhecendo o IAM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09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>
          <a:extLst>
            <a:ext uri="{FF2B5EF4-FFF2-40B4-BE49-F238E27FC236}">
              <a16:creationId xmlns:a16="http://schemas.microsoft.com/office/drawing/2014/main" id="{24FA87A0-0B35-A899-C335-B127371E2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3AB6A137-5D25-D955-D858-1310BA190338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Seja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AWS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FB81F4F-9B2C-225F-31B6-A4ACD1FC6A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358F6A3-A50A-DAF5-1BB6-4AEF5313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127A7A4A-542D-38AD-C6DA-B940E978BD9F}"/>
              </a:ext>
            </a:extLst>
          </p:cNvPr>
          <p:cNvSpPr txBox="1"/>
          <p:nvPr/>
        </p:nvSpPr>
        <p:spPr>
          <a:xfrm>
            <a:off x="565525" y="1481050"/>
            <a:ext cx="8016900" cy="366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</a:t>
            </a:r>
            <a:r>
              <a:rPr lang="pt-P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P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Formas de acesso AWS CLI, Cloud Shell e Console AWS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EFE22B-6A0D-344A-72B3-824A5E184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62" y="2148523"/>
            <a:ext cx="3861978" cy="29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97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>
          <a:extLst>
            <a:ext uri="{FF2B5EF4-FFF2-40B4-BE49-F238E27FC236}">
              <a16:creationId xmlns:a16="http://schemas.microsoft.com/office/drawing/2014/main" id="{24FA87A0-0B35-A899-C335-B127371E2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3AB6A137-5D25-D955-D858-1310BA190338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Seja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AWS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FB81F4F-9B2C-225F-31B6-A4ACD1FC6A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358F6A3-A50A-DAF5-1BB6-4AEF5313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127A7A4A-542D-38AD-C6DA-B940E978BD9F}"/>
              </a:ext>
            </a:extLst>
          </p:cNvPr>
          <p:cNvSpPr txBox="1"/>
          <p:nvPr/>
        </p:nvSpPr>
        <p:spPr>
          <a:xfrm>
            <a:off x="565525" y="1481050"/>
            <a:ext cx="6886200" cy="366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</a:t>
            </a:r>
            <a:r>
              <a:rPr lang="pt-P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PT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IAM – Automação com Usuários e Grupos 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Passos:</a:t>
            </a:r>
          </a:p>
          <a:p>
            <a:pPr marL="342900" marR="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Instalar o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Bash</a:t>
            </a:r>
          </a:p>
          <a:p>
            <a:pPr marL="342900" marR="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Instalar o AWS CLI</a:t>
            </a:r>
          </a:p>
          <a:p>
            <a:pPr marL="342900" marR="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o AWS CLI</a:t>
            </a:r>
          </a:p>
          <a:p>
            <a:pPr marL="342900" marR="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os Grupos</a:t>
            </a:r>
          </a:p>
          <a:p>
            <a:pPr marL="342900" marR="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Executar: </a:t>
            </a:r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bash scriptIAM.sh usuarios.csv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9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a21747ac3f2fefcc97223b252ccb63a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d12346cfa61b1f954f013205c72b1c6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B8FD43-3EB5-41F5-A7D3-ACB03E343603}"/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10986</TotalTime>
  <Words>246</Words>
  <Application>Microsoft Office PowerPoint</Application>
  <PresentationFormat>On-screen Show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Century Gothic</vt:lpstr>
      <vt:lpstr>Wingdings</vt:lpstr>
      <vt:lpstr>Arial</vt:lpstr>
      <vt:lpstr>Calibri Light</vt:lpstr>
      <vt:lpstr>Calibri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106</cp:revision>
  <dcterms:modified xsi:type="dcterms:W3CDTF">2024-03-18T01:42:39Z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