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4"/>
  </p:sldMasterIdLst>
  <p:notesMasterIdLst>
    <p:notesMasterId r:id="rId13"/>
  </p:notesMasterIdLst>
  <p:sldIdLst>
    <p:sldId id="316" r:id="rId5"/>
    <p:sldId id="305" r:id="rId6"/>
    <p:sldId id="265" r:id="rId7"/>
    <p:sldId id="266" r:id="rId8"/>
    <p:sldId id="317" r:id="rId9"/>
    <p:sldId id="279" r:id="rId10"/>
    <p:sldId id="318" r:id="rId11"/>
    <p:sldId id="319" r:id="rId12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2" pos="4694" userDrawn="1">
          <p15:clr>
            <a:srgbClr val="000000"/>
          </p15:clr>
        </p15:guide>
        <p15:guide id="3" orient="horz" pos="162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wFzdV1RQWT0+yRhKLCIJdYxHt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864" y="78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4.fntdata"/><Relationship Id="rId2" Type="http://schemas.openxmlformats.org/officeDocument/2006/relationships/customXml" Target="../customXml/item2.xml"/><Relationship Id="rId16" Type="http://schemas.openxmlformats.org/officeDocument/2006/relationships/font" Target="fonts/font3.fntdata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40" Type="http://customschemas.google.com/relationships/presentationmetadata" Target="metadata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font" Target="fonts/font2.fntdata"/><Relationship Id="rId10" Type="http://schemas.openxmlformats.org/officeDocument/2006/relationships/slide" Target="slides/slide6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1.fntdata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99086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914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75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71470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>
          <a:extLst>
            <a:ext uri="{FF2B5EF4-FFF2-40B4-BE49-F238E27FC236}">
              <a16:creationId xmlns:a16="http://schemas.microsoft.com/office/drawing/2014/main" id="{401243AF-5762-6EC0-BD3C-35C48F240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>
            <a:extLst>
              <a:ext uri="{FF2B5EF4-FFF2-40B4-BE49-F238E27FC236}">
                <a16:creationId xmlns:a16="http://schemas.microsoft.com/office/drawing/2014/main" id="{6E90C7C1-4B8A-0821-27C5-658B3B8B4C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>
            <a:extLst>
              <a:ext uri="{FF2B5EF4-FFF2-40B4-BE49-F238E27FC236}">
                <a16:creationId xmlns:a16="http://schemas.microsoft.com/office/drawing/2014/main" id="{21020538-C8B0-BAB6-236F-2D9859C778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29939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‹#›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/>
        </p:nvSpPr>
        <p:spPr>
          <a:xfrm>
            <a:off x="565525" y="3011225"/>
            <a:ext cx="6761700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Alexsandro Lechner</a:t>
            </a:r>
            <a:endParaRPr sz="16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pt-PT" sz="24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Arquiteto de Soluções AWS</a:t>
            </a:r>
            <a:endParaRPr sz="2400" dirty="0">
              <a:solidFill>
                <a:srgbClr val="040A24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linkedin.com/in/alexsandrolechner</a:t>
            </a:r>
            <a:endParaRPr sz="2400" b="1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565525" y="636550"/>
            <a:ext cx="7980617" cy="193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Formação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 AWS Cloud </a:t>
            </a:r>
            <a:r>
              <a:rPr lang="en-GB" sz="5000" b="1" dirty="0" err="1">
                <a:solidFill>
                  <a:srgbClr val="EA4E60"/>
                </a:solidFill>
                <a:latin typeface="Century Gothic"/>
              </a:rPr>
              <a:t>Foundatations</a:t>
            </a:r>
            <a:r>
              <a:rPr lang="en-GB" sz="5000" b="1" dirty="0">
                <a:solidFill>
                  <a:srgbClr val="EA4E60"/>
                </a:solidFill>
                <a:latin typeface="Century Gothic"/>
              </a:rPr>
              <a:t> </a:t>
            </a:r>
            <a:endParaRPr lang="en-US" sz="5000" b="1" dirty="0">
              <a:solidFill>
                <a:srgbClr val="EA4E60"/>
              </a:solidFill>
              <a:latin typeface="Century Gothic"/>
            </a:endParaRPr>
          </a:p>
        </p:txBody>
      </p:sp>
      <p:pic>
        <p:nvPicPr>
          <p:cNvPr id="2" name="Imagem 3">
            <a:extLst>
              <a:ext uri="{FF2B5EF4-FFF2-40B4-BE49-F238E27FC236}">
                <a16:creationId xmlns:a16="http://schemas.microsoft.com/office/drawing/2014/main" id="{7267946B-816C-7DBD-856A-A6DFF888B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DC3995-1D71-2F0E-80F5-9E86BD7EB0B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1</a:t>
            </a:fld>
            <a:r>
              <a:rPr lang="en-US"/>
              <a:t>]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5547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7"/>
          <p:cNvSpPr txBox="1"/>
          <p:nvPr/>
        </p:nvSpPr>
        <p:spPr>
          <a:xfrm>
            <a:off x="565525" y="636550"/>
            <a:ext cx="74103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 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Programático</a:t>
            </a:r>
            <a:endParaRPr sz="4000" b="0" i="0" u="none" strike="noStrike" cap="none" dirty="0" err="1">
              <a:solidFill>
                <a:srgbClr val="EA4E6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p17"/>
          <p:cNvSpPr/>
          <p:nvPr/>
        </p:nvSpPr>
        <p:spPr>
          <a:xfrm>
            <a:off x="569818" y="1477555"/>
            <a:ext cx="7867233" cy="3297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lnSpc>
                <a:spcPct val="150000"/>
              </a:lnSpc>
              <a:buSzPts val="2400"/>
              <a:buFont typeface="Wingdings"/>
              <a:buChar char="q"/>
            </a:pPr>
            <a:r>
              <a:rPr lang="pt-BR" sz="24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Módulo 1: Introdução à AWS e Conceitos Básicos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Visão geral da AWS: história, infraestrutura global, e modelo de negócios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Conceitos fundamentais: regiões, zonas de disponibilidade, serviços gerenciados</a:t>
            </a:r>
            <a:endParaRPr lang="pt-BR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conta AWS e práticas de segurança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 panose="05000000000000000000" pitchFamily="2" charset="2"/>
              <a:buChar char="Ø"/>
            </a:pPr>
            <a:r>
              <a:rPr lang="pt-BR" sz="20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Seja bem vindo a AWS</a:t>
            </a:r>
            <a:r>
              <a:rPr lang="pt-BR" sz="1800" b="1" dirty="0">
                <a:solidFill>
                  <a:srgbClr val="040A24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	</a:t>
            </a:r>
          </a:p>
          <a:p>
            <a:pPr marL="342900" lvl="1" indent="-342900">
              <a:lnSpc>
                <a:spcPct val="150000"/>
              </a:lnSpc>
              <a:buSzPts val="2400"/>
              <a:buFont typeface="Wingdings"/>
              <a:buChar char="q"/>
            </a:pPr>
            <a:endParaRPr lang="pt-BR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C3E85DE-0BCB-22EC-1F64-128594C01B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2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4221B42D-E222-7C8B-5B47-1ED2F6169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643017" y="2609742"/>
            <a:ext cx="7410300" cy="11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Conta AWS e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Práticas de segurança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2" name="Google Shape;196;p5">
            <a:extLst>
              <a:ext uri="{FF2B5EF4-FFF2-40B4-BE49-F238E27FC236}">
                <a16:creationId xmlns:a16="http://schemas.microsoft.com/office/drawing/2014/main" id="{5EE227F0-3824-8E52-E4F5-7B505FDF74B2}"/>
              </a:ext>
            </a:extLst>
          </p:cNvPr>
          <p:cNvSpPr txBox="1"/>
          <p:nvPr/>
        </p:nvSpPr>
        <p:spPr>
          <a:xfrm>
            <a:off x="565525" y="1785563"/>
            <a:ext cx="7410300" cy="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Conceitos Fundamentais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É importante saber que na criação de toda conta CLOUD você terá uma conta principal (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com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super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permissões ao seu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workspace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Será que podemos trabalhar com esta conta?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Nosso curso tem muito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HandsOn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vamos criar nossa conta?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09ffa863cd_0_328"/>
          <p:cNvSpPr txBox="1"/>
          <p:nvPr/>
        </p:nvSpPr>
        <p:spPr>
          <a:xfrm>
            <a:off x="565525" y="1481050"/>
            <a:ext cx="80169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Vamos precisar:</a:t>
            </a:r>
          </a:p>
          <a:p>
            <a:pPr marL="342900" lvl="2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pPr marL="342900" lvl="2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Número de telefone</a:t>
            </a:r>
          </a:p>
          <a:p>
            <a:pPr marL="342900" lvl="2" indent="-342900">
              <a:lnSpc>
                <a:spcPct val="115000"/>
              </a:lnSpc>
              <a:spcBef>
                <a:spcPts val="1000"/>
              </a:spcBef>
              <a:buFont typeface="Wingdings" panose="05000000000000000000" pitchFamily="2" charset="2"/>
              <a:buChar char="ü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Cartão de Crédito (Para verificação)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29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Configuração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da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conta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AWS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127A7A4A-542D-38AD-C6DA-B940E978BD9F}"/>
              </a:ext>
            </a:extLst>
          </p:cNvPr>
          <p:cNvSpPr txBox="1"/>
          <p:nvPr/>
        </p:nvSpPr>
        <p:spPr>
          <a:xfrm>
            <a:off x="565525" y="1481050"/>
            <a:ext cx="8016900" cy="366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Hands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047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643017" y="2609742"/>
            <a:ext cx="7410300" cy="1175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Configuração da Conta AWS e</a:t>
            </a:r>
            <a:b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PT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Práticas de segurança</a:t>
            </a:r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  <p:sp>
        <p:nvSpPr>
          <p:cNvPr id="2" name="Google Shape;196;p5">
            <a:extLst>
              <a:ext uri="{FF2B5EF4-FFF2-40B4-BE49-F238E27FC236}">
                <a16:creationId xmlns:a16="http://schemas.microsoft.com/office/drawing/2014/main" id="{5EE227F0-3824-8E52-E4F5-7B505FDF74B2}"/>
              </a:ext>
            </a:extLst>
          </p:cNvPr>
          <p:cNvSpPr txBox="1"/>
          <p:nvPr/>
        </p:nvSpPr>
        <p:spPr>
          <a:xfrm>
            <a:off x="565525" y="1785563"/>
            <a:ext cx="7410300" cy="786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</a:rPr>
              <a:t>Conceitos Fundamentais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93402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>
          <a:extLst>
            <a:ext uri="{FF2B5EF4-FFF2-40B4-BE49-F238E27FC236}">
              <a16:creationId xmlns:a16="http://schemas.microsoft.com/office/drawing/2014/main" id="{24FA87A0-0B35-A899-C335-B127371E2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>
            <a:extLst>
              <a:ext uri="{FF2B5EF4-FFF2-40B4-BE49-F238E27FC236}">
                <a16:creationId xmlns:a16="http://schemas.microsoft.com/office/drawing/2014/main" id="{3AB6A137-5D25-D955-D858-1310BA190338}"/>
              </a:ext>
            </a:extLst>
          </p:cNvPr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Práticas</a:t>
            </a:r>
            <a:r>
              <a:rPr lang="en-US" sz="4000" b="1" dirty="0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de </a:t>
            </a:r>
            <a:r>
              <a:rPr lang="en-US" sz="4000" b="1" dirty="0" err="1">
                <a:solidFill>
                  <a:srgbClr val="EA4E6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Segurança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FB81F4F-9B2C-225F-31B6-A4ACD1FC6AC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6358F6A3-A50A-DAF5-1BB6-4AEF53134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4" name="Google Shape;203;g109ffa863cd_0_328">
            <a:extLst>
              <a:ext uri="{FF2B5EF4-FFF2-40B4-BE49-F238E27FC236}">
                <a16:creationId xmlns:a16="http://schemas.microsoft.com/office/drawing/2014/main" id="{127A7A4A-542D-38AD-C6DA-B940E978BD9F}"/>
              </a:ext>
            </a:extLst>
          </p:cNvPr>
          <p:cNvSpPr txBox="1"/>
          <p:nvPr/>
        </p:nvSpPr>
        <p:spPr>
          <a:xfrm>
            <a:off x="563550" y="1242319"/>
            <a:ext cx="8016900" cy="2667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Criar conta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root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 depois guardar</a:t>
            </a:r>
          </a:p>
          <a:p>
            <a:pPr marL="457200" marR="0" lvl="0" indent="-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Não compartilhar dados da conta</a:t>
            </a:r>
          </a:p>
          <a:p>
            <a:pPr marL="457200" marR="0" lvl="0" indent="-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Ficar a tento ao email com as cobranças</a:t>
            </a:r>
          </a:p>
          <a:p>
            <a:pPr marL="457200" marR="0" lvl="0" indent="-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Autenticação </a:t>
            </a:r>
            <a:r>
              <a:rPr lang="pt-PT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multifator</a:t>
            </a: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(MFA)</a:t>
            </a:r>
          </a:p>
          <a:p>
            <a:pPr marL="457200" marR="0" lvl="0" indent="-45720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Font typeface="+mj-lt"/>
              <a:buAutoNum type="arabicPeriod"/>
            </a:pPr>
            <a: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Estabelecer barreiras de proteção para permissões</a:t>
            </a: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pt-PT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6E570C3C-2E25-9973-9FEA-B9E1CB5C49C5}"/>
              </a:ext>
            </a:extLst>
          </p:cNvPr>
          <p:cNvSpPr txBox="1"/>
          <p:nvPr/>
        </p:nvSpPr>
        <p:spPr>
          <a:xfrm>
            <a:off x="593725" y="4236500"/>
            <a:ext cx="6858000" cy="557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PT" sz="1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https://docs.aws.amazon.com/pt_br/IAM/latest/UserGuide/best-practices.html</a:t>
            </a:r>
            <a:br>
              <a:rPr lang="pt-PT" sz="36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pt-BR" sz="24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703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1E48B58A68BE64E9120D347E3E06B3A" ma:contentTypeVersion="19" ma:contentTypeDescription="Crie um novo documento." ma:contentTypeScope="" ma:versionID="a21747ac3f2fefcc97223b252ccb63a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3d12346cfa61b1f954f013205c72b1c6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Marcações de imagem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2522FD5-D2A1-4292-A860-F81454197E18}"/>
</file>

<file path=docProps/app.xml><?xml version="1.0" encoding="utf-8"?>
<Properties xmlns="http://schemas.openxmlformats.org/officeDocument/2006/extended-properties" xmlns:vt="http://schemas.openxmlformats.org/officeDocument/2006/docPropsVTypes">
  <TotalTime>9129</TotalTime>
  <Words>315</Words>
  <Application>Microsoft Office PowerPoint</Application>
  <PresentationFormat>On-screen Show (16:9)</PresentationFormat>
  <Paragraphs>39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Century Gothic</vt:lpstr>
      <vt:lpstr>Wingdings</vt:lpstr>
      <vt:lpstr>Arial</vt:lpstr>
      <vt:lpstr>Calibri Light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100</cp:revision>
  <dcterms:modified xsi:type="dcterms:W3CDTF">2024-03-16T18:45:52Z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