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3"/>
  </p:sldMasterIdLst>
  <p:sldIdLst>
    <p:sldId id="256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8BC69-91CC-2E92-77EC-ECA1E96F1AD6}" v="4" dt="2023-12-04T15:46:56.058"/>
    <p1510:client id="{3D781BF6-1F12-69A0-A510-E14DCC802E02}" v="2" dt="2023-12-04T15:59:18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16-Jan-24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 descr="O imagine care conține text, captură de ecran, diagramă, Font">
            <a:extLst>
              <a:ext uri="{FF2B5EF4-FFF2-40B4-BE49-F238E27FC236}">
                <a16:creationId xmlns:a16="http://schemas.microsoft.com/office/drawing/2014/main" id="{7BF994E8-4B46-C1DA-67C5-3028F1E68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1"/>
          <a:stretch/>
        </p:blipFill>
        <p:spPr>
          <a:xfrm>
            <a:off x="414391" y="1"/>
            <a:ext cx="113632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83760" cy="1325880"/>
          </a:xfrm>
        </p:spPr>
        <p:txBody>
          <a:bodyPr>
            <a:noAutofit/>
          </a:bodyPr>
          <a:lstStyle/>
          <a:p>
            <a:r>
              <a:rPr lang="en-US" sz="2000" b="1" dirty="0" err="1"/>
              <a:t>Adresa</a:t>
            </a:r>
            <a:r>
              <a:rPr lang="en-US" sz="2000" b="1" dirty="0"/>
              <a:t> de </a:t>
            </a:r>
            <a:r>
              <a:rPr lang="en-US" sz="2000" b="1" dirty="0" err="1"/>
              <a:t>retea</a:t>
            </a:r>
            <a:r>
              <a:rPr lang="en-US" sz="2000" b="1" dirty="0"/>
              <a:t>: 160.138.248.128/25</a:t>
            </a:r>
            <a:br>
              <a:rPr lang="en-US" sz="2000" b="1" dirty="0"/>
            </a:br>
            <a:r>
              <a:rPr lang="en-US" sz="2000" b="1" dirty="0"/>
              <a:t>Netmask: 255.255.255.128</a:t>
            </a:r>
            <a:br>
              <a:rPr lang="en-US" sz="2000" b="1" dirty="0"/>
            </a:br>
            <a:r>
              <a:rPr lang="en-US" sz="2000" b="1" dirty="0"/>
              <a:t>128 IP-</a:t>
            </a:r>
            <a:r>
              <a:rPr lang="en-US" sz="2000" b="1" dirty="0" err="1"/>
              <a:t>uri</a:t>
            </a:r>
            <a:r>
              <a:rPr lang="en-US" sz="2000" b="1" dirty="0"/>
              <a:t> </a:t>
            </a:r>
            <a:r>
              <a:rPr lang="en-US" sz="2000" b="1" dirty="0" err="1"/>
              <a:t>disponibile</a:t>
            </a:r>
            <a:br>
              <a:rPr lang="en-US" sz="2000" b="1" dirty="0"/>
            </a:br>
            <a:r>
              <a:rPr lang="en-US" sz="2000" b="1" dirty="0" err="1"/>
              <a:t>Adresa</a:t>
            </a:r>
            <a:r>
              <a:rPr lang="en-US" sz="2000" b="1" dirty="0"/>
              <a:t> de </a:t>
            </a:r>
            <a:r>
              <a:rPr lang="en-US" sz="2000" b="1" dirty="0" err="1"/>
              <a:t>inceput</a:t>
            </a:r>
            <a:r>
              <a:rPr lang="en-US" sz="2000" b="1" dirty="0"/>
              <a:t>: 160.138.248.128</a:t>
            </a:r>
            <a:br>
              <a:rPr lang="en-US" sz="2000" b="1" dirty="0"/>
            </a:br>
            <a:r>
              <a:rPr lang="en-US" sz="2000" b="1" dirty="0" err="1"/>
              <a:t>Adresa</a:t>
            </a:r>
            <a:r>
              <a:rPr lang="en-US" sz="2000" b="1" dirty="0"/>
              <a:t> de final: 160.138.248</a:t>
            </a:r>
            <a:r>
              <a:rPr lang="en-US" sz="2000" b="1" dirty="0">
                <a:sym typeface="+mn-ea"/>
              </a:rPr>
              <a:t>.255</a:t>
            </a:r>
            <a:endParaRPr lang="en-US" sz="2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371022"/>
              </p:ext>
            </p:extLst>
          </p:nvPr>
        </p:nvGraphicFramePr>
        <p:xfrm>
          <a:off x="200660" y="1825625"/>
          <a:ext cx="1184499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Nr IP-</a:t>
                      </a:r>
                      <a:r>
                        <a:rPr lang="en-US" dirty="0" err="1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Dimensiunea retelei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Adresa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retea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inceput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adresa de broadcast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20 + 3 (</a:t>
                      </a:r>
                      <a:r>
                        <a:rPr lang="en-US" dirty="0" err="1"/>
                        <a:t>adresa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retea</a:t>
                      </a:r>
                      <a:r>
                        <a:rPr lang="en-US" dirty="0"/>
                        <a:t>, default gateway, broadcast) =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160.138.248.128</a:t>
                      </a:r>
                      <a:r>
                        <a:rPr lang="en-US" dirty="0"/>
                        <a:t>/27</a:t>
                      </a: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160.138.248.159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16 + 3 =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160.138.248.160</a:t>
                      </a:r>
                      <a:r>
                        <a:rPr lang="en-US" sz="1800" dirty="0">
                          <a:sym typeface="+mn-ea"/>
                        </a:rPr>
                        <a:t>/27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160.138.248.191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 + 3 =</a:t>
                      </a:r>
                      <a:r>
                        <a:rPr lang="en-US" baseline="0" dirty="0"/>
                        <a:t>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160.138.248.192</a:t>
                      </a:r>
                      <a:r>
                        <a:rPr lang="en-US" sz="1800" dirty="0">
                          <a:sym typeface="+mn-ea"/>
                        </a:rPr>
                        <a:t>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160.138.248.207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 + 3 =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160.138.248.</a:t>
                      </a:r>
                      <a:r>
                        <a:rPr lang="en-US" sz="1800" dirty="0">
                          <a:sym typeface="+mn-ea"/>
                        </a:rPr>
                        <a:t>240/28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160.138.248.</a:t>
                      </a:r>
                      <a:r>
                        <a:rPr lang="en-US" sz="1800" dirty="0">
                          <a:sym typeface="+mn-ea"/>
                        </a:rPr>
                        <a:t>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 + 3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160.138.248.232/29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160.138.248.239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 (2+2)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160.138.248.208</a:t>
                      </a:r>
                      <a:r>
                        <a:rPr lang="en-US" sz="1800" dirty="0">
                          <a:sym typeface="+mn-ea"/>
                        </a:rPr>
                        <a:t>/30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160.138.248.211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 (2+2)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160.138.248.212</a:t>
                      </a:r>
                      <a:r>
                        <a:rPr lang="en-US" sz="1800" dirty="0">
                          <a:sym typeface="+mn-ea"/>
                        </a:rPr>
                        <a:t>/30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160.138.248.215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 (2+2)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160.138.248.216</a:t>
                      </a:r>
                      <a:r>
                        <a:rPr lang="en-US" sz="1800" dirty="0">
                          <a:sym typeface="+mn-ea"/>
                        </a:rPr>
                        <a:t>/30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160.138.248.219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 (2+2)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160.138.248.220</a:t>
                      </a:r>
                      <a:r>
                        <a:rPr lang="en-US" sz="1800" dirty="0">
                          <a:sym typeface="+mn-ea"/>
                        </a:rPr>
                        <a:t>/30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160.138.248.223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NWifiRouter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160.138.248.224</a:t>
                      </a:r>
                      <a:r>
                        <a:rPr lang="en-US" sz="1800" dirty="0">
                          <a:sym typeface="+mn-ea"/>
                        </a:rPr>
                        <a:t>/30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160.138.248.227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701665" y="195580"/>
            <a:ext cx="6096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 err="1">
                <a:sym typeface="+mn-ea"/>
              </a:rPr>
              <a:t>Adrese</a:t>
            </a:r>
            <a:r>
              <a:rPr lang="en-US" sz="2000" dirty="0">
                <a:sym typeface="+mn-ea"/>
              </a:rPr>
              <a:t> IP </a:t>
            </a:r>
            <a:r>
              <a:rPr lang="en-US" sz="2000" dirty="0" err="1">
                <a:sym typeface="+mn-ea"/>
              </a:rPr>
              <a:t>ramase</a:t>
            </a:r>
            <a:r>
              <a:rPr lang="en-US" sz="2000" dirty="0">
                <a:sym typeface="+mn-ea"/>
              </a:rPr>
              <a:t>:</a:t>
            </a:r>
          </a:p>
          <a:p>
            <a:r>
              <a:rPr lang="en-US" sz="2000" dirty="0"/>
              <a:t>160.138.248.228/30 -&gt; Broadcast: 160.138.248.231 (4)</a:t>
            </a:r>
            <a:endParaRPr 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40B684B8271547A8ED2AAE4C70548F" ma:contentTypeVersion="8" ma:contentTypeDescription="Create a new document." ma:contentTypeScope="" ma:versionID="e377d2e6ffa86d9cefd86177266b3ea7">
  <xsd:schema xmlns:xsd="http://www.w3.org/2001/XMLSchema" xmlns:xs="http://www.w3.org/2001/XMLSchema" xmlns:p="http://schemas.microsoft.com/office/2006/metadata/properties" xmlns:ns2="515eb833-3192-4da0-85b5-bc0c0a72e740" targetNamespace="http://schemas.microsoft.com/office/2006/metadata/properties" ma:root="true" ma:fieldsID="b5734351b07db08f87b6cea3c47499e3" ns2:_="">
    <xsd:import namespace="515eb833-3192-4da0-85b5-bc0c0a72e7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5eb833-3192-4da0-85b5-bc0c0a72e7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6FC92E-8C63-4E89-907C-281661ABFAAC}">
  <ds:schemaRefs>
    <ds:schemaRef ds:uri="515eb833-3192-4da0-85b5-bc0c0a72e7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AAFB1A6-3BDB-41D2-874B-B793A1BDB9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142</Words>
  <Application>Microsoft Office PowerPoint</Application>
  <PresentationFormat>Ecran lat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Prezentare PowerPoint</vt:lpstr>
      <vt:lpstr>Adresa de retea: 160.138.248.128/25 Netmask: 255.255.255.128 128 IP-uri disponibile Adresa de inceput: 160.138.248.128 Adresa de final: 160.138.248.255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Ioana</dc:creator>
  <cp:lastModifiedBy>GABRIELA VARGA</cp:lastModifiedBy>
  <cp:revision>19</cp:revision>
  <dcterms:created xsi:type="dcterms:W3CDTF">2023-11-25T08:48:00Z</dcterms:created>
  <dcterms:modified xsi:type="dcterms:W3CDTF">2024-01-16T15:00:15Z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E8BC39DD3317449FA44F18069155FFFA_11</vt:lpwstr>
  </property>
  <property fmtid="{D5CDD505-2E9C-101B-9397-08002B2CF9AE}" pid="3" name="KSOProductBuildVer">
    <vt:lpwstr>1033-12.2.0.13306</vt:lpwstr>
  </property>
</Properties>
</file>