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a bug is found test are created.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s-CO" dirty="0"/>
              <a:t>Juan Andrés Pico</a:t>
            </a:r>
          </a:p>
          <a:p>
            <a:pPr algn="r"/>
            <a:r>
              <a:rPr lang="es-CO" dirty="0"/>
              <a:t>Ana Gabriela Silva</a:t>
            </a:r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C337F6-E292-4D2D-AA5A-FCE1F93D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6" y="1220820"/>
            <a:ext cx="6306117" cy="5374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619D9F-8024-4EB5-91E0-0083E7AF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568" y="2336941"/>
            <a:ext cx="4656406" cy="2378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88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0CC227-2A6D-49E0-8280-EEF7EFE2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2352582"/>
            <a:ext cx="11718524" cy="3879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Cuando se encuentra un error, se crean pruebas para evitar que regrese.</a:t>
            </a:r>
          </a:p>
          <a:p>
            <a:pPr algn="just"/>
            <a:endParaRPr lang="es-ES" dirty="0">
              <a:latin typeface="+mj-lt"/>
            </a:endParaRPr>
          </a:p>
          <a:p>
            <a:pPr algn="just"/>
            <a:r>
              <a:rPr lang="es-ES" dirty="0">
                <a:latin typeface="+mj-lt"/>
              </a:rPr>
              <a:t>Crear una prueba de aceptación antes de la depuración ayuda a los clientes a definir de manera concisa el problema y comunicarlo a los desarrolladores.</a:t>
            </a:r>
          </a:p>
          <a:p>
            <a:pPr algn="just"/>
            <a:r>
              <a:rPr lang="es-ES" dirty="0">
                <a:latin typeface="+mj-lt"/>
              </a:rPr>
              <a:t>Dada una prueba de aceptación fallida, los desarrolladores crean pruebas unitarias para mostrar el defecto desde un punto de vista más específico del código fuente.</a:t>
            </a:r>
          </a:p>
        </p:txBody>
      </p:sp>
    </p:spTree>
    <p:extLst>
      <p:ext uri="{BB962C8B-B14F-4D97-AF65-F5344CB8AC3E}">
        <p14:creationId xmlns:p14="http://schemas.microsoft.com/office/powerpoint/2010/main" val="331919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6873D-B97A-4B32-BE31-76D653BB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2530137"/>
            <a:ext cx="11061577" cy="2325950"/>
          </a:xfrm>
        </p:spPr>
        <p:txBody>
          <a:bodyPr/>
          <a:lstStyle/>
          <a:p>
            <a:pPr marL="0" indent="0">
              <a:buNone/>
            </a:pPr>
            <a:r>
              <a:rPr lang="es-CO" b="1" dirty="0">
                <a:latin typeface="+mj-lt"/>
              </a:rPr>
              <a:t>Funcionalidades en programación a pares:</a:t>
            </a:r>
          </a:p>
          <a:p>
            <a:r>
              <a:rPr lang="es-CO" dirty="0">
                <a:latin typeface="+mj-lt"/>
              </a:rPr>
              <a:t>Solucionar errores.</a:t>
            </a:r>
          </a:p>
          <a:p>
            <a:r>
              <a:rPr lang="es-CO" dirty="0">
                <a:latin typeface="+mj-lt"/>
              </a:rPr>
              <a:t>Conocer si al generar cambios se realizó algún daño en el código. </a:t>
            </a:r>
          </a:p>
          <a:p>
            <a:r>
              <a:rPr lang="es-CO" dirty="0">
                <a:latin typeface="+mj-lt"/>
              </a:rPr>
              <a:t>Para lograr entregar lo esperado del proyecto. 100% funcional.</a:t>
            </a:r>
            <a:endParaRPr lang="es-CO" b="1" dirty="0">
              <a:latin typeface="+mj-lt"/>
            </a:endParaRPr>
          </a:p>
          <a:p>
            <a:pPr marL="0" indent="0">
              <a:buNone/>
            </a:pPr>
            <a:endParaRPr lang="es-CO" b="1" dirty="0">
              <a:latin typeface="+mj-lt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446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116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When a bug is found test are created.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SILVA BRICEÑO ANA GABRIELA</cp:lastModifiedBy>
  <cp:revision>21</cp:revision>
  <dcterms:created xsi:type="dcterms:W3CDTF">2018-11-30T16:08:44Z</dcterms:created>
  <dcterms:modified xsi:type="dcterms:W3CDTF">2020-04-02T20:30:28Z</dcterms:modified>
</cp:coreProperties>
</file>