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46" d="100"/>
          <a:sy n="46" d="100"/>
        </p:scale>
        <p:origin x="2050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91467" y="4348064"/>
            <a:ext cx="5411758" cy="1334278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91468" y="5682342"/>
            <a:ext cx="5411758" cy="522092"/>
          </a:xfrm>
        </p:spPr>
        <p:txBody>
          <a:bodyPr>
            <a:normAutofit/>
          </a:bodyPr>
          <a:lstStyle>
            <a:lvl1pPr marL="0" indent="0" algn="l">
              <a:buNone/>
              <a:defRPr sz="1800" i="1" u="none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478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7463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3038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65188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38538" y="365125"/>
            <a:ext cx="7060941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938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07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996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789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6383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52950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393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812989"/>
            <a:ext cx="10515600" cy="126725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129027"/>
            <a:ext cx="5157787" cy="7876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952939"/>
            <a:ext cx="5157787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129027"/>
            <a:ext cx="5183188" cy="80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952939"/>
            <a:ext cx="5183188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278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939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FCD54-9834-4BE8-9B5B-EEF02B5391B3}" type="datetimeFigureOut">
              <a:rPr lang="es-CO" smtClean="0"/>
              <a:t>3/05/2020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EAACC5-580A-406C-9362-EA1B95EDA8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447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7989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13821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2842662"/>
            <a:ext cx="10515600" cy="3828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397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91467" y="4348064"/>
            <a:ext cx="5628898" cy="1688752"/>
          </a:xfrm>
        </p:spPr>
        <p:txBody>
          <a:bodyPr>
            <a:normAutofit fontScale="90000"/>
          </a:bodyPr>
          <a:lstStyle/>
          <a:p>
            <a:pPr algn="ctr"/>
            <a:r>
              <a:rPr lang="es-CO" sz="6600" dirty="0"/>
              <a:t>Acceptance Tests</a:t>
            </a:r>
            <a:br>
              <a:rPr lang="es-CO" dirty="0"/>
            </a:b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es-CO" dirty="0"/>
              <a:t>Juan Andrés Pico</a:t>
            </a:r>
          </a:p>
          <a:p>
            <a:pPr algn="r"/>
            <a:r>
              <a:rPr lang="es-CO" dirty="0"/>
              <a:t>Ana Gabriela Silva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3827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2C337F6-E292-4D2D-AA5A-FCE1F93D8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47" y="1345415"/>
            <a:ext cx="6306117" cy="53745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3619D9F-8024-4EB5-91E0-0083E7AFA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188" y="2328307"/>
            <a:ext cx="4912983" cy="25100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09450F3-D4E8-4429-8E24-C15D71C3C2B2}"/>
              </a:ext>
            </a:extLst>
          </p:cNvPr>
          <p:cNvSpPr/>
          <p:nvPr/>
        </p:nvSpPr>
        <p:spPr>
          <a:xfrm>
            <a:off x="7226424" y="4270159"/>
            <a:ext cx="4714042" cy="506027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347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16F79-615E-4F64-BA42-14A62EFBE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678" y="1342934"/>
            <a:ext cx="10515600" cy="1325563"/>
          </a:xfrm>
        </p:spPr>
        <p:txBody>
          <a:bodyPr/>
          <a:lstStyle/>
          <a:p>
            <a:pPr algn="ctr"/>
            <a:r>
              <a:rPr lang="es-CO" dirty="0"/>
              <a:t>PRUEBAS DE ACEPTACIÓN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B7D3A6-6F52-4A5A-91C0-A84FAB430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4" y="2869002"/>
            <a:ext cx="5718544" cy="7892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dirty="0"/>
              <a:t>Las pruebas de aceptación se crean a partir de </a:t>
            </a:r>
            <a:r>
              <a:rPr lang="es-E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historias de usuarios.</a:t>
            </a:r>
            <a:endParaRPr lang="es-CO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iagrama de flujo: terminador 3">
            <a:extLst>
              <a:ext uri="{FF2B5EF4-FFF2-40B4-BE49-F238E27FC236}">
                <a16:creationId xmlns:a16="http://schemas.microsoft.com/office/drawing/2014/main" id="{EE7E69E4-DAFB-4F7C-B831-B0E8CE980BEC}"/>
              </a:ext>
            </a:extLst>
          </p:cNvPr>
          <p:cNvSpPr/>
          <p:nvPr/>
        </p:nvSpPr>
        <p:spPr>
          <a:xfrm>
            <a:off x="6206333" y="2332711"/>
            <a:ext cx="5806685" cy="2270364"/>
          </a:xfrm>
          <a:prstGeom prst="flowChartTerminator">
            <a:avLst/>
          </a:prstGeom>
          <a:noFill/>
          <a:ln w="57150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Flecha: doblada hacia arriba 4">
            <a:extLst>
              <a:ext uri="{FF2B5EF4-FFF2-40B4-BE49-F238E27FC236}">
                <a16:creationId xmlns:a16="http://schemas.microsoft.com/office/drawing/2014/main" id="{72620B28-D5A7-45CB-B5E1-5C3C70DD6D3A}"/>
              </a:ext>
            </a:extLst>
          </p:cNvPr>
          <p:cNvSpPr/>
          <p:nvPr/>
        </p:nvSpPr>
        <p:spPr>
          <a:xfrm rot="10800000" flipH="1">
            <a:off x="8575166" y="1953154"/>
            <a:ext cx="879552" cy="301773"/>
          </a:xfrm>
          <a:prstGeom prst="bentUpArrow">
            <a:avLst>
              <a:gd name="adj1" fmla="val 10484"/>
              <a:gd name="adj2" fmla="val 15347"/>
              <a:gd name="adj3" fmla="val 2338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810932-570F-4795-8A61-A94FF97D7A4F}"/>
              </a:ext>
            </a:extLst>
          </p:cNvPr>
          <p:cNvSpPr txBox="1"/>
          <p:nvPr/>
        </p:nvSpPr>
        <p:spPr>
          <a:xfrm>
            <a:off x="521279" y="3362690"/>
            <a:ext cx="49093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El cliente especifica los escenarios a probar cuando una historia de usuario se ha implementado correctamente. Una historia puede tener una o varias pruebas de aceptación, lo que sea necesario para asegurar que la funcionalidad sea la esperada. </a:t>
            </a:r>
            <a:endParaRPr lang="es-CO" dirty="0"/>
          </a:p>
        </p:txBody>
      </p:sp>
      <p:sp>
        <p:nvSpPr>
          <p:cNvPr id="7" name="Flecha: doblada hacia arriba 6">
            <a:extLst>
              <a:ext uri="{FF2B5EF4-FFF2-40B4-BE49-F238E27FC236}">
                <a16:creationId xmlns:a16="http://schemas.microsoft.com/office/drawing/2014/main" id="{120ACD56-6DEB-4794-B617-EFFAB3702EA4}"/>
              </a:ext>
            </a:extLst>
          </p:cNvPr>
          <p:cNvSpPr/>
          <p:nvPr/>
        </p:nvSpPr>
        <p:spPr>
          <a:xfrm rot="10800000">
            <a:off x="2975956" y="2785067"/>
            <a:ext cx="3120044" cy="390394"/>
          </a:xfrm>
          <a:prstGeom prst="bentUpArrow">
            <a:avLst>
              <a:gd name="adj1" fmla="val 10484"/>
              <a:gd name="adj2" fmla="val 15347"/>
              <a:gd name="adj3" fmla="val 2338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48D86C5-12CD-4FA6-8AF4-316564A001CF}"/>
              </a:ext>
            </a:extLst>
          </p:cNvPr>
          <p:cNvSpPr/>
          <p:nvPr/>
        </p:nvSpPr>
        <p:spPr>
          <a:xfrm>
            <a:off x="361482" y="3262937"/>
            <a:ext cx="5228947" cy="1840883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3AF909D-6A99-433C-9950-EE13585338E6}"/>
              </a:ext>
            </a:extLst>
          </p:cNvPr>
          <p:cNvSpPr/>
          <p:nvPr/>
        </p:nvSpPr>
        <p:spPr>
          <a:xfrm>
            <a:off x="6762694" y="3858778"/>
            <a:ext cx="478210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i="1" u="sng" dirty="0"/>
              <a:t> </a:t>
            </a:r>
            <a:r>
              <a:rPr lang="es-ES" sz="1600" i="1" u="sng" dirty="0">
                <a:latin typeface="+mj-lt"/>
              </a:rPr>
              <a:t>Las historias de usuarios son escritas por los clientes como cosas que el sistema necesita hacer por ellos.</a:t>
            </a:r>
            <a:endParaRPr lang="es-CO" i="1" u="sng" dirty="0">
              <a:latin typeface="+mj-lt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7A2E6D8-DA06-415B-AD5A-6A3C2F3A724C}"/>
              </a:ext>
            </a:extLst>
          </p:cNvPr>
          <p:cNvSpPr/>
          <p:nvPr/>
        </p:nvSpPr>
        <p:spPr>
          <a:xfrm>
            <a:off x="5677529" y="5356187"/>
            <a:ext cx="63354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Una historia de un usuario no se considera completa hasta que ha pasado sus pruebas de aceptación. Esto significa que deben crearse nuevas pruebas de aceptación en cada iteración o el equipo de desarrollo informará de un progreso nulo.</a:t>
            </a:r>
            <a:endParaRPr lang="es-CO" dirty="0"/>
          </a:p>
        </p:txBody>
      </p:sp>
      <p:sp>
        <p:nvSpPr>
          <p:cNvPr id="14" name="Paralelogramo 13">
            <a:extLst>
              <a:ext uri="{FF2B5EF4-FFF2-40B4-BE49-F238E27FC236}">
                <a16:creationId xmlns:a16="http://schemas.microsoft.com/office/drawing/2014/main" id="{9CFC8455-F985-400F-9C90-EC643EFC923E}"/>
              </a:ext>
            </a:extLst>
          </p:cNvPr>
          <p:cNvSpPr/>
          <p:nvPr/>
        </p:nvSpPr>
        <p:spPr>
          <a:xfrm>
            <a:off x="5170516" y="5369383"/>
            <a:ext cx="7021484" cy="1187133"/>
          </a:xfrm>
          <a:prstGeom prst="parallelogram">
            <a:avLst/>
          </a:prstGeom>
          <a:noFill/>
          <a:ln w="28575">
            <a:solidFill>
              <a:srgbClr val="FFC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Flecha: doblada hacia arriba 14">
            <a:extLst>
              <a:ext uri="{FF2B5EF4-FFF2-40B4-BE49-F238E27FC236}">
                <a16:creationId xmlns:a16="http://schemas.microsoft.com/office/drawing/2014/main" id="{1DE8407F-96AB-4AB0-B916-E2E88C8A5EE4}"/>
              </a:ext>
            </a:extLst>
          </p:cNvPr>
          <p:cNvSpPr/>
          <p:nvPr/>
        </p:nvSpPr>
        <p:spPr>
          <a:xfrm rot="5400000">
            <a:off x="3391693" y="4339345"/>
            <a:ext cx="839481" cy="2718163"/>
          </a:xfrm>
          <a:prstGeom prst="bentUpArrow">
            <a:avLst>
              <a:gd name="adj1" fmla="val 5501"/>
              <a:gd name="adj2" fmla="val 12803"/>
              <a:gd name="adj3" fmla="val 16116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7768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A06244D-D4C3-46DD-A5B7-8E8F5619ED8E}"/>
              </a:ext>
            </a:extLst>
          </p:cNvPr>
          <p:cNvSpPr/>
          <p:nvPr/>
        </p:nvSpPr>
        <p:spPr>
          <a:xfrm>
            <a:off x="648393" y="2676700"/>
            <a:ext cx="1040753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b="1" dirty="0"/>
              <a:t>Funcionalidades en programación a pares:</a:t>
            </a:r>
          </a:p>
          <a:p>
            <a:endParaRPr lang="es-CO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/>
              <a:t>Lograr saber si la interpretación a los requerimientos del cliente está correcta.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/>
              <a:t>Lograr entregar lo esperado del proyecto. 100% funcional.</a:t>
            </a:r>
            <a:endParaRPr lang="es-CO" sz="2800" b="1" dirty="0"/>
          </a:p>
        </p:txBody>
      </p:sp>
    </p:spTree>
    <p:extLst>
      <p:ext uri="{BB962C8B-B14F-4D97-AF65-F5344CB8AC3E}">
        <p14:creationId xmlns:p14="http://schemas.microsoft.com/office/powerpoint/2010/main" val="795626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7714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156</Words>
  <Application>Microsoft Office PowerPoint</Application>
  <PresentationFormat>Panorámica</PresentationFormat>
  <Paragraphs>12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Acceptance Tests </vt:lpstr>
      <vt:lpstr>Presentación de PowerPoint</vt:lpstr>
      <vt:lpstr>PRUEBAS DE ACEPTACIÓN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FELIPE AGUILAR SOTELO</dc:creator>
  <cp:lastModifiedBy>SILVA BRICEÑO ANA GABRIELA</cp:lastModifiedBy>
  <cp:revision>17</cp:revision>
  <dcterms:created xsi:type="dcterms:W3CDTF">2018-11-30T16:08:44Z</dcterms:created>
  <dcterms:modified xsi:type="dcterms:W3CDTF">2020-05-03T21:27:49Z</dcterms:modified>
</cp:coreProperties>
</file>