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b8c7bcb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b8c7bc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b8c7bcb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b8c7bc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b8c7bcb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b8c7bc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eb8c7bcb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eb8c7bcb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eb8c7bcb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eb8c7bc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b8c7bcb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b8c7bc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b8c7bcb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b8c7bc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b8c7bcb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eb8c7bc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b8c7bcb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b8c7bc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CVDS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PATRONES DE DISEÑO GOF – PRINCIPIOS SOLID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Liskov Substitution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Las precondiciones no pueden ser reforzadas por un subtipo.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Las postcondiciones no pueden ser debilitadas por un subtipo.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Las invariantes establecidas por el supertipo deben ser mantenidas por los subtipos.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La Restricción histórica (O Regla histórica). Se acepta normalmente que los objetos deben ser modificados únicamente a través de sus métodos. </a:t>
            </a:r>
            <a:br>
              <a:rPr lang="en-US" sz="24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Los subtipos pueden introducir nuevos métodos, ausentes en el supertipo, estos podrían cambiar el estado interno del objeto en formas que serían imposibles o inadmisibles en el supertipo. Esta restricción lo prohíbe.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Interface Segregation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414" y="1825625"/>
            <a:ext cx="54393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Interface Segregation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Los clientes de un programa dado sólo deberían conocer de éste aquellos métodos que realmente usan, y no aquellos que no necesitan usar.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En lugar de una interfaz amplia y compleja varias más pequeñas y específicas. A estas se les llama “Interfaces de Rol”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Interface Segregation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715" y="1825625"/>
            <a:ext cx="54285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Dependency Inversion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715" y="1825625"/>
            <a:ext cx="54285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Tight-Loose coupling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680" y="1822512"/>
            <a:ext cx="6615600" cy="4435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GoF – Gang of Four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945" y="1845734"/>
            <a:ext cx="3447012" cy="429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0286" y="2235118"/>
            <a:ext cx="5789931" cy="335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GoF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Char char=" "/>
            </a:pP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Patrones Creacionales</a:t>
            </a:r>
            <a:endParaRPr b="0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Char char=" "/>
            </a:pP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Patrones Estructurales</a:t>
            </a:r>
            <a:endParaRPr b="0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Char char=" "/>
            </a:pP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Patrones de Comportamiento</a:t>
            </a:r>
            <a:endParaRPr b="0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SOLID Principles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7827" y="2052926"/>
            <a:ext cx="5257305" cy="36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Single Responsibility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234" y="1825625"/>
            <a:ext cx="58275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Open/Closed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590" y="1479767"/>
            <a:ext cx="4958400" cy="49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Open/Closed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715" y="1825625"/>
            <a:ext cx="54285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Liskov Substitution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414" y="1825625"/>
            <a:ext cx="54393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Liskov Substitution Principle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</a:rPr>
              <a:t>En un programa, si S es un Subtipo de T, entonces los objetos de tipo T deben poderse reemplazar con objetos de tipo S, sin alterar las propiedades deseables del programa.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