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7099300" cy="10234600"/>
  <p:embeddedFontLst>
    <p:embeddedFont>
      <p:font typeface="PT Serif"/>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TSerif-bold.fntdata"/><Relationship Id="rId27" Type="http://schemas.openxmlformats.org/officeDocument/2006/relationships/font" Target="fonts/PTSeri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erif-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PTSerif-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9925" y="4861425"/>
            <a:ext cx="5679425" cy="46055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e388a2dcc_0_0:notes"/>
          <p:cNvSpPr/>
          <p:nvPr/>
        </p:nvSpPr>
        <p:spPr>
          <a:xfrm>
            <a:off x="4021200" y="9721800"/>
            <a:ext cx="307650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b" bIns="49675" lIns="99000" spcFirstLastPara="1" rIns="99000" wrap="square" tIns="49675">
            <a:noAutofit/>
          </a:bodyPr>
          <a:lstStyle/>
          <a:p>
            <a:pPr indent="0" lvl="0" marL="0" marR="0" rtl="0" algn="r">
              <a:spcBef>
                <a:spcPts val="0"/>
              </a:spcBef>
              <a:spcAft>
                <a:spcPts val="0"/>
              </a:spcAft>
              <a:buNone/>
            </a:pPr>
            <a:fld id="{00000000-1234-1234-1234-123412341234}" type="slidenum">
              <a:rPr b="0" lang="es-CO" sz="1300" strike="noStrike">
                <a:solidFill>
                  <a:srgbClr val="292934"/>
                </a:solidFill>
                <a:latin typeface="Arial"/>
                <a:ea typeface="Arial"/>
                <a:cs typeface="Arial"/>
                <a:sym typeface="Arial"/>
              </a:rPr>
              <a:t>‹#›</a:t>
            </a:fld>
            <a:endParaRPr b="0" sz="2400" strike="noStrike">
              <a:solidFill>
                <a:srgbClr val="292934"/>
              </a:solidFill>
              <a:latin typeface="Arial"/>
              <a:ea typeface="Arial"/>
              <a:cs typeface="Arial"/>
              <a:sym typeface="Arial"/>
            </a:endParaRPr>
          </a:p>
        </p:txBody>
      </p:sp>
      <p:sp>
        <p:nvSpPr>
          <p:cNvPr id="61" name="Google Shape;61;g4e388a2dcc_0_0:notes"/>
          <p:cNvSpPr txBox="1"/>
          <p:nvPr/>
        </p:nvSpPr>
        <p:spPr>
          <a:xfrm>
            <a:off x="709560" y="4861080"/>
            <a:ext cx="5680200" cy="460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4e388a2dcc_0_0:notes"/>
          <p:cNvSpPr txBox="1"/>
          <p:nvPr>
            <p:ph idx="1" type="body"/>
          </p:nvPr>
        </p:nvSpPr>
        <p:spPr>
          <a:xfrm>
            <a:off x="709925" y="4861425"/>
            <a:ext cx="5679300" cy="460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4e388a2dcc_0_0: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9:notes"/>
          <p:cNvSpPr/>
          <p:nvPr/>
        </p:nvSpPr>
        <p:spPr>
          <a:xfrm>
            <a:off x="4021200" y="9721800"/>
            <a:ext cx="307656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b" bIns="49675" lIns="99000" spcFirstLastPara="1" rIns="99000" wrap="square" tIns="49675">
            <a:noAutofit/>
          </a:bodyPr>
          <a:lstStyle/>
          <a:p>
            <a:pPr indent="0" lvl="0" marL="0" marR="0" rtl="0" algn="r">
              <a:spcBef>
                <a:spcPts val="0"/>
              </a:spcBef>
              <a:spcAft>
                <a:spcPts val="0"/>
              </a:spcAft>
              <a:buNone/>
            </a:pPr>
            <a:fld id="{00000000-1234-1234-1234-123412341234}" type="slidenum">
              <a:rPr b="0" lang="es-CO" sz="1300" strike="noStrike">
                <a:solidFill>
                  <a:srgbClr val="292934"/>
                </a:solidFill>
                <a:latin typeface="Arial"/>
                <a:ea typeface="Arial"/>
                <a:cs typeface="Arial"/>
                <a:sym typeface="Arial"/>
              </a:rPr>
              <a:t>‹#›</a:t>
            </a:fld>
            <a:endParaRPr b="0" sz="2400" strike="noStrike">
              <a:solidFill>
                <a:srgbClr val="292934"/>
              </a:solidFill>
              <a:latin typeface="Arial"/>
              <a:ea typeface="Arial"/>
              <a:cs typeface="Arial"/>
              <a:sym typeface="Arial"/>
            </a:endParaRPr>
          </a:p>
        </p:txBody>
      </p:sp>
      <p:sp>
        <p:nvSpPr>
          <p:cNvPr id="128" name="Google Shape;128;p19:notes"/>
          <p:cNvSpPr txBox="1"/>
          <p:nvPr/>
        </p:nvSpPr>
        <p:spPr>
          <a:xfrm>
            <a:off x="709560" y="4861080"/>
            <a:ext cx="5680080" cy="4605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20:notes"/>
          <p:cNvSpPr/>
          <p:nvPr/>
        </p:nvSpPr>
        <p:spPr>
          <a:xfrm>
            <a:off x="4021200" y="9721800"/>
            <a:ext cx="307656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b" bIns="49675" lIns="99000" spcFirstLastPara="1" rIns="99000" wrap="square" tIns="49675">
            <a:noAutofit/>
          </a:bodyPr>
          <a:lstStyle/>
          <a:p>
            <a:pPr indent="0" lvl="0" marL="0" marR="0" rtl="0" algn="r">
              <a:spcBef>
                <a:spcPts val="0"/>
              </a:spcBef>
              <a:spcAft>
                <a:spcPts val="0"/>
              </a:spcAft>
              <a:buNone/>
            </a:pPr>
            <a:fld id="{00000000-1234-1234-1234-123412341234}" type="slidenum">
              <a:rPr b="0" lang="es-CO" sz="1300" strike="noStrike">
                <a:solidFill>
                  <a:srgbClr val="292934"/>
                </a:solidFill>
                <a:latin typeface="Arial"/>
                <a:ea typeface="Arial"/>
                <a:cs typeface="Arial"/>
                <a:sym typeface="Arial"/>
              </a:rPr>
              <a:t>‹#›</a:t>
            </a:fld>
            <a:endParaRPr b="0" sz="2400" strike="noStrike">
              <a:solidFill>
                <a:srgbClr val="292934"/>
              </a:solidFill>
              <a:latin typeface="Arial"/>
              <a:ea typeface="Arial"/>
              <a:cs typeface="Arial"/>
              <a:sym typeface="Arial"/>
            </a:endParaRPr>
          </a:p>
        </p:txBody>
      </p:sp>
      <p:sp>
        <p:nvSpPr>
          <p:cNvPr id="136" name="Google Shape;136;p20:notes"/>
          <p:cNvSpPr txBox="1"/>
          <p:nvPr/>
        </p:nvSpPr>
        <p:spPr>
          <a:xfrm>
            <a:off x="709560" y="4861080"/>
            <a:ext cx="5680080" cy="4605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ec7006315_0_14: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ec7006315_0_14:notes"/>
          <p:cNvSpPr txBox="1"/>
          <p:nvPr>
            <p:ph idx="1" type="body"/>
          </p:nvPr>
        </p:nvSpPr>
        <p:spPr>
          <a:xfrm>
            <a:off x="709925" y="4861425"/>
            <a:ext cx="56793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ec7006315_0_20: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ec7006315_0_20:notes"/>
          <p:cNvSpPr txBox="1"/>
          <p:nvPr>
            <p:ph idx="1" type="body"/>
          </p:nvPr>
        </p:nvSpPr>
        <p:spPr>
          <a:xfrm>
            <a:off x="709925" y="4861425"/>
            <a:ext cx="56793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2e22a198a4_0_0: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22a198a4_0_0:notes"/>
          <p:cNvSpPr txBox="1"/>
          <p:nvPr>
            <p:ph idx="1" type="body"/>
          </p:nvPr>
        </p:nvSpPr>
        <p:spPr>
          <a:xfrm>
            <a:off x="709925" y="4861425"/>
            <a:ext cx="56793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4:notes"/>
          <p:cNvSpPr/>
          <p:nvPr/>
        </p:nvSpPr>
        <p:spPr>
          <a:xfrm>
            <a:off x="4021200" y="9721800"/>
            <a:ext cx="307656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b" bIns="49675" lIns="99000" spcFirstLastPara="1" rIns="99000" wrap="square" tIns="49675">
            <a:noAutofit/>
          </a:bodyPr>
          <a:lstStyle/>
          <a:p>
            <a:pPr indent="0" lvl="0" marL="0" marR="0" rtl="0" algn="r">
              <a:spcBef>
                <a:spcPts val="0"/>
              </a:spcBef>
              <a:spcAft>
                <a:spcPts val="0"/>
              </a:spcAft>
              <a:buNone/>
            </a:pPr>
            <a:fld id="{00000000-1234-1234-1234-123412341234}" type="slidenum">
              <a:rPr b="0" lang="es-CO" sz="1300" strike="noStrike">
                <a:solidFill>
                  <a:srgbClr val="292934"/>
                </a:solidFill>
                <a:latin typeface="Arial"/>
                <a:ea typeface="Arial"/>
                <a:cs typeface="Arial"/>
                <a:sym typeface="Arial"/>
              </a:rPr>
              <a:t>‹#›</a:t>
            </a:fld>
            <a:endParaRPr b="0" sz="2400" strike="noStrike">
              <a:solidFill>
                <a:srgbClr val="292934"/>
              </a:solidFill>
              <a:latin typeface="Arial"/>
              <a:ea typeface="Arial"/>
              <a:cs typeface="Arial"/>
              <a:sym typeface="Arial"/>
            </a:endParaRPr>
          </a:p>
        </p:txBody>
      </p:sp>
      <p:sp>
        <p:nvSpPr>
          <p:cNvPr id="191" name="Google Shape;191;p24:notes"/>
          <p:cNvSpPr txBox="1"/>
          <p:nvPr/>
        </p:nvSpPr>
        <p:spPr>
          <a:xfrm>
            <a:off x="709560" y="4861080"/>
            <a:ext cx="5680080" cy="4605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e388a2dcc_0_61:notes"/>
          <p:cNvSpPr/>
          <p:nvPr/>
        </p:nvSpPr>
        <p:spPr>
          <a:xfrm>
            <a:off x="4021200" y="9721800"/>
            <a:ext cx="307650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sp>
      <p:sp>
        <p:nvSpPr>
          <p:cNvPr id="199" name="Google Shape;199;g4e388a2dcc_0_61:notes"/>
          <p:cNvSpPr txBox="1"/>
          <p:nvPr/>
        </p:nvSpPr>
        <p:spPr>
          <a:xfrm>
            <a:off x="709560" y="4861080"/>
            <a:ext cx="5680200" cy="460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4e388a2dcc_0_61:notes"/>
          <p:cNvSpPr txBox="1"/>
          <p:nvPr>
            <p:ph idx="1" type="body"/>
          </p:nvPr>
        </p:nvSpPr>
        <p:spPr>
          <a:xfrm>
            <a:off x="709925" y="4861425"/>
            <a:ext cx="5679300" cy="460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4e388a2dcc_0_61: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e388a2dcc_0_68:notes"/>
          <p:cNvSpPr/>
          <p:nvPr/>
        </p:nvSpPr>
        <p:spPr>
          <a:xfrm>
            <a:off x="4021200" y="9721800"/>
            <a:ext cx="307650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sp>
      <p:sp>
        <p:nvSpPr>
          <p:cNvPr id="207" name="Google Shape;207;g4e388a2dcc_0_68:notes"/>
          <p:cNvSpPr txBox="1"/>
          <p:nvPr/>
        </p:nvSpPr>
        <p:spPr>
          <a:xfrm>
            <a:off x="709560" y="4861080"/>
            <a:ext cx="5680200" cy="460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4e388a2dcc_0_68:notes"/>
          <p:cNvSpPr txBox="1"/>
          <p:nvPr>
            <p:ph idx="1" type="body"/>
          </p:nvPr>
        </p:nvSpPr>
        <p:spPr>
          <a:xfrm>
            <a:off x="709925" y="4861425"/>
            <a:ext cx="5679300" cy="460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4e388a2dcc_0_68: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e388a2dcc_0_80:notes"/>
          <p:cNvSpPr/>
          <p:nvPr/>
        </p:nvSpPr>
        <p:spPr>
          <a:xfrm>
            <a:off x="4021200" y="9721800"/>
            <a:ext cx="307650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b" bIns="49675" lIns="99000" spcFirstLastPara="1" rIns="99000" wrap="square" tIns="49675">
            <a:noAutofit/>
          </a:bodyPr>
          <a:lstStyle/>
          <a:p>
            <a:pPr indent="0" lvl="0" marL="0" marR="0" rtl="0" algn="r">
              <a:spcBef>
                <a:spcPts val="0"/>
              </a:spcBef>
              <a:spcAft>
                <a:spcPts val="0"/>
              </a:spcAft>
              <a:buNone/>
            </a:pPr>
            <a:fld id="{00000000-1234-1234-1234-123412341234}" type="slidenum">
              <a:rPr b="0" lang="es-CO" sz="1300" strike="noStrike">
                <a:solidFill>
                  <a:srgbClr val="292934"/>
                </a:solidFill>
                <a:latin typeface="Arial"/>
                <a:ea typeface="Arial"/>
                <a:cs typeface="Arial"/>
                <a:sym typeface="Arial"/>
              </a:rPr>
              <a:t>‹#›</a:t>
            </a:fld>
            <a:endParaRPr b="0" sz="2400" strike="noStrike">
              <a:solidFill>
                <a:srgbClr val="292934"/>
              </a:solidFill>
              <a:latin typeface="Arial"/>
              <a:ea typeface="Arial"/>
              <a:cs typeface="Arial"/>
              <a:sym typeface="Arial"/>
            </a:endParaRPr>
          </a:p>
        </p:txBody>
      </p:sp>
      <p:sp>
        <p:nvSpPr>
          <p:cNvPr id="220" name="Google Shape;220;g4e388a2dcc_0_80:notes"/>
          <p:cNvSpPr txBox="1"/>
          <p:nvPr/>
        </p:nvSpPr>
        <p:spPr>
          <a:xfrm>
            <a:off x="709560" y="4861080"/>
            <a:ext cx="5680200" cy="460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4e388a2dcc_0_80:notes"/>
          <p:cNvSpPr txBox="1"/>
          <p:nvPr>
            <p:ph idx="1" type="body"/>
          </p:nvPr>
        </p:nvSpPr>
        <p:spPr>
          <a:xfrm>
            <a:off x="709925" y="4861425"/>
            <a:ext cx="5679300" cy="460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4e388a2dcc_0_80: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ec7006315_0_0: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
        <p:nvSpPr>
          <p:cNvPr id="75" name="Google Shape;75;g3ec7006315_0_0:notes"/>
          <p:cNvSpPr txBox="1"/>
          <p:nvPr>
            <p:ph idx="1" type="body"/>
          </p:nvPr>
        </p:nvSpPr>
        <p:spPr>
          <a:xfrm>
            <a:off x="709925" y="4861425"/>
            <a:ext cx="56793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c7006315_0_5:notes"/>
          <p:cNvSpPr/>
          <p:nvPr>
            <p:ph idx="2" type="sldImg"/>
          </p:nvPr>
        </p:nvSpPr>
        <p:spPr>
          <a:xfrm>
            <a:off x="1183450" y="767575"/>
            <a:ext cx="4733100" cy="38379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c7006315_0_5:notes"/>
          <p:cNvSpPr txBox="1"/>
          <p:nvPr>
            <p:ph idx="1" type="body"/>
          </p:nvPr>
        </p:nvSpPr>
        <p:spPr>
          <a:xfrm>
            <a:off x="709925" y="4861425"/>
            <a:ext cx="5679300" cy="46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6: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8:notes"/>
          <p:cNvSpPr/>
          <p:nvPr/>
        </p:nvSpPr>
        <p:spPr>
          <a:xfrm>
            <a:off x="4021200" y="9721800"/>
            <a:ext cx="3076560" cy="511200"/>
          </a:xfrm>
          <a:custGeom>
            <a:rect b="b" l="l" r="r" t="t"/>
            <a:pathLst>
              <a:path extrusionOk="0" h="120000" w="120000">
                <a:moveTo>
                  <a:pt x="0" y="0"/>
                </a:moveTo>
                <a:lnTo>
                  <a:pt x="120000" y="0"/>
                </a:lnTo>
                <a:lnTo>
                  <a:pt x="120000" y="120000"/>
                </a:lnTo>
                <a:lnTo>
                  <a:pt x="0" y="120000"/>
                </a:lnTo>
                <a:lnTo>
                  <a:pt x="0" y="0"/>
                </a:lnTo>
                <a:close/>
              </a:path>
            </a:pathLst>
          </a:custGeom>
          <a:noFill/>
          <a:ln>
            <a:noFill/>
          </a:ln>
        </p:spPr>
        <p:txBody>
          <a:bodyPr anchorCtr="0" anchor="b" bIns="49675" lIns="99000" spcFirstLastPara="1" rIns="99000" wrap="square" tIns="49675">
            <a:noAutofit/>
          </a:bodyPr>
          <a:lstStyle/>
          <a:p>
            <a:pPr indent="0" lvl="0" marL="0" marR="0" rtl="0" algn="r">
              <a:spcBef>
                <a:spcPts val="0"/>
              </a:spcBef>
              <a:spcAft>
                <a:spcPts val="0"/>
              </a:spcAft>
              <a:buNone/>
            </a:pPr>
            <a:fld id="{00000000-1234-1234-1234-123412341234}" type="slidenum">
              <a:rPr b="0" lang="es-CO" sz="1300" strike="noStrike">
                <a:solidFill>
                  <a:srgbClr val="292934"/>
                </a:solidFill>
                <a:latin typeface="Arial"/>
                <a:ea typeface="Arial"/>
                <a:cs typeface="Arial"/>
                <a:sym typeface="Arial"/>
              </a:rPr>
              <a:t>‹#›</a:t>
            </a:fld>
            <a:endParaRPr b="0" sz="2400" strike="noStrike">
              <a:solidFill>
                <a:srgbClr val="292934"/>
              </a:solidFill>
              <a:latin typeface="Arial"/>
              <a:ea typeface="Arial"/>
              <a:cs typeface="Arial"/>
              <a:sym typeface="Arial"/>
            </a:endParaRPr>
          </a:p>
        </p:txBody>
      </p:sp>
      <p:sp>
        <p:nvSpPr>
          <p:cNvPr id="97" name="Google Shape;97;p18:notes"/>
          <p:cNvSpPr txBox="1"/>
          <p:nvPr/>
        </p:nvSpPr>
        <p:spPr>
          <a:xfrm>
            <a:off x="709560" y="4861080"/>
            <a:ext cx="5680080" cy="4605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709925" y="4861425"/>
            <a:ext cx="5679425" cy="46055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1183450" y="767575"/>
            <a:ext cx="4733100" cy="3837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
          <p:cNvSpPr txBox="1"/>
          <p:nvPr>
            <p:ph idx="1" type="subTitle"/>
          </p:nvPr>
        </p:nvSpPr>
        <p:spPr>
          <a:xfrm>
            <a:off x="457200" y="1599840"/>
            <a:ext cx="8229600" cy="487692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1"/>
          <p:cNvSpPr txBox="1"/>
          <p:nvPr>
            <p:ph idx="1" type="body"/>
          </p:nvPr>
        </p:nvSpPr>
        <p:spPr>
          <a:xfrm>
            <a:off x="457200" y="1599840"/>
            <a:ext cx="82296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6" name="Google Shape;46;p11"/>
          <p:cNvSpPr txBox="1"/>
          <p:nvPr>
            <p:ph idx="2" type="body"/>
          </p:nvPr>
        </p:nvSpPr>
        <p:spPr>
          <a:xfrm>
            <a:off x="457200" y="4147200"/>
            <a:ext cx="82296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12"/>
          <p:cNvSpPr txBox="1"/>
          <p:nvPr>
            <p:ph idx="1" type="body"/>
          </p:nvPr>
        </p:nvSpPr>
        <p:spPr>
          <a:xfrm>
            <a:off x="457200" y="159984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0" name="Google Shape;50;p12"/>
          <p:cNvSpPr txBox="1"/>
          <p:nvPr>
            <p:ph idx="2" type="body"/>
          </p:nvPr>
        </p:nvSpPr>
        <p:spPr>
          <a:xfrm>
            <a:off x="4674240" y="159984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12"/>
          <p:cNvSpPr txBox="1"/>
          <p:nvPr>
            <p:ph idx="3" type="body"/>
          </p:nvPr>
        </p:nvSpPr>
        <p:spPr>
          <a:xfrm>
            <a:off x="4674240" y="414720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12"/>
          <p:cNvSpPr txBox="1"/>
          <p:nvPr>
            <p:ph idx="4" type="body"/>
          </p:nvPr>
        </p:nvSpPr>
        <p:spPr>
          <a:xfrm>
            <a:off x="457200" y="414720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3"/>
          <p:cNvSpPr txBox="1"/>
          <p:nvPr>
            <p:ph idx="1" type="body"/>
          </p:nvPr>
        </p:nvSpPr>
        <p:spPr>
          <a:xfrm>
            <a:off x="457200" y="1599840"/>
            <a:ext cx="82296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13"/>
          <p:cNvSpPr txBox="1"/>
          <p:nvPr>
            <p:ph idx="2" type="body"/>
          </p:nvPr>
        </p:nvSpPr>
        <p:spPr>
          <a:xfrm>
            <a:off x="457200" y="1599840"/>
            <a:ext cx="82296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57" name="Google Shape;57;p13"/>
          <p:cNvPicPr preferRelativeResize="0"/>
          <p:nvPr/>
        </p:nvPicPr>
        <p:blipFill rotWithShape="1">
          <a:blip r:embed="rId2">
            <a:alphaModFix/>
          </a:blip>
          <a:srcRect b="0" l="0" r="0" t="0"/>
          <a:stretch/>
        </p:blipFill>
        <p:spPr>
          <a:xfrm>
            <a:off x="1515240" y="1599480"/>
            <a:ext cx="6113160" cy="4876920"/>
          </a:xfrm>
          <a:prstGeom prst="rect">
            <a:avLst/>
          </a:prstGeom>
          <a:noFill/>
          <a:ln>
            <a:noFill/>
          </a:ln>
        </p:spPr>
      </p:pic>
      <p:pic>
        <p:nvPicPr>
          <p:cNvPr id="58" name="Google Shape;58;p13"/>
          <p:cNvPicPr preferRelativeResize="0"/>
          <p:nvPr/>
        </p:nvPicPr>
        <p:blipFill rotWithShape="1">
          <a:blip r:embed="rId2">
            <a:alphaModFix/>
          </a:blip>
          <a:srcRect b="0" l="0" r="0" t="0"/>
          <a:stretch/>
        </p:blipFill>
        <p:spPr>
          <a:xfrm>
            <a:off x="1515240" y="1599480"/>
            <a:ext cx="6113160" cy="48769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3"/>
          <p:cNvSpPr txBox="1"/>
          <p:nvPr>
            <p:ph idx="1" type="body"/>
          </p:nvPr>
        </p:nvSpPr>
        <p:spPr>
          <a:xfrm>
            <a:off x="457200" y="1599840"/>
            <a:ext cx="82296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5"/>
          <p:cNvSpPr txBox="1"/>
          <p:nvPr>
            <p:ph idx="1" type="body"/>
          </p:nvPr>
        </p:nvSpPr>
        <p:spPr>
          <a:xfrm>
            <a:off x="457200" y="1599840"/>
            <a:ext cx="40158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5"/>
          <p:cNvSpPr txBox="1"/>
          <p:nvPr>
            <p:ph idx="2" type="body"/>
          </p:nvPr>
        </p:nvSpPr>
        <p:spPr>
          <a:xfrm>
            <a:off x="4674240" y="1599840"/>
            <a:ext cx="40158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457200" y="533160"/>
            <a:ext cx="8229600" cy="45921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8"/>
          <p:cNvSpPr txBox="1"/>
          <p:nvPr>
            <p:ph idx="1" type="body"/>
          </p:nvPr>
        </p:nvSpPr>
        <p:spPr>
          <a:xfrm>
            <a:off x="457200" y="159984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8"/>
          <p:cNvSpPr txBox="1"/>
          <p:nvPr>
            <p:ph idx="2" type="body"/>
          </p:nvPr>
        </p:nvSpPr>
        <p:spPr>
          <a:xfrm>
            <a:off x="457200" y="414720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8"/>
          <p:cNvSpPr txBox="1"/>
          <p:nvPr>
            <p:ph idx="3" type="body"/>
          </p:nvPr>
        </p:nvSpPr>
        <p:spPr>
          <a:xfrm>
            <a:off x="4674240" y="1599840"/>
            <a:ext cx="40158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9"/>
          <p:cNvSpPr txBox="1"/>
          <p:nvPr>
            <p:ph idx="1" type="body"/>
          </p:nvPr>
        </p:nvSpPr>
        <p:spPr>
          <a:xfrm>
            <a:off x="457200" y="1599840"/>
            <a:ext cx="40158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Google Shape;36;p9"/>
          <p:cNvSpPr txBox="1"/>
          <p:nvPr>
            <p:ph idx="2" type="body"/>
          </p:nvPr>
        </p:nvSpPr>
        <p:spPr>
          <a:xfrm>
            <a:off x="4674240" y="159984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9"/>
          <p:cNvSpPr txBox="1"/>
          <p:nvPr>
            <p:ph idx="3" type="body"/>
          </p:nvPr>
        </p:nvSpPr>
        <p:spPr>
          <a:xfrm>
            <a:off x="4674240" y="414720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10"/>
          <p:cNvSpPr txBox="1"/>
          <p:nvPr>
            <p:ph idx="1" type="body"/>
          </p:nvPr>
        </p:nvSpPr>
        <p:spPr>
          <a:xfrm>
            <a:off x="457200" y="159984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0"/>
          <p:cNvSpPr txBox="1"/>
          <p:nvPr>
            <p:ph idx="2" type="body"/>
          </p:nvPr>
        </p:nvSpPr>
        <p:spPr>
          <a:xfrm>
            <a:off x="4674240" y="1599840"/>
            <a:ext cx="40158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0"/>
          <p:cNvSpPr txBox="1"/>
          <p:nvPr>
            <p:ph idx="3" type="body"/>
          </p:nvPr>
        </p:nvSpPr>
        <p:spPr>
          <a:xfrm>
            <a:off x="457200" y="4147200"/>
            <a:ext cx="8229600" cy="232596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220680"/>
            <a:ext cx="9144000" cy="22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457200" y="533160"/>
            <a:ext cx="8229600" cy="99036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599840"/>
            <a:ext cx="8229600" cy="487692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
          <p:cNvSpPr/>
          <p:nvPr/>
        </p:nvSpPr>
        <p:spPr>
          <a:xfrm>
            <a:off x="0" y="0"/>
            <a:ext cx="9144000" cy="365040"/>
          </a:xfrm>
          <a:prstGeom prst="rect">
            <a:avLst/>
          </a:prstGeom>
          <a:solidFill>
            <a:srgbClr val="93A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txBox="1"/>
          <p:nvPr>
            <p:ph idx="10" type="dt"/>
          </p:nvPr>
        </p:nvSpPr>
        <p:spPr>
          <a:xfrm>
            <a:off x="456840" y="18720"/>
            <a:ext cx="2895480" cy="32868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429000" y="18720"/>
            <a:ext cx="4114800" cy="32868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7619760" y="18720"/>
            <a:ext cx="1066680" cy="328680"/>
          </a:xfrm>
          <a:prstGeom prst="rect">
            <a:avLst/>
          </a:prstGeom>
          <a:noFill/>
          <a:ln>
            <a:noFill/>
          </a:ln>
        </p:spPr>
        <p:txBody>
          <a:bodyPr anchorCtr="0" anchor="ctr" bIns="46800" lIns="90000" spcFirstLastPara="1" rIns="90000" wrap="square" tIns="46800">
            <a:noAutofit/>
          </a:bodyPr>
          <a:lstStyle>
            <a:lvl1pPr indent="0" lvl="0" marL="0" marR="0" rtl="0" algn="l">
              <a:spcBef>
                <a:spcPts val="0"/>
              </a:spcBef>
              <a:buNone/>
              <a:defRPr b="0" i="0" sz="2400" u="none" cap="none" strike="noStrike">
                <a:solidFill>
                  <a:srgbClr val="000000"/>
                </a:solidFill>
                <a:latin typeface="Arial"/>
                <a:ea typeface="Arial"/>
                <a:cs typeface="Arial"/>
                <a:sym typeface="Arial"/>
              </a:defRPr>
            </a:lvl1pPr>
            <a:lvl2pPr indent="0" lvl="1" marL="0" marR="0" rtl="0" algn="l">
              <a:spcBef>
                <a:spcPts val="0"/>
              </a:spcBef>
              <a:buNone/>
              <a:defRPr b="0" i="0" sz="2400" u="none" cap="none" strike="noStrike">
                <a:solidFill>
                  <a:srgbClr val="000000"/>
                </a:solidFill>
                <a:latin typeface="Arial"/>
                <a:ea typeface="Arial"/>
                <a:cs typeface="Arial"/>
                <a:sym typeface="Arial"/>
              </a:defRPr>
            </a:lvl2pPr>
            <a:lvl3pPr indent="0" lvl="2" marL="0" marR="0" rtl="0" algn="l">
              <a:spcBef>
                <a:spcPts val="0"/>
              </a:spcBef>
              <a:buNone/>
              <a:defRPr b="0" i="0" sz="2400" u="none" cap="none" strike="noStrike">
                <a:solidFill>
                  <a:srgbClr val="000000"/>
                </a:solidFill>
                <a:latin typeface="Arial"/>
                <a:ea typeface="Arial"/>
                <a:cs typeface="Arial"/>
                <a:sym typeface="Arial"/>
              </a:defRPr>
            </a:lvl3pPr>
            <a:lvl4pPr indent="0" lvl="3" marL="0" marR="0" rtl="0" algn="l">
              <a:spcBef>
                <a:spcPts val="0"/>
              </a:spcBef>
              <a:buNone/>
              <a:defRPr b="0" i="0" sz="2400" u="none" cap="none" strike="noStrike">
                <a:solidFill>
                  <a:srgbClr val="000000"/>
                </a:solidFill>
                <a:latin typeface="Arial"/>
                <a:ea typeface="Arial"/>
                <a:cs typeface="Arial"/>
                <a:sym typeface="Arial"/>
              </a:defRPr>
            </a:lvl4pPr>
            <a:lvl5pPr indent="0" lvl="4" marL="0" marR="0" rtl="0" algn="l">
              <a:spcBef>
                <a:spcPts val="0"/>
              </a:spcBef>
              <a:buNone/>
              <a:defRPr b="0" i="0" sz="2400" u="none" cap="none" strike="noStrike">
                <a:solidFill>
                  <a:srgbClr val="000000"/>
                </a:solidFill>
                <a:latin typeface="Arial"/>
                <a:ea typeface="Arial"/>
                <a:cs typeface="Arial"/>
                <a:sym typeface="Arial"/>
              </a:defRPr>
            </a:lvl5pPr>
            <a:lvl6pPr indent="0" lvl="5" marL="0" marR="0" rtl="0" algn="l">
              <a:spcBef>
                <a:spcPts val="0"/>
              </a:spcBef>
              <a:buNone/>
              <a:defRPr b="0" i="0" sz="2400" u="none" cap="none" strike="noStrike">
                <a:solidFill>
                  <a:srgbClr val="000000"/>
                </a:solidFill>
                <a:latin typeface="Arial"/>
                <a:ea typeface="Arial"/>
                <a:cs typeface="Arial"/>
                <a:sym typeface="Arial"/>
              </a:defRPr>
            </a:lvl6pPr>
            <a:lvl7pPr indent="0" lvl="6" marL="0" marR="0" rtl="0" algn="l">
              <a:spcBef>
                <a:spcPts val="0"/>
              </a:spcBef>
              <a:buNone/>
              <a:defRPr b="0" i="0" sz="2400" u="none" cap="none" strike="noStrike">
                <a:solidFill>
                  <a:srgbClr val="000000"/>
                </a:solidFill>
                <a:latin typeface="Arial"/>
                <a:ea typeface="Arial"/>
                <a:cs typeface="Arial"/>
                <a:sym typeface="Arial"/>
              </a:defRPr>
            </a:lvl7pPr>
            <a:lvl8pPr indent="0" lvl="7" marL="0" marR="0" rtl="0" algn="l">
              <a:spcBef>
                <a:spcPts val="0"/>
              </a:spcBef>
              <a:buNone/>
              <a:defRPr b="0" i="0" sz="2400" u="none" cap="none" strike="noStrike">
                <a:solidFill>
                  <a:srgbClr val="000000"/>
                </a:solidFill>
                <a:latin typeface="Arial"/>
                <a:ea typeface="Arial"/>
                <a:cs typeface="Arial"/>
                <a:sym typeface="Arial"/>
              </a:defRPr>
            </a:lvl8pPr>
            <a:lvl9pPr indent="0" lvl="8" marL="0" marR="0" rtl="0" algn="l">
              <a:spcBef>
                <a:spcPts val="0"/>
              </a:spcBef>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nvSpPr>
        <p:spPr>
          <a:xfrm>
            <a:off x="685800" y="1371240"/>
            <a:ext cx="7848600" cy="19272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lang="es-CO" sz="5400" strike="noStrike">
                <a:solidFill>
                  <a:srgbClr val="D2533C"/>
                </a:solidFill>
                <a:latin typeface="Arial"/>
                <a:ea typeface="Arial"/>
                <a:cs typeface="Arial"/>
                <a:sym typeface="Arial"/>
              </a:rPr>
              <a:t>TDD</a:t>
            </a:r>
            <a:endParaRPr b="0" sz="4000" strike="noStrike">
              <a:solidFill>
                <a:srgbClr val="D2533C"/>
              </a:solidFill>
              <a:latin typeface="Arial"/>
              <a:ea typeface="Arial"/>
              <a:cs typeface="Arial"/>
              <a:sym typeface="Arial"/>
            </a:endParaRPr>
          </a:p>
        </p:txBody>
      </p:sp>
      <p:sp>
        <p:nvSpPr>
          <p:cNvPr id="66" name="Google Shape;66;p14"/>
          <p:cNvSpPr txBox="1"/>
          <p:nvPr/>
        </p:nvSpPr>
        <p:spPr>
          <a:xfrm>
            <a:off x="685800" y="3505320"/>
            <a:ext cx="64008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s-CO" sz="2400">
                <a:solidFill>
                  <a:srgbClr val="57576E"/>
                </a:solidFill>
              </a:rPr>
              <a:t>CVDS</a:t>
            </a:r>
            <a:endParaRPr b="0" sz="2400" strike="noStrike">
              <a:solidFill>
                <a:srgbClr val="292934"/>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nvSpPr>
        <p:spPr>
          <a:xfrm>
            <a:off x="457200" y="533160"/>
            <a:ext cx="8229600" cy="990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Ejemplo </a:t>
            </a:r>
            <a:r>
              <a:rPr b="0" lang="es-CO" sz="1600" strike="noStrike">
                <a:solidFill>
                  <a:srgbClr val="D2533C"/>
                </a:solidFill>
                <a:latin typeface="Arial"/>
                <a:ea typeface="Arial"/>
                <a:cs typeface="Arial"/>
                <a:sym typeface="Arial"/>
              </a:rPr>
              <a:t>(tomado</a:t>
            </a:r>
            <a:r>
              <a:rPr lang="es-CO" sz="1600">
                <a:solidFill>
                  <a:srgbClr val="D2533C"/>
                </a:solidFill>
                <a:latin typeface="Arial"/>
                <a:ea typeface="Arial"/>
                <a:cs typeface="Arial"/>
                <a:sym typeface="Arial"/>
              </a:rPr>
              <a:t> de http://istqbexamcertification.com/)</a:t>
            </a:r>
            <a:endParaRPr b="0" sz="1600" strike="noStrike">
              <a:solidFill>
                <a:srgbClr val="D2533C"/>
              </a:solidFill>
              <a:latin typeface="Arial"/>
              <a:ea typeface="Arial"/>
              <a:cs typeface="Arial"/>
              <a:sym typeface="Arial"/>
            </a:endParaRPr>
          </a:p>
        </p:txBody>
      </p:sp>
      <p:sp>
        <p:nvSpPr>
          <p:cNvPr id="133" name="Google Shape;133;p23"/>
          <p:cNvSpPr txBox="1"/>
          <p:nvPr/>
        </p:nvSpPr>
        <p:spPr>
          <a:xfrm>
            <a:off x="457200" y="1599840"/>
            <a:ext cx="8229600" cy="4876920"/>
          </a:xfrm>
          <a:prstGeom prst="rect">
            <a:avLst/>
          </a:prstGeom>
          <a:noFill/>
          <a:ln>
            <a:noFill/>
          </a:ln>
        </p:spPr>
        <p:txBody>
          <a:bodyPr anchorCtr="0" anchor="t" bIns="45700" lIns="91425" spcFirstLastPara="1" rIns="91425" wrap="square" tIns="45700">
            <a:noAutofit/>
          </a:bodyPr>
          <a:lstStyle/>
          <a:p>
            <a:pPr indent="-182520" lvl="0" marL="182520" marR="0" rtl="0" algn="l">
              <a:spcBef>
                <a:spcPts val="0"/>
              </a:spcBef>
              <a:spcAft>
                <a:spcPts val="0"/>
              </a:spcAft>
              <a:buClr>
                <a:srgbClr val="2176C7"/>
              </a:buClr>
              <a:buSzPts val="2040"/>
              <a:buFont typeface="Arial"/>
              <a:buChar char="•"/>
            </a:pPr>
            <a:r>
              <a:rPr i="1" lang="es-CO" sz="2400">
                <a:solidFill>
                  <a:srgbClr val="2176C7"/>
                </a:solidFill>
                <a:latin typeface="Arial"/>
                <a:ea typeface="Arial"/>
                <a:cs typeface="Arial"/>
                <a:sym typeface="Arial"/>
              </a:rPr>
              <a:t>A savings account in a bank has a different rate of interest depending on the balance in the account. In order to test the software that calculates the interest due, we can identify the ranges of balance values that earn the different rates of interest:</a:t>
            </a:r>
            <a:endParaRPr>
              <a:solidFill>
                <a:srgbClr val="2176C7"/>
              </a:solidFill>
            </a:endParaRPr>
          </a:p>
          <a:p>
            <a:pPr indent="-182520" lvl="1" marL="639720" marR="0" rtl="0" algn="l">
              <a:spcBef>
                <a:spcPts val="0"/>
              </a:spcBef>
              <a:spcAft>
                <a:spcPts val="0"/>
              </a:spcAft>
              <a:buClr>
                <a:srgbClr val="2176C7"/>
              </a:buClr>
              <a:buSzPts val="2040"/>
              <a:buFont typeface="Arial"/>
              <a:buChar char="•"/>
            </a:pPr>
            <a:r>
              <a:rPr b="0" i="0" lang="es-CO" sz="2400" u="none" cap="none" strike="noStrike">
                <a:solidFill>
                  <a:srgbClr val="2176C7"/>
                </a:solidFill>
                <a:latin typeface="Arial"/>
                <a:ea typeface="Arial"/>
                <a:cs typeface="Arial"/>
                <a:sym typeface="Arial"/>
              </a:rPr>
              <a:t>3% rate of interest is given if the balance in the account is in the range of $0 to $100</a:t>
            </a:r>
            <a:endParaRPr>
              <a:solidFill>
                <a:srgbClr val="2176C7"/>
              </a:solidFill>
            </a:endParaRPr>
          </a:p>
          <a:p>
            <a:pPr indent="-182520" lvl="1" marL="639720" marR="0" rtl="0" algn="l">
              <a:spcBef>
                <a:spcPts val="0"/>
              </a:spcBef>
              <a:spcAft>
                <a:spcPts val="0"/>
              </a:spcAft>
              <a:buClr>
                <a:srgbClr val="2176C7"/>
              </a:buClr>
              <a:buSzPts val="2040"/>
              <a:buFont typeface="Arial"/>
              <a:buChar char="•"/>
            </a:pPr>
            <a:r>
              <a:rPr b="0" i="0" lang="es-CO" sz="2400" u="none" cap="none" strike="noStrike">
                <a:solidFill>
                  <a:srgbClr val="2176C7"/>
                </a:solidFill>
                <a:latin typeface="Arial"/>
                <a:ea typeface="Arial"/>
                <a:cs typeface="Arial"/>
                <a:sym typeface="Arial"/>
              </a:rPr>
              <a:t>5% rate of interest is given if the balance in the account is in the range of $100 to $1000</a:t>
            </a:r>
            <a:endParaRPr>
              <a:solidFill>
                <a:srgbClr val="2176C7"/>
              </a:solidFill>
            </a:endParaRPr>
          </a:p>
          <a:p>
            <a:pPr indent="-182520" lvl="1" marL="639720" marR="0" rtl="0" algn="l">
              <a:spcBef>
                <a:spcPts val="0"/>
              </a:spcBef>
              <a:spcAft>
                <a:spcPts val="0"/>
              </a:spcAft>
              <a:buClr>
                <a:srgbClr val="2176C7"/>
              </a:buClr>
              <a:buSzPts val="2040"/>
              <a:buFont typeface="Arial"/>
              <a:buChar char="•"/>
            </a:pPr>
            <a:r>
              <a:rPr b="0" i="0" lang="es-CO" sz="2400" u="none" cap="none" strike="noStrike">
                <a:solidFill>
                  <a:srgbClr val="2176C7"/>
                </a:solidFill>
                <a:latin typeface="Arial"/>
                <a:ea typeface="Arial"/>
                <a:cs typeface="Arial"/>
                <a:sym typeface="Arial"/>
              </a:rPr>
              <a:t>7% rate of interest is given if the balance in the account is more than $1000</a:t>
            </a:r>
            <a:endParaRPr b="0" i="0" sz="1800" u="none" cap="none" strike="noStrike">
              <a:solidFill>
                <a:srgbClr val="2176C7"/>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nvSpPr>
        <p:spPr>
          <a:xfrm>
            <a:off x="457200" y="533160"/>
            <a:ext cx="8229600" cy="990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Ejemplo </a:t>
            </a:r>
            <a:r>
              <a:rPr b="0" lang="es-CO" sz="1600" strike="noStrike">
                <a:solidFill>
                  <a:srgbClr val="D2533C"/>
                </a:solidFill>
                <a:latin typeface="Arial"/>
                <a:ea typeface="Arial"/>
                <a:cs typeface="Arial"/>
                <a:sym typeface="Arial"/>
              </a:rPr>
              <a:t>(tomado</a:t>
            </a:r>
            <a:r>
              <a:rPr lang="es-CO" sz="1600">
                <a:solidFill>
                  <a:srgbClr val="D2533C"/>
                </a:solidFill>
                <a:latin typeface="Arial"/>
                <a:ea typeface="Arial"/>
                <a:cs typeface="Arial"/>
                <a:sym typeface="Arial"/>
              </a:rPr>
              <a:t> de http://istqbexamcertification.com/)</a:t>
            </a:r>
            <a:endParaRPr b="0" sz="1600" strike="noStrike">
              <a:solidFill>
                <a:srgbClr val="D2533C"/>
              </a:solidFill>
              <a:latin typeface="Arial"/>
              <a:ea typeface="Arial"/>
              <a:cs typeface="Arial"/>
              <a:sym typeface="Arial"/>
            </a:endParaRPr>
          </a:p>
        </p:txBody>
      </p:sp>
      <p:sp>
        <p:nvSpPr>
          <p:cNvPr id="141" name="Google Shape;141;p24"/>
          <p:cNvSpPr txBox="1"/>
          <p:nvPr/>
        </p:nvSpPr>
        <p:spPr>
          <a:xfrm>
            <a:off x="457200" y="1599840"/>
            <a:ext cx="4127326" cy="4876920"/>
          </a:xfrm>
          <a:prstGeom prst="rect">
            <a:avLst/>
          </a:prstGeom>
          <a:noFill/>
          <a:ln>
            <a:noFill/>
          </a:ln>
        </p:spPr>
        <p:txBody>
          <a:bodyPr anchorCtr="0" anchor="t" bIns="45700" lIns="91425" spcFirstLastPara="1" rIns="91425" wrap="square" tIns="45700">
            <a:noAutofit/>
          </a:bodyPr>
          <a:lstStyle/>
          <a:p>
            <a:pPr indent="-182520" lvl="0" marL="182520" marR="0" rtl="0" algn="l">
              <a:spcBef>
                <a:spcPts val="0"/>
              </a:spcBef>
              <a:spcAft>
                <a:spcPts val="0"/>
              </a:spcAft>
              <a:buClr>
                <a:srgbClr val="2176C7"/>
              </a:buClr>
              <a:buSzPts val="2040"/>
              <a:buFont typeface="Arial"/>
              <a:buChar char="•"/>
            </a:pPr>
            <a:r>
              <a:rPr i="1" lang="es-CO" sz="2400">
                <a:solidFill>
                  <a:srgbClr val="2176C7"/>
                </a:solidFill>
                <a:latin typeface="Arial"/>
                <a:ea typeface="Arial"/>
                <a:cs typeface="Arial"/>
                <a:sym typeface="Arial"/>
              </a:rPr>
              <a:t>Aproximación 1:</a:t>
            </a:r>
            <a:endParaRPr>
              <a:solidFill>
                <a:srgbClr val="2176C7"/>
              </a:solidFill>
            </a:endParaRPr>
          </a:p>
          <a:p>
            <a:pPr indent="-52980" lvl="0" marL="182520" marR="0" rtl="0" algn="l">
              <a:spcBef>
                <a:spcPts val="0"/>
              </a:spcBef>
              <a:spcAft>
                <a:spcPts val="0"/>
              </a:spcAft>
              <a:buClr>
                <a:srgbClr val="93A299"/>
              </a:buClr>
              <a:buSzPts val="2040"/>
              <a:buFont typeface="Arial"/>
              <a:buNone/>
            </a:pPr>
            <a:r>
              <a:t/>
            </a:r>
            <a:endParaRPr i="1" sz="2400">
              <a:solidFill>
                <a:srgbClr val="2176C7"/>
              </a:solidFill>
              <a:latin typeface="Arial"/>
              <a:ea typeface="Arial"/>
              <a:cs typeface="Arial"/>
              <a:sym typeface="Arial"/>
            </a:endParaRPr>
          </a:p>
          <a:p>
            <a:pPr indent="-182520" lvl="1" marL="639720" marR="0" rtl="0" algn="l">
              <a:spcBef>
                <a:spcPts val="0"/>
              </a:spcBef>
              <a:spcAft>
                <a:spcPts val="0"/>
              </a:spcAft>
              <a:buClr>
                <a:srgbClr val="2176C7"/>
              </a:buClr>
              <a:buSzPts val="2040"/>
              <a:buFont typeface="Arial"/>
              <a:buChar char="•"/>
            </a:pPr>
            <a:r>
              <a:rPr lang="es-CO" sz="2400">
                <a:solidFill>
                  <a:srgbClr val="2176C7"/>
                </a:solidFill>
              </a:rPr>
              <a:t>401</a:t>
            </a:r>
            <a:r>
              <a:rPr b="0" i="0" lang="es-CO" sz="2400" u="none" cap="none" strike="noStrike">
                <a:solidFill>
                  <a:srgbClr val="2176C7"/>
                </a:solidFill>
                <a:latin typeface="Arial"/>
                <a:ea typeface="Arial"/>
                <a:cs typeface="Arial"/>
                <a:sym typeface="Arial"/>
              </a:rPr>
              <a:t> casos de prueba:</a:t>
            </a:r>
            <a:endParaRPr b="0" i="1" sz="1800" u="none" cap="none" strike="noStrike">
              <a:solidFill>
                <a:srgbClr val="2176C7"/>
              </a:solidFill>
              <a:latin typeface="Arial"/>
              <a:ea typeface="Arial"/>
              <a:cs typeface="Arial"/>
              <a:sym typeface="Arial"/>
            </a:endParaRPr>
          </a:p>
          <a:p>
            <a:pPr indent="-182520" lvl="2" marL="1096920" rtl="0" algn="l">
              <a:spcBef>
                <a:spcPts val="0"/>
              </a:spcBef>
              <a:spcAft>
                <a:spcPts val="0"/>
              </a:spcAft>
              <a:buClr>
                <a:srgbClr val="2176C7"/>
              </a:buClr>
              <a:buSzPts val="1530"/>
              <a:buFont typeface="Arial"/>
              <a:buChar char="•"/>
            </a:pPr>
            <a:r>
              <a:rPr lang="es-CO" sz="1800">
                <a:solidFill>
                  <a:srgbClr val="2176C7"/>
                </a:solidFill>
              </a:rPr>
              <a:t>$0.00</a:t>
            </a:r>
            <a:endParaRPr sz="1800">
              <a:solidFill>
                <a:srgbClr val="2176C7"/>
              </a:solidFill>
            </a:endParaRPr>
          </a:p>
          <a:p>
            <a:pPr indent="-182520"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a:t>
            </a:r>
            <a:r>
              <a:rPr lang="es-CO" sz="1800">
                <a:solidFill>
                  <a:srgbClr val="2176C7"/>
                </a:solidFill>
              </a:rPr>
              <a:t>2</a:t>
            </a:r>
            <a:r>
              <a:rPr b="0" i="0" lang="es-CO" sz="1800" u="none" cap="none" strike="noStrike">
                <a:solidFill>
                  <a:srgbClr val="2176C7"/>
                </a:solidFill>
                <a:latin typeface="Arial"/>
                <a:ea typeface="Arial"/>
                <a:cs typeface="Arial"/>
                <a:sym typeface="Arial"/>
              </a:rPr>
              <a:t>.00</a:t>
            </a:r>
            <a:endParaRPr b="0" i="0" sz="1800" u="none" cap="none" strike="noStrike">
              <a:solidFill>
                <a:srgbClr val="2176C7"/>
              </a:solidFill>
              <a:latin typeface="Arial"/>
              <a:ea typeface="Arial"/>
              <a:cs typeface="Arial"/>
              <a:sym typeface="Arial"/>
            </a:endParaRPr>
          </a:p>
          <a:p>
            <a:pPr indent="-182520" lvl="2" marL="1096920" marR="0" rtl="0" algn="l">
              <a:spcBef>
                <a:spcPts val="0"/>
              </a:spcBef>
              <a:spcAft>
                <a:spcPts val="0"/>
              </a:spcAft>
              <a:buClr>
                <a:srgbClr val="2176C7"/>
              </a:buClr>
              <a:buSzPts val="1530"/>
              <a:buFont typeface="Arial"/>
              <a:buChar char="•"/>
            </a:pPr>
            <a:r>
              <a:rPr lang="es-CO" sz="1800">
                <a:solidFill>
                  <a:srgbClr val="2176C7"/>
                </a:solidFill>
              </a:rPr>
              <a:t>$4.00</a:t>
            </a:r>
            <a:endParaRPr sz="1800">
              <a:solidFill>
                <a:srgbClr val="2176C7"/>
              </a:solidFill>
            </a:endParaRPr>
          </a:p>
          <a:p>
            <a:pPr indent="-182519" lvl="2" marL="1096920" marR="0" rtl="0" algn="l">
              <a:spcBef>
                <a:spcPts val="0"/>
              </a:spcBef>
              <a:spcAft>
                <a:spcPts val="0"/>
              </a:spcAft>
              <a:buClr>
                <a:srgbClr val="2176C7"/>
              </a:buClr>
              <a:buSzPts val="1530"/>
              <a:buFont typeface="Arial"/>
              <a:buChar char="•"/>
            </a:pPr>
            <a:r>
              <a:rPr lang="es-CO" sz="1800">
                <a:solidFill>
                  <a:srgbClr val="2176C7"/>
                </a:solidFill>
              </a:rPr>
              <a:t>...</a:t>
            </a:r>
            <a:r>
              <a:rPr b="0" i="0" lang="es-CO" sz="1800" u="none" cap="none" strike="noStrike">
                <a:solidFill>
                  <a:srgbClr val="2176C7"/>
                </a:solidFill>
                <a:latin typeface="Arial"/>
                <a:ea typeface="Arial"/>
                <a:cs typeface="Arial"/>
                <a:sym typeface="Arial"/>
              </a:rPr>
              <a:t> </a:t>
            </a:r>
            <a:endParaRPr>
              <a:solidFill>
                <a:srgbClr val="2176C7"/>
              </a:solidFil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$100.00 </a:t>
            </a:r>
            <a:endParaRPr>
              <a:solidFill>
                <a:srgbClr val="2176C7"/>
              </a:solidFill>
            </a:endParaRPr>
          </a:p>
          <a:p>
            <a:pPr indent="-182520"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$1</a:t>
            </a:r>
            <a:r>
              <a:rPr lang="es-CO" sz="1800">
                <a:solidFill>
                  <a:srgbClr val="2176C7"/>
                </a:solidFill>
              </a:rPr>
              <a:t>02</a:t>
            </a:r>
            <a:r>
              <a:rPr b="0" i="0" lang="es-CO" sz="1800" u="none" cap="none" strike="noStrike">
                <a:solidFill>
                  <a:srgbClr val="2176C7"/>
                </a:solidFill>
                <a:latin typeface="Arial"/>
                <a:ea typeface="Arial"/>
                <a:cs typeface="Arial"/>
                <a:sym typeface="Arial"/>
              </a:rPr>
              <a:t>.00 </a:t>
            </a:r>
            <a:endParaRPr b="0" i="0" sz="1800" u="none" cap="none" strike="noStrike">
              <a:solidFill>
                <a:srgbClr val="2176C7"/>
              </a:solidFill>
              <a:latin typeface="Arial"/>
              <a:ea typeface="Arial"/>
              <a:cs typeface="Arial"/>
              <a:sym typeface="Arial"/>
            </a:endParaRPr>
          </a:p>
          <a:p>
            <a:pPr indent="-199664" lvl="2" marL="1096920" marR="0" rtl="0" algn="l">
              <a:spcBef>
                <a:spcPts val="0"/>
              </a:spcBef>
              <a:spcAft>
                <a:spcPts val="0"/>
              </a:spcAft>
              <a:buClr>
                <a:srgbClr val="2176C7"/>
              </a:buClr>
              <a:buSzPts val="1800"/>
              <a:buFont typeface="Arial"/>
              <a:buChar char="•"/>
            </a:pPr>
            <a:r>
              <a:rPr lang="es-CO" sz="1800">
                <a:solidFill>
                  <a:srgbClr val="2176C7"/>
                </a:solidFill>
              </a:rPr>
              <a:t>$104.00</a:t>
            </a:r>
            <a:endParaRPr sz="1800">
              <a:solidFill>
                <a:srgbClr val="2176C7"/>
              </a:solidFil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 </a:t>
            </a:r>
            <a:endParaRPr>
              <a:solidFill>
                <a:srgbClr val="2176C7"/>
              </a:solidFil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$800.00</a:t>
            </a:r>
            <a:endParaRPr b="0" i="0" sz="1800" u="none" cap="none" strike="noStrike">
              <a:solidFill>
                <a:srgbClr val="2176C7"/>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176C7"/>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176C7"/>
              </a:solidFill>
              <a:latin typeface="Arial"/>
              <a:ea typeface="Arial"/>
              <a:cs typeface="Arial"/>
              <a:sym typeface="Arial"/>
            </a:endParaRPr>
          </a:p>
        </p:txBody>
      </p:sp>
      <p:sp>
        <p:nvSpPr>
          <p:cNvPr id="142" name="Google Shape;142;p24"/>
          <p:cNvSpPr txBox="1"/>
          <p:nvPr/>
        </p:nvSpPr>
        <p:spPr>
          <a:xfrm>
            <a:off x="4202482" y="1599840"/>
            <a:ext cx="3463447" cy="4876920"/>
          </a:xfrm>
          <a:prstGeom prst="rect">
            <a:avLst/>
          </a:prstGeom>
          <a:noFill/>
          <a:ln>
            <a:noFill/>
          </a:ln>
        </p:spPr>
        <p:txBody>
          <a:bodyPr anchorCtr="0" anchor="t" bIns="45700" lIns="91425" spcFirstLastPara="1" rIns="91425" wrap="square" tIns="45700">
            <a:noAutofit/>
          </a:bodyPr>
          <a:lstStyle/>
          <a:p>
            <a:pPr indent="-182520" lvl="0" marL="182520" marR="0" rtl="0" algn="l">
              <a:spcBef>
                <a:spcPts val="0"/>
              </a:spcBef>
              <a:spcAft>
                <a:spcPts val="0"/>
              </a:spcAft>
              <a:buClr>
                <a:srgbClr val="2176C7"/>
              </a:buClr>
              <a:buSzPts val="2040"/>
              <a:buFont typeface="Arial"/>
              <a:buChar char="•"/>
            </a:pPr>
            <a:r>
              <a:rPr i="1" lang="es-CO" sz="2400">
                <a:solidFill>
                  <a:srgbClr val="2176C7"/>
                </a:solidFill>
                <a:latin typeface="Arial"/>
                <a:ea typeface="Arial"/>
                <a:cs typeface="Arial"/>
                <a:sym typeface="Arial"/>
              </a:rPr>
              <a:t>Aproximación 2:</a:t>
            </a:r>
            <a:endParaRPr>
              <a:solidFill>
                <a:srgbClr val="2176C7"/>
              </a:solidFill>
            </a:endParaRPr>
          </a:p>
          <a:p>
            <a:pPr indent="-52980" lvl="0" marL="182520" marR="0" rtl="0" algn="l">
              <a:spcBef>
                <a:spcPts val="0"/>
              </a:spcBef>
              <a:spcAft>
                <a:spcPts val="0"/>
              </a:spcAft>
              <a:buClr>
                <a:srgbClr val="93A299"/>
              </a:buClr>
              <a:buSzPts val="2040"/>
              <a:buFont typeface="Arial"/>
              <a:buNone/>
            </a:pPr>
            <a:r>
              <a:t/>
            </a:r>
            <a:endParaRPr i="1" sz="2400">
              <a:solidFill>
                <a:srgbClr val="2176C7"/>
              </a:solidFill>
              <a:latin typeface="Arial"/>
              <a:ea typeface="Arial"/>
              <a:cs typeface="Arial"/>
              <a:sym typeface="Arial"/>
            </a:endParaRPr>
          </a:p>
          <a:p>
            <a:pPr indent="-182520" lvl="1" marL="639720" marR="0" rtl="0" algn="l">
              <a:spcBef>
                <a:spcPts val="0"/>
              </a:spcBef>
              <a:spcAft>
                <a:spcPts val="0"/>
              </a:spcAft>
              <a:buClr>
                <a:srgbClr val="2176C7"/>
              </a:buClr>
              <a:buSzPts val="2040"/>
              <a:buFont typeface="Arial"/>
              <a:buChar char="•"/>
            </a:pPr>
            <a:r>
              <a:rPr b="0" i="0" lang="es-CO" sz="2400" u="none" cap="none" strike="noStrike">
                <a:solidFill>
                  <a:srgbClr val="2176C7"/>
                </a:solidFill>
                <a:latin typeface="Arial"/>
                <a:ea typeface="Arial"/>
                <a:cs typeface="Arial"/>
                <a:sym typeface="Arial"/>
              </a:rPr>
              <a:t>4 casos de prueba:</a:t>
            </a:r>
            <a:endParaRPr b="0" i="1" sz="1800" u="none" cap="none" strike="noStrike">
              <a:solidFill>
                <a:srgbClr val="2176C7"/>
              </a:solidFill>
              <a:latin typeface="Arial"/>
              <a:ea typeface="Arial"/>
              <a:cs typeface="Arial"/>
              <a:sym typeface="Aria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-$10.00</a:t>
            </a:r>
            <a:endParaRPr>
              <a:solidFill>
                <a:srgbClr val="2176C7"/>
              </a:solidFil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$50.00 </a:t>
            </a:r>
            <a:endParaRPr>
              <a:solidFill>
                <a:srgbClr val="2176C7"/>
              </a:solidFil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$260.00</a:t>
            </a:r>
            <a:endParaRPr>
              <a:solidFill>
                <a:srgbClr val="2176C7"/>
              </a:solidFill>
            </a:endParaRPr>
          </a:p>
          <a:p>
            <a:pPr indent="-182519" lvl="2" marL="1096920" marR="0" rtl="0" algn="l">
              <a:spcBef>
                <a:spcPts val="0"/>
              </a:spcBef>
              <a:spcAft>
                <a:spcPts val="0"/>
              </a:spcAft>
              <a:buClr>
                <a:srgbClr val="2176C7"/>
              </a:buClr>
              <a:buSzPts val="1530"/>
              <a:buFont typeface="Arial"/>
              <a:buChar char="•"/>
            </a:pPr>
            <a:r>
              <a:rPr b="0" i="0" lang="es-CO" sz="1800" u="none" cap="none" strike="noStrike">
                <a:solidFill>
                  <a:srgbClr val="2176C7"/>
                </a:solidFill>
                <a:latin typeface="Arial"/>
                <a:ea typeface="Arial"/>
                <a:cs typeface="Arial"/>
                <a:sym typeface="Arial"/>
              </a:rPr>
              <a:t>$1348.00</a:t>
            </a:r>
            <a:endParaRPr b="0" i="0" sz="1800" u="none" cap="none" strike="noStrike">
              <a:solidFill>
                <a:srgbClr val="2176C7"/>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176C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2489825" y="3314388"/>
            <a:ext cx="3657600" cy="1685925"/>
          </a:xfrm>
          <a:prstGeom prst="rect">
            <a:avLst/>
          </a:prstGeom>
          <a:noFill/>
          <a:ln>
            <a:noFill/>
          </a:ln>
        </p:spPr>
      </p:pic>
      <p:sp>
        <p:nvSpPr>
          <p:cNvPr id="148" name="Google Shape;148;p25"/>
          <p:cNvSpPr txBox="1"/>
          <p:nvPr/>
        </p:nvSpPr>
        <p:spPr>
          <a:xfrm>
            <a:off x="457200" y="533160"/>
            <a:ext cx="8229600" cy="99030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Clases de </a:t>
            </a:r>
            <a:r>
              <a:rPr lang="es-CO" sz="4000">
                <a:solidFill>
                  <a:srgbClr val="D2533C"/>
                </a:solidFill>
              </a:rPr>
              <a:t>E</a:t>
            </a:r>
            <a:r>
              <a:rPr b="0" lang="es-CO" sz="4000" strike="noStrike">
                <a:solidFill>
                  <a:srgbClr val="D2533C"/>
                </a:solidFill>
                <a:latin typeface="Arial"/>
                <a:ea typeface="Arial"/>
                <a:cs typeface="Arial"/>
                <a:sym typeface="Arial"/>
              </a:rPr>
              <a:t>quivalencia</a:t>
            </a:r>
            <a:endParaRPr/>
          </a:p>
        </p:txBody>
      </p:sp>
      <p:sp>
        <p:nvSpPr>
          <p:cNvPr id="149" name="Google Shape;149;p25"/>
          <p:cNvSpPr txBox="1"/>
          <p:nvPr/>
        </p:nvSpPr>
        <p:spPr>
          <a:xfrm>
            <a:off x="311700" y="1838275"/>
            <a:ext cx="8520600" cy="1247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2176C7"/>
              </a:buClr>
              <a:buSzPts val="2400"/>
              <a:buChar char="●"/>
            </a:pPr>
            <a:r>
              <a:rPr lang="es-CO" sz="2400">
                <a:solidFill>
                  <a:srgbClr val="2176C7"/>
                </a:solidFill>
              </a:rPr>
              <a:t>Partición del dominio en conjuntos disjuntos</a:t>
            </a:r>
            <a:endParaRPr sz="2400">
              <a:solidFill>
                <a:srgbClr val="2176C7"/>
              </a:solidFill>
            </a:endParaRPr>
          </a:p>
          <a:p>
            <a:pPr indent="-381000" lvl="0" marL="457200" rtl="0" algn="l">
              <a:lnSpc>
                <a:spcPct val="115000"/>
              </a:lnSpc>
              <a:spcBef>
                <a:spcPts val="0"/>
              </a:spcBef>
              <a:spcAft>
                <a:spcPts val="0"/>
              </a:spcAft>
              <a:buClr>
                <a:srgbClr val="2176C7"/>
              </a:buClr>
              <a:buSzPts val="2400"/>
              <a:buChar char="●"/>
            </a:pPr>
            <a:r>
              <a:rPr lang="es-CO" sz="2400">
                <a:solidFill>
                  <a:srgbClr val="2176C7"/>
                </a:solidFill>
              </a:rPr>
              <a:t>La unión de todos los conjuntos es el dominio</a:t>
            </a:r>
            <a:endParaRPr sz="2400">
              <a:solidFill>
                <a:srgbClr val="2176C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6"/>
          <p:cNvPicPr preferRelativeResize="0"/>
          <p:nvPr/>
        </p:nvPicPr>
        <p:blipFill>
          <a:blip r:embed="rId3">
            <a:alphaModFix/>
          </a:blip>
          <a:stretch>
            <a:fillRect/>
          </a:stretch>
        </p:blipFill>
        <p:spPr>
          <a:xfrm>
            <a:off x="3084050" y="2412750"/>
            <a:ext cx="3299125" cy="3299125"/>
          </a:xfrm>
          <a:prstGeom prst="rect">
            <a:avLst/>
          </a:prstGeom>
          <a:noFill/>
          <a:ln>
            <a:noFill/>
          </a:ln>
        </p:spPr>
      </p:pic>
      <p:sp>
        <p:nvSpPr>
          <p:cNvPr id="155" name="Google Shape;155;p26"/>
          <p:cNvSpPr txBox="1"/>
          <p:nvPr/>
        </p:nvSpPr>
        <p:spPr>
          <a:xfrm>
            <a:off x="457200" y="533160"/>
            <a:ext cx="8229600" cy="99030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lang="es-CO" sz="4000">
                <a:solidFill>
                  <a:srgbClr val="D2533C"/>
                </a:solidFill>
              </a:rPr>
              <a:t>Ejemplo: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lang="es-CO" sz="4000">
                <a:solidFill>
                  <a:srgbClr val="D2533C"/>
                </a:solidFill>
              </a:rPr>
              <a:t>Pruebas utilizando</a:t>
            </a:r>
            <a:br>
              <a:rPr lang="es-CO" sz="4000">
                <a:solidFill>
                  <a:srgbClr val="D2533C"/>
                </a:solidFill>
              </a:rPr>
            </a:br>
            <a:r>
              <a:rPr b="0" lang="es-CO" sz="4000" strike="noStrike">
                <a:solidFill>
                  <a:srgbClr val="D2533C"/>
                </a:solidFill>
                <a:latin typeface="Arial"/>
                <a:ea typeface="Arial"/>
                <a:cs typeface="Arial"/>
                <a:sym typeface="Arial"/>
              </a:rPr>
              <a:t>Clases de </a:t>
            </a:r>
            <a:r>
              <a:rPr lang="es-CO" sz="4000">
                <a:solidFill>
                  <a:srgbClr val="D2533C"/>
                </a:solidFill>
              </a:rPr>
              <a:t>E</a:t>
            </a:r>
            <a:r>
              <a:rPr b="0" lang="es-CO" sz="4000" strike="noStrike">
                <a:solidFill>
                  <a:srgbClr val="D2533C"/>
                </a:solidFill>
                <a:latin typeface="Arial"/>
                <a:ea typeface="Arial"/>
                <a:cs typeface="Arial"/>
                <a:sym typeface="Arial"/>
              </a:rPr>
              <a:t>quivalencia</a:t>
            </a:r>
            <a:endParaRPr/>
          </a:p>
        </p:txBody>
      </p:sp>
      <p:sp>
        <p:nvSpPr>
          <p:cNvPr id="161" name="Google Shape;161;p27"/>
          <p:cNvSpPr txBox="1"/>
          <p:nvPr/>
        </p:nvSpPr>
        <p:spPr>
          <a:xfrm>
            <a:off x="457200" y="2043576"/>
            <a:ext cx="8229600" cy="44331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s-CO" sz="2400">
                <a:solidFill>
                  <a:srgbClr val="2176C7"/>
                </a:solidFill>
              </a:rPr>
              <a:t>Hipótesis de las pruebas con clases de equivalencia:</a:t>
            </a:r>
            <a:endParaRPr sz="2400">
              <a:solidFill>
                <a:srgbClr val="2176C7"/>
              </a:solidFill>
            </a:endParaRPr>
          </a:p>
          <a:p>
            <a:pPr indent="0" lvl="0" marL="0" rtl="0" algn="l">
              <a:spcBef>
                <a:spcPts val="0"/>
              </a:spcBef>
              <a:spcAft>
                <a:spcPts val="0"/>
              </a:spcAft>
              <a:buNone/>
            </a:pPr>
            <a:r>
              <a:t/>
            </a:r>
            <a:endParaRPr sz="2400">
              <a:solidFill>
                <a:srgbClr val="2176C7"/>
              </a:solidFill>
            </a:endParaRPr>
          </a:p>
          <a:p>
            <a:pPr indent="-381000" lvl="0" marL="457200" rtl="0" algn="l">
              <a:spcBef>
                <a:spcPts val="0"/>
              </a:spcBef>
              <a:spcAft>
                <a:spcPts val="0"/>
              </a:spcAft>
              <a:buClr>
                <a:srgbClr val="2176C7"/>
              </a:buClr>
              <a:buSzPts val="2400"/>
              <a:buChar char="●"/>
            </a:pPr>
            <a:r>
              <a:rPr lang="es-CO" sz="2400">
                <a:solidFill>
                  <a:srgbClr val="2176C7"/>
                </a:solidFill>
              </a:rPr>
              <a:t>Si un valor/condición de una de partición pasa la prueba, es probable que los demás casos de la misma partición pasen. </a:t>
            </a:r>
            <a:endParaRPr sz="2400">
              <a:solidFill>
                <a:srgbClr val="2176C7"/>
              </a:solidFill>
            </a:endParaRPr>
          </a:p>
          <a:p>
            <a:pPr indent="-381000" lvl="0" marL="457200" rtl="0" algn="l">
              <a:spcBef>
                <a:spcPts val="0"/>
              </a:spcBef>
              <a:spcAft>
                <a:spcPts val="0"/>
              </a:spcAft>
              <a:buClr>
                <a:srgbClr val="2176C7"/>
              </a:buClr>
              <a:buSzPts val="2400"/>
              <a:buChar char="●"/>
            </a:pPr>
            <a:r>
              <a:rPr lang="es-CO" sz="2400">
                <a:solidFill>
                  <a:srgbClr val="2176C7"/>
                </a:solidFill>
              </a:rPr>
              <a:t>Si un valor/condición de una partición produce un fallo, es probable que los demás casos de la misma partición también fallen</a:t>
            </a:r>
            <a:endParaRPr sz="2400">
              <a:solidFill>
                <a:srgbClr val="2176C7"/>
              </a:solidFill>
            </a:endParaRPr>
          </a:p>
          <a:p>
            <a:pPr indent="0" lvl="0" marL="0" rtl="0" algn="l">
              <a:spcBef>
                <a:spcPts val="0"/>
              </a:spcBef>
              <a:spcAft>
                <a:spcPts val="0"/>
              </a:spcAft>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b="0" sz="2400" strike="noStrike">
              <a:solidFill>
                <a:srgbClr val="292934"/>
              </a:solidFill>
              <a:latin typeface="Arial"/>
              <a:ea typeface="Arial"/>
              <a:cs typeface="Arial"/>
              <a:sym typeface="Arial"/>
            </a:endParaRPr>
          </a:p>
          <a:p>
            <a:pPr indent="-52980" lvl="0" marL="182520" marR="0" rtl="0" algn="l">
              <a:spcBef>
                <a:spcPts val="0"/>
              </a:spcBef>
              <a:spcAft>
                <a:spcPts val="0"/>
              </a:spcAft>
              <a:buClr>
                <a:srgbClr val="93A299"/>
              </a:buClr>
              <a:buSzPts val="2040"/>
              <a:buFont typeface="Arial"/>
              <a:buNone/>
            </a:pPr>
            <a:r>
              <a:t/>
            </a:r>
            <a:endParaRPr b="0" sz="2400" strike="noStrike">
              <a:solidFill>
                <a:srgbClr val="292934"/>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Ejemplo 2</a:t>
            </a:r>
            <a:endParaRPr/>
          </a:p>
        </p:txBody>
      </p:sp>
      <p:sp>
        <p:nvSpPr>
          <p:cNvPr id="167" name="Google Shape;167;p28"/>
          <p:cNvSpPr txBox="1"/>
          <p:nvPr/>
        </p:nvSpPr>
        <p:spPr>
          <a:xfrm>
            <a:off x="457200" y="1599840"/>
            <a:ext cx="8229600" cy="487692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t/>
            </a:r>
            <a:endParaRPr b="0" sz="2400" strike="noStrike">
              <a:solidFill>
                <a:srgbClr val="292934"/>
              </a:solidFill>
              <a:latin typeface="Arial"/>
              <a:ea typeface="Arial"/>
              <a:cs typeface="Arial"/>
              <a:sym typeface="Arial"/>
            </a:endParaRPr>
          </a:p>
        </p:txBody>
      </p:sp>
      <p:pic>
        <p:nvPicPr>
          <p:cNvPr id="168" name="Google Shape;168;p28"/>
          <p:cNvPicPr preferRelativeResize="0"/>
          <p:nvPr/>
        </p:nvPicPr>
        <p:blipFill rotWithShape="1">
          <a:blip r:embed="rId3">
            <a:alphaModFix/>
          </a:blip>
          <a:srcRect b="0" l="0" r="0" t="0"/>
          <a:stretch/>
        </p:blipFill>
        <p:spPr>
          <a:xfrm>
            <a:off x="658800" y="2304000"/>
            <a:ext cx="7808760" cy="216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Pruebas de caja negra</a:t>
            </a:r>
            <a:endParaRPr/>
          </a:p>
        </p:txBody>
      </p:sp>
      <p:sp>
        <p:nvSpPr>
          <p:cNvPr id="174" name="Google Shape;174;p29"/>
          <p:cNvSpPr txBox="1"/>
          <p:nvPr/>
        </p:nvSpPr>
        <p:spPr>
          <a:xfrm>
            <a:off x="457200" y="1599840"/>
            <a:ext cx="8229600" cy="4876920"/>
          </a:xfrm>
          <a:prstGeom prst="rect">
            <a:avLst/>
          </a:prstGeom>
          <a:noFill/>
          <a:ln>
            <a:noFill/>
          </a:ln>
        </p:spPr>
        <p:txBody>
          <a:bodyPr anchorCtr="0" anchor="t" bIns="46800" lIns="90000" spcFirstLastPara="1" rIns="90000" wrap="square" tIns="46800">
            <a:noAutofit/>
          </a:bodyPr>
          <a:lstStyle/>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Dominio de la función?</a:t>
            </a:r>
            <a:endParaRPr b="0" sz="2400" strike="noStrike">
              <a:solidFill>
                <a:srgbClr val="2176C7"/>
              </a:solidFill>
              <a:latin typeface="Arial"/>
              <a:ea typeface="Arial"/>
              <a:cs typeface="Arial"/>
              <a:sym typeface="Arial"/>
            </a:endParaRPr>
          </a:p>
          <a:p>
            <a:pPr indent="-205380" lvl="0" marL="182520" marR="0" rtl="0" algn="l">
              <a:spcBef>
                <a:spcPts val="0"/>
              </a:spcBef>
              <a:spcAft>
                <a:spcPts val="0"/>
              </a:spcAft>
              <a:buClr>
                <a:srgbClr val="2176C7"/>
              </a:buClr>
              <a:buSzPts val="2400"/>
              <a:buFont typeface="Arial"/>
              <a:buChar char="•"/>
            </a:pPr>
            <a:r>
              <a:rPr lang="es-CO" sz="2400">
                <a:solidFill>
                  <a:srgbClr val="2176C7"/>
                </a:solidFill>
              </a:rPr>
              <a:t>Que tal si l1, l2, l3 son BigInteger (limitados por la memoria)</a:t>
            </a:r>
            <a:endParaRPr sz="2400">
              <a:solidFill>
                <a:srgbClr val="2176C7"/>
              </a:solidFill>
            </a:endParaRPr>
          </a:p>
        </p:txBody>
      </p:sp>
      <p:pic>
        <p:nvPicPr>
          <p:cNvPr id="175" name="Google Shape;175;p29"/>
          <p:cNvPicPr preferRelativeResize="0"/>
          <p:nvPr/>
        </p:nvPicPr>
        <p:blipFill rotWithShape="1">
          <a:blip r:embed="rId3">
            <a:alphaModFix/>
          </a:blip>
          <a:srcRect b="0" l="0" r="0" t="0"/>
          <a:stretch/>
        </p:blipFill>
        <p:spPr>
          <a:xfrm>
            <a:off x="2232000" y="2655000"/>
            <a:ext cx="4896000" cy="346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nvSpPr>
        <p:spPr>
          <a:xfrm>
            <a:off x="457200" y="533160"/>
            <a:ext cx="8229600" cy="990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Clase de equivalencia de los triángulos equilateros</a:t>
            </a:r>
            <a:endParaRPr b="0" sz="4000" strike="noStrike">
              <a:solidFill>
                <a:srgbClr val="D2533C"/>
              </a:solidFill>
              <a:latin typeface="Arial"/>
              <a:ea typeface="Arial"/>
              <a:cs typeface="Arial"/>
              <a:sym typeface="Arial"/>
            </a:endParaRPr>
          </a:p>
        </p:txBody>
      </p:sp>
      <p:sp>
        <p:nvSpPr>
          <p:cNvPr id="181" name="Google Shape;181;p30"/>
          <p:cNvSpPr txBox="1"/>
          <p:nvPr/>
        </p:nvSpPr>
        <p:spPr>
          <a:xfrm>
            <a:off x="470150" y="2099400"/>
            <a:ext cx="8229600" cy="4453800"/>
          </a:xfrm>
          <a:prstGeom prst="rect">
            <a:avLst/>
          </a:prstGeom>
          <a:noFill/>
          <a:ln>
            <a:noFill/>
          </a:ln>
        </p:spPr>
        <p:txBody>
          <a:bodyPr anchorCtr="0" anchor="t" bIns="45700" lIns="91425" spcFirstLastPara="1" rIns="91425" wrap="square" tIns="45700">
            <a:noAutofit/>
          </a:bodyPr>
          <a:lstStyle/>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rPr lang="es-CO" sz="2400">
                <a:solidFill>
                  <a:srgbClr val="2176C7"/>
                </a:solidFill>
              </a:rPr>
              <a:t>Ojo: {0,0,0}, {-1,-1,-1} ...</a:t>
            </a:r>
            <a:endParaRPr sz="2400">
              <a:solidFill>
                <a:srgbClr val="2176C7"/>
              </a:solidFill>
            </a:endParaRPr>
          </a:p>
        </p:txBody>
      </p:sp>
      <p:pic>
        <p:nvPicPr>
          <p:cNvPr id="182" name="Google Shape;182;p30"/>
          <p:cNvPicPr preferRelativeResize="0"/>
          <p:nvPr/>
        </p:nvPicPr>
        <p:blipFill rotWithShape="1">
          <a:blip r:embed="rId3">
            <a:alphaModFix/>
          </a:blip>
          <a:srcRect b="0" l="0" r="0" t="0"/>
          <a:stretch/>
        </p:blipFill>
        <p:spPr>
          <a:xfrm>
            <a:off x="2512655" y="2099400"/>
            <a:ext cx="3737520" cy="3151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57200" y="533160"/>
            <a:ext cx="8229600" cy="990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Font typeface="Arial"/>
              <a:buNone/>
            </a:pPr>
            <a:r>
              <a:rPr lang="es-CO" sz="4000">
                <a:solidFill>
                  <a:srgbClr val="D2533C"/>
                </a:solidFill>
              </a:rPr>
              <a:t>Ejercicio</a:t>
            </a:r>
            <a:endParaRPr/>
          </a:p>
        </p:txBody>
      </p:sp>
      <p:sp>
        <p:nvSpPr>
          <p:cNvPr id="188" name="Google Shape;188;p31"/>
          <p:cNvSpPr txBox="1"/>
          <p:nvPr>
            <p:ph idx="1" type="body"/>
          </p:nvPr>
        </p:nvSpPr>
        <p:spPr>
          <a:xfrm>
            <a:off x="457200" y="1599840"/>
            <a:ext cx="8229600" cy="48768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Clr>
                <a:srgbClr val="2176C7"/>
              </a:buClr>
              <a:buSzPts val="2800"/>
              <a:buChar char="•"/>
            </a:pPr>
            <a:r>
              <a:rPr lang="es-CO">
                <a:solidFill>
                  <a:srgbClr val="2176C7"/>
                </a:solidFill>
              </a:rPr>
              <a:t>Como se puede partir el conjunto en clases de equivalencia?</a:t>
            </a:r>
            <a:endParaRPr>
              <a:solidFill>
                <a:srgbClr val="2176C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nvSpPr>
        <p:spPr>
          <a:xfrm>
            <a:off x="457200" y="533160"/>
            <a:ext cx="8229600" cy="990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4000">
                <a:solidFill>
                  <a:srgbClr val="D2533C"/>
                </a:solidFill>
              </a:rPr>
              <a:t>Límites y Fronteras</a:t>
            </a:r>
            <a:endParaRPr b="0" sz="4000" strike="noStrike">
              <a:solidFill>
                <a:srgbClr val="D2533C"/>
              </a:solidFill>
              <a:latin typeface="Arial"/>
              <a:ea typeface="Arial"/>
              <a:cs typeface="Arial"/>
              <a:sym typeface="Arial"/>
            </a:endParaRPr>
          </a:p>
        </p:txBody>
      </p:sp>
      <p:sp>
        <p:nvSpPr>
          <p:cNvPr id="196" name="Google Shape;196;p32"/>
          <p:cNvSpPr txBox="1"/>
          <p:nvPr/>
        </p:nvSpPr>
        <p:spPr>
          <a:xfrm>
            <a:off x="457200" y="1599840"/>
            <a:ext cx="8229600" cy="4876920"/>
          </a:xfrm>
          <a:prstGeom prst="rect">
            <a:avLst/>
          </a:prstGeom>
          <a:noFill/>
          <a:ln>
            <a:noFill/>
          </a:ln>
        </p:spPr>
        <p:txBody>
          <a:bodyPr anchorCtr="0" anchor="t" bIns="45700" lIns="91425" spcFirstLastPara="1" rIns="91425" wrap="square" tIns="45700">
            <a:noAutofit/>
          </a:bodyPr>
          <a:lstStyle/>
          <a:p>
            <a:pPr indent="-355600" lvl="0" marL="457200" marR="0" rtl="0" algn="l">
              <a:spcBef>
                <a:spcPts val="0"/>
              </a:spcBef>
              <a:spcAft>
                <a:spcPts val="0"/>
              </a:spcAft>
              <a:buClr>
                <a:srgbClr val="2176C7"/>
              </a:buClr>
              <a:buSzPts val="2000"/>
              <a:buChar char="●"/>
            </a:pPr>
            <a:r>
              <a:rPr lang="es-CO" sz="2000">
                <a:solidFill>
                  <a:srgbClr val="2176C7"/>
                </a:solidFill>
              </a:rPr>
              <a:t>Se debe tener consideraciones especiales en los límites/fronteras/bordes:</a:t>
            </a:r>
            <a:endParaRPr sz="2000">
              <a:solidFill>
                <a:srgbClr val="2176C7"/>
              </a:solidFill>
            </a:endParaRPr>
          </a:p>
          <a:p>
            <a:pPr indent="-355600" lvl="1" marL="914400" marR="0" rtl="0" algn="l">
              <a:spcBef>
                <a:spcPts val="0"/>
              </a:spcBef>
              <a:spcAft>
                <a:spcPts val="0"/>
              </a:spcAft>
              <a:buClr>
                <a:srgbClr val="2176C7"/>
              </a:buClr>
              <a:buSzPts val="2000"/>
              <a:buChar char="○"/>
            </a:pPr>
            <a:r>
              <a:rPr lang="es-CO" sz="2000">
                <a:solidFill>
                  <a:srgbClr val="2176C7"/>
                </a:solidFill>
              </a:rPr>
              <a:t>0 &lt;= n &lt;= 1000</a:t>
            </a:r>
            <a:endParaRPr sz="2000">
              <a:solidFill>
                <a:srgbClr val="2176C7"/>
              </a:solidFill>
            </a:endParaRPr>
          </a:p>
          <a:p>
            <a:pPr indent="-355600" lvl="1" marL="914400" marR="0" rtl="0" algn="l">
              <a:spcBef>
                <a:spcPts val="0"/>
              </a:spcBef>
              <a:spcAft>
                <a:spcPts val="0"/>
              </a:spcAft>
              <a:buClr>
                <a:srgbClr val="2176C7"/>
              </a:buClr>
              <a:buSzPts val="2000"/>
              <a:buChar char="○"/>
            </a:pPr>
            <a:r>
              <a:rPr lang="es-CO" sz="2000">
                <a:solidFill>
                  <a:srgbClr val="2176C7"/>
                </a:solidFill>
              </a:rPr>
              <a:t>1000 &lt; n</a:t>
            </a:r>
            <a:endParaRPr sz="2000">
              <a:solidFill>
                <a:srgbClr val="2176C7"/>
              </a:solidFill>
            </a:endParaRPr>
          </a:p>
          <a:p>
            <a:pPr indent="0" lvl="0" marL="914400" marR="0" rtl="0" algn="l">
              <a:spcBef>
                <a:spcPts val="0"/>
              </a:spcBef>
              <a:spcAft>
                <a:spcPts val="0"/>
              </a:spcAft>
              <a:buNone/>
            </a:pPr>
            <a:r>
              <a:t/>
            </a:r>
            <a:endParaRPr sz="2000">
              <a:solidFill>
                <a:srgbClr val="2176C7"/>
              </a:solidFill>
            </a:endParaRPr>
          </a:p>
          <a:p>
            <a:pPr indent="-355600" lvl="1" marL="914400" marR="0" rtl="0" algn="l">
              <a:spcBef>
                <a:spcPts val="0"/>
              </a:spcBef>
              <a:spcAft>
                <a:spcPts val="0"/>
              </a:spcAft>
              <a:buClr>
                <a:srgbClr val="2176C7"/>
              </a:buClr>
              <a:buSzPts val="2000"/>
              <a:buChar char="○"/>
            </a:pPr>
            <a:r>
              <a:rPr lang="es-CO" sz="2000">
                <a:solidFill>
                  <a:srgbClr val="2176C7"/>
                </a:solidFill>
              </a:rPr>
              <a:t>¿Qué valores de los lados no representan triángulos?</a:t>
            </a:r>
            <a:endParaRPr sz="2000">
              <a:solidFill>
                <a:srgbClr val="2176C7"/>
              </a:solidFill>
            </a:endParaRPr>
          </a:p>
          <a:p>
            <a:pPr indent="-355600" lvl="2" marL="1371600" marR="0" rtl="0" algn="l">
              <a:spcBef>
                <a:spcPts val="0"/>
              </a:spcBef>
              <a:spcAft>
                <a:spcPts val="0"/>
              </a:spcAft>
              <a:buClr>
                <a:srgbClr val="2176C7"/>
              </a:buClr>
              <a:buSzPts val="2000"/>
              <a:buChar char="■"/>
            </a:pPr>
            <a:r>
              <a:rPr lang="es-CO" sz="2000">
                <a:solidFill>
                  <a:srgbClr val="2176C7"/>
                </a:solidFill>
              </a:rPr>
              <a:t>Desigualdad triangular.</a:t>
            </a:r>
            <a:endParaRPr sz="2000">
              <a:solidFill>
                <a:srgbClr val="2176C7"/>
              </a:solidFill>
            </a:endParaRPr>
          </a:p>
          <a:p>
            <a:pPr indent="-355600" lvl="2" marL="1371600" marR="0" rtl="0" algn="l">
              <a:spcBef>
                <a:spcPts val="0"/>
              </a:spcBef>
              <a:spcAft>
                <a:spcPts val="0"/>
              </a:spcAft>
              <a:buClr>
                <a:srgbClr val="2176C7"/>
              </a:buClr>
              <a:buSzPts val="2000"/>
              <a:buChar char="■"/>
            </a:pPr>
            <a:r>
              <a:rPr lang="es-CO" sz="2000">
                <a:solidFill>
                  <a:srgbClr val="2176C7"/>
                </a:solidFill>
              </a:rPr>
              <a:t>Números negativos, arreglos vacíos, etc.</a:t>
            </a:r>
            <a:endParaRPr sz="2000">
              <a:solidFill>
                <a:srgbClr val="2176C7"/>
              </a:solidFill>
            </a:endParaRPr>
          </a:p>
          <a:p>
            <a:pPr indent="0" lvl="0" marL="914400" marR="0" rtl="0" algn="l">
              <a:spcBef>
                <a:spcPts val="0"/>
              </a:spcBef>
              <a:spcAft>
                <a:spcPts val="0"/>
              </a:spcAft>
              <a:buNone/>
            </a:pPr>
            <a:r>
              <a:rPr lang="es-CO" sz="2000">
                <a:solidFill>
                  <a:srgbClr val="2176C7"/>
                </a:solidFill>
              </a:rPr>
              <a:t> </a:t>
            </a:r>
            <a:endParaRPr sz="2000">
              <a:solidFill>
                <a:srgbClr val="2176C7"/>
              </a:solidFill>
            </a:endParaRPr>
          </a:p>
          <a:p>
            <a:pPr indent="-355600" lvl="0" marL="457200" marR="0" rtl="0" algn="l">
              <a:spcBef>
                <a:spcPts val="0"/>
              </a:spcBef>
              <a:spcAft>
                <a:spcPts val="0"/>
              </a:spcAft>
              <a:buClr>
                <a:srgbClr val="2176C7"/>
              </a:buClr>
              <a:buSzPts val="2000"/>
              <a:buChar char="●"/>
            </a:pPr>
            <a:r>
              <a:rPr lang="es-CO" sz="2000">
                <a:solidFill>
                  <a:srgbClr val="2176C7"/>
                </a:solidFill>
              </a:rPr>
              <a:t>Las</a:t>
            </a:r>
            <a:r>
              <a:rPr b="0" lang="es-CO" sz="2000" strike="noStrike">
                <a:solidFill>
                  <a:srgbClr val="2176C7"/>
                </a:solidFill>
                <a:latin typeface="Arial"/>
                <a:ea typeface="Arial"/>
                <a:cs typeface="Arial"/>
                <a:sym typeface="Arial"/>
              </a:rPr>
              <a:t> clases de equivalencia</a:t>
            </a:r>
            <a:r>
              <a:rPr lang="es-CO" sz="2000">
                <a:solidFill>
                  <a:srgbClr val="2176C7"/>
                </a:solidFill>
              </a:rPr>
              <a:t> de un dominio son disjuntas.</a:t>
            </a:r>
            <a:endParaRPr sz="2000">
              <a:solidFill>
                <a:srgbClr val="2176C7"/>
              </a:solidFill>
            </a:endParaRPr>
          </a:p>
          <a:p>
            <a:pPr indent="-355600" lvl="1" marL="914400" marR="0" rtl="0" algn="l">
              <a:spcBef>
                <a:spcPts val="0"/>
              </a:spcBef>
              <a:spcAft>
                <a:spcPts val="0"/>
              </a:spcAft>
              <a:buClr>
                <a:srgbClr val="2176C7"/>
              </a:buClr>
              <a:buSzPts val="2000"/>
              <a:buChar char="○"/>
            </a:pPr>
            <a:r>
              <a:rPr lang="es-CO" sz="2000">
                <a:solidFill>
                  <a:srgbClr val="2176C7"/>
                </a:solidFill>
              </a:rPr>
              <a:t>Los triángulos equiláteros no deben ser considerados como isósceles</a:t>
            </a:r>
            <a:endParaRPr b="0" sz="2000" strike="noStrike">
              <a:solidFill>
                <a:srgbClr val="2176C7"/>
              </a:solidFill>
              <a:latin typeface="Arial"/>
              <a:ea typeface="Arial"/>
              <a:cs typeface="Arial"/>
              <a:sym typeface="Arial"/>
            </a:endParaRPr>
          </a:p>
          <a:p>
            <a:pPr indent="-52980" lvl="0" marL="182520" marR="0" rtl="0" algn="l">
              <a:spcBef>
                <a:spcPts val="0"/>
              </a:spcBef>
              <a:spcAft>
                <a:spcPts val="0"/>
              </a:spcAft>
              <a:buClr>
                <a:srgbClr val="93A299"/>
              </a:buClr>
              <a:buSzPts val="2040"/>
              <a:buFont typeface="Arial"/>
              <a:buNone/>
            </a:pPr>
            <a:r>
              <a:t/>
            </a:r>
            <a:endParaRPr b="0" sz="2400" strike="noStrike">
              <a:solidFill>
                <a:srgbClr val="292934"/>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Principios STUPID</a:t>
            </a:r>
            <a:endParaRPr/>
          </a:p>
        </p:txBody>
      </p:sp>
      <p:sp>
        <p:nvSpPr>
          <p:cNvPr id="72" name="Google Shape;72;p15"/>
          <p:cNvSpPr txBox="1"/>
          <p:nvPr/>
        </p:nvSpPr>
        <p:spPr>
          <a:xfrm>
            <a:off x="457200" y="1599840"/>
            <a:ext cx="8229600" cy="4876920"/>
          </a:xfrm>
          <a:prstGeom prst="rect">
            <a:avLst/>
          </a:prstGeom>
          <a:noFill/>
          <a:ln>
            <a:noFill/>
          </a:ln>
        </p:spPr>
        <p:txBody>
          <a:bodyPr anchorCtr="0" anchor="t" bIns="46800" lIns="90000" spcFirstLastPara="1" rIns="90000" wrap="square" tIns="46800">
            <a:noAutofit/>
          </a:bodyPr>
          <a:lstStyle/>
          <a:p>
            <a:pPr indent="-457200" lvl="0" marL="457200" marR="0" rtl="0" algn="just">
              <a:spcBef>
                <a:spcPts val="0"/>
              </a:spcBef>
              <a:spcAft>
                <a:spcPts val="0"/>
              </a:spcAft>
              <a:buClr>
                <a:srgbClr val="93A299"/>
              </a:buClr>
              <a:buSzPts val="2380"/>
              <a:buFont typeface="Arial"/>
              <a:buChar char="•"/>
            </a:pPr>
            <a:r>
              <a:rPr b="1" lang="es-CO" sz="2800" strike="noStrike">
                <a:solidFill>
                  <a:srgbClr val="2176C7"/>
                </a:solidFill>
                <a:latin typeface="PT Serif"/>
                <a:ea typeface="PT Serif"/>
                <a:cs typeface="PT Serif"/>
                <a:sym typeface="PT Serif"/>
              </a:rPr>
              <a:t>S</a:t>
            </a:r>
            <a:r>
              <a:rPr b="0" lang="es-CO" sz="2800" strike="noStrike">
                <a:solidFill>
                  <a:srgbClr val="2176C7"/>
                </a:solidFill>
                <a:latin typeface="PT Serif"/>
                <a:ea typeface="PT Serif"/>
                <a:cs typeface="PT Serif"/>
                <a:sym typeface="PT Serif"/>
              </a:rPr>
              <a:t>ingleton</a:t>
            </a:r>
            <a:endParaRPr b="0" sz="2400" strike="noStrike">
              <a:solidFill>
                <a:srgbClr val="292934"/>
              </a:solidFill>
              <a:latin typeface="Arial"/>
              <a:ea typeface="Arial"/>
              <a:cs typeface="Arial"/>
              <a:sym typeface="Arial"/>
            </a:endParaRPr>
          </a:p>
          <a:p>
            <a:pPr indent="-457200" lvl="0" marL="457200" marR="0" rtl="0" algn="just">
              <a:spcBef>
                <a:spcPts val="0"/>
              </a:spcBef>
              <a:spcAft>
                <a:spcPts val="0"/>
              </a:spcAft>
              <a:buClr>
                <a:srgbClr val="93A299"/>
              </a:buClr>
              <a:buSzPts val="2380"/>
              <a:buFont typeface="Arial"/>
              <a:buChar char="•"/>
            </a:pPr>
            <a:r>
              <a:rPr b="1" lang="es-CO" sz="2800" strike="noStrike">
                <a:solidFill>
                  <a:srgbClr val="2176C7"/>
                </a:solidFill>
                <a:latin typeface="PT Serif"/>
                <a:ea typeface="PT Serif"/>
                <a:cs typeface="PT Serif"/>
                <a:sym typeface="PT Serif"/>
              </a:rPr>
              <a:t>T</a:t>
            </a:r>
            <a:r>
              <a:rPr b="0" lang="es-CO" sz="2800" strike="noStrike">
                <a:solidFill>
                  <a:srgbClr val="2176C7"/>
                </a:solidFill>
                <a:latin typeface="PT Serif"/>
                <a:ea typeface="PT Serif"/>
                <a:cs typeface="PT Serif"/>
                <a:sym typeface="PT Serif"/>
              </a:rPr>
              <a:t>ight Coupling</a:t>
            </a:r>
            <a:endParaRPr b="0" sz="2400" strike="noStrike">
              <a:solidFill>
                <a:srgbClr val="292934"/>
              </a:solidFill>
              <a:latin typeface="Arial"/>
              <a:ea typeface="Arial"/>
              <a:cs typeface="Arial"/>
              <a:sym typeface="Arial"/>
            </a:endParaRPr>
          </a:p>
          <a:p>
            <a:pPr indent="-457200" lvl="0" marL="457200" marR="0" rtl="0" algn="just">
              <a:spcBef>
                <a:spcPts val="0"/>
              </a:spcBef>
              <a:spcAft>
                <a:spcPts val="0"/>
              </a:spcAft>
              <a:buClr>
                <a:srgbClr val="93A299"/>
              </a:buClr>
              <a:buSzPts val="2380"/>
              <a:buFont typeface="Arial"/>
              <a:buChar char="•"/>
            </a:pPr>
            <a:r>
              <a:rPr b="1" lang="es-CO" sz="2800" strike="noStrike">
                <a:solidFill>
                  <a:srgbClr val="2176C7"/>
                </a:solidFill>
                <a:latin typeface="PT Serif"/>
                <a:ea typeface="PT Serif"/>
                <a:cs typeface="PT Serif"/>
                <a:sym typeface="PT Serif"/>
              </a:rPr>
              <a:t>U</a:t>
            </a:r>
            <a:r>
              <a:rPr b="0" lang="es-CO" sz="2800" strike="noStrike">
                <a:solidFill>
                  <a:srgbClr val="2176C7"/>
                </a:solidFill>
                <a:latin typeface="PT Serif"/>
                <a:ea typeface="PT Serif"/>
                <a:cs typeface="PT Serif"/>
                <a:sym typeface="PT Serif"/>
              </a:rPr>
              <a:t>ntestability</a:t>
            </a:r>
            <a:endParaRPr b="0" sz="2400" strike="noStrike">
              <a:solidFill>
                <a:srgbClr val="292934"/>
              </a:solidFill>
              <a:latin typeface="Arial"/>
              <a:ea typeface="Arial"/>
              <a:cs typeface="Arial"/>
              <a:sym typeface="Arial"/>
            </a:endParaRPr>
          </a:p>
          <a:p>
            <a:pPr indent="-457200" lvl="0" marL="457200" marR="0" rtl="0" algn="just">
              <a:spcBef>
                <a:spcPts val="0"/>
              </a:spcBef>
              <a:spcAft>
                <a:spcPts val="0"/>
              </a:spcAft>
              <a:buClr>
                <a:srgbClr val="93A299"/>
              </a:buClr>
              <a:buSzPts val="2380"/>
              <a:buFont typeface="Arial"/>
              <a:buChar char="•"/>
            </a:pPr>
            <a:r>
              <a:rPr b="1" lang="es-CO" sz="2800" strike="noStrike">
                <a:solidFill>
                  <a:srgbClr val="2176C7"/>
                </a:solidFill>
                <a:latin typeface="PT Serif"/>
                <a:ea typeface="PT Serif"/>
                <a:cs typeface="PT Serif"/>
                <a:sym typeface="PT Serif"/>
              </a:rPr>
              <a:t>P</a:t>
            </a:r>
            <a:r>
              <a:rPr b="0" lang="es-CO" sz="2800" strike="noStrike">
                <a:solidFill>
                  <a:srgbClr val="2176C7"/>
                </a:solidFill>
                <a:latin typeface="PT Serif"/>
                <a:ea typeface="PT Serif"/>
                <a:cs typeface="PT Serif"/>
                <a:sym typeface="PT Serif"/>
              </a:rPr>
              <a:t>remature Optimization</a:t>
            </a:r>
            <a:endParaRPr b="0" sz="2400" strike="noStrike">
              <a:solidFill>
                <a:srgbClr val="292934"/>
              </a:solidFill>
              <a:latin typeface="Arial"/>
              <a:ea typeface="Arial"/>
              <a:cs typeface="Arial"/>
              <a:sym typeface="Arial"/>
            </a:endParaRPr>
          </a:p>
          <a:p>
            <a:pPr indent="-457200" lvl="0" marL="457200" marR="0" rtl="0" algn="just">
              <a:spcBef>
                <a:spcPts val="0"/>
              </a:spcBef>
              <a:spcAft>
                <a:spcPts val="0"/>
              </a:spcAft>
              <a:buClr>
                <a:srgbClr val="93A299"/>
              </a:buClr>
              <a:buSzPts val="2380"/>
              <a:buFont typeface="Arial"/>
              <a:buChar char="•"/>
            </a:pPr>
            <a:r>
              <a:rPr b="1" lang="es-CO" sz="2800" strike="noStrike">
                <a:solidFill>
                  <a:srgbClr val="2176C7"/>
                </a:solidFill>
                <a:latin typeface="PT Serif"/>
                <a:ea typeface="PT Serif"/>
                <a:cs typeface="PT Serif"/>
                <a:sym typeface="PT Serif"/>
              </a:rPr>
              <a:t>I</a:t>
            </a:r>
            <a:r>
              <a:rPr b="0" lang="es-CO" sz="2800" strike="noStrike">
                <a:solidFill>
                  <a:srgbClr val="2176C7"/>
                </a:solidFill>
                <a:latin typeface="PT Serif"/>
                <a:ea typeface="PT Serif"/>
                <a:cs typeface="PT Serif"/>
                <a:sym typeface="PT Serif"/>
              </a:rPr>
              <a:t>ndescriptive Naming</a:t>
            </a:r>
            <a:endParaRPr b="0" sz="2400" strike="noStrike">
              <a:solidFill>
                <a:srgbClr val="292934"/>
              </a:solidFill>
              <a:latin typeface="Arial"/>
              <a:ea typeface="Arial"/>
              <a:cs typeface="Arial"/>
              <a:sym typeface="Arial"/>
            </a:endParaRPr>
          </a:p>
          <a:p>
            <a:pPr indent="-457200" lvl="0" marL="457200" marR="0" rtl="0" algn="just">
              <a:spcBef>
                <a:spcPts val="0"/>
              </a:spcBef>
              <a:spcAft>
                <a:spcPts val="0"/>
              </a:spcAft>
              <a:buClr>
                <a:srgbClr val="93A299"/>
              </a:buClr>
              <a:buSzPts val="2380"/>
              <a:buFont typeface="Arial"/>
              <a:buChar char="•"/>
            </a:pPr>
            <a:r>
              <a:rPr b="1" lang="es-CO" sz="2800" strike="noStrike">
                <a:solidFill>
                  <a:srgbClr val="2176C7"/>
                </a:solidFill>
                <a:latin typeface="PT Serif"/>
                <a:ea typeface="PT Serif"/>
                <a:cs typeface="PT Serif"/>
                <a:sym typeface="PT Serif"/>
              </a:rPr>
              <a:t>D</a:t>
            </a:r>
            <a:r>
              <a:rPr b="0" lang="es-CO" sz="2800" strike="noStrike">
                <a:solidFill>
                  <a:srgbClr val="2176C7"/>
                </a:solidFill>
                <a:latin typeface="PT Serif"/>
                <a:ea typeface="PT Serif"/>
                <a:cs typeface="PT Serif"/>
                <a:sym typeface="PT Serif"/>
              </a:rPr>
              <a:t>uplication (DRY)</a:t>
            </a:r>
            <a:endParaRPr b="0" sz="2400" strike="noStrike">
              <a:solidFill>
                <a:srgbClr val="29293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nvSpPr>
        <p:spPr>
          <a:xfrm>
            <a:off x="457200" y="533160"/>
            <a:ext cx="8229600" cy="990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Análisis de frontera</a:t>
            </a:r>
            <a:endParaRPr b="0" sz="4000" strike="noStrike">
              <a:solidFill>
                <a:srgbClr val="D2533C"/>
              </a:solidFill>
              <a:latin typeface="Arial"/>
              <a:ea typeface="Arial"/>
              <a:cs typeface="Arial"/>
              <a:sym typeface="Arial"/>
            </a:endParaRPr>
          </a:p>
        </p:txBody>
      </p:sp>
      <p:sp>
        <p:nvSpPr>
          <p:cNvPr id="204" name="Google Shape;204;p33"/>
          <p:cNvSpPr txBox="1"/>
          <p:nvPr/>
        </p:nvSpPr>
        <p:spPr>
          <a:xfrm>
            <a:off x="457200" y="1599840"/>
            <a:ext cx="8229600" cy="4876800"/>
          </a:xfrm>
          <a:prstGeom prst="rect">
            <a:avLst/>
          </a:prstGeom>
          <a:noFill/>
          <a:ln>
            <a:noFill/>
          </a:ln>
        </p:spPr>
        <p:txBody>
          <a:bodyPr anchorCtr="0" anchor="t" bIns="45700" lIns="91425" spcFirstLastPara="1" rIns="91425" wrap="square" tIns="45700">
            <a:noAutofit/>
          </a:bodyPr>
          <a:lstStyle/>
          <a:p>
            <a:pPr indent="-230780" lvl="0" marL="182520" marR="0" rtl="0" algn="l">
              <a:spcBef>
                <a:spcPts val="0"/>
              </a:spcBef>
              <a:spcAft>
                <a:spcPts val="0"/>
              </a:spcAft>
              <a:buClr>
                <a:srgbClr val="2176C7"/>
              </a:buClr>
              <a:buSzPts val="2800"/>
              <a:buFont typeface="Arial"/>
              <a:buChar char="•"/>
            </a:pPr>
            <a:r>
              <a:rPr b="0" lang="es-CO" sz="2800" strike="noStrike">
                <a:solidFill>
                  <a:srgbClr val="2176C7"/>
                </a:solidFill>
                <a:latin typeface="Arial"/>
                <a:ea typeface="Arial"/>
                <a:cs typeface="Arial"/>
                <a:sym typeface="Arial"/>
              </a:rPr>
              <a:t>Complemento para las clases de equivalencia.</a:t>
            </a:r>
            <a:endParaRPr b="0" sz="2800" strike="noStrike">
              <a:solidFill>
                <a:srgbClr val="2176C7"/>
              </a:solidFill>
              <a:latin typeface="Arial"/>
              <a:ea typeface="Arial"/>
              <a:cs typeface="Arial"/>
              <a:sym typeface="Arial"/>
            </a:endParaRPr>
          </a:p>
          <a:p>
            <a:pPr indent="-230780" lvl="0" marL="182520" marR="0" rtl="0" algn="l">
              <a:spcBef>
                <a:spcPts val="0"/>
              </a:spcBef>
              <a:spcAft>
                <a:spcPts val="0"/>
              </a:spcAft>
              <a:buClr>
                <a:srgbClr val="2176C7"/>
              </a:buClr>
              <a:buSzPts val="2800"/>
              <a:buFont typeface="Arial"/>
              <a:buChar char="•"/>
            </a:pPr>
            <a:r>
              <a:rPr b="0" lang="es-CO" sz="2800" strike="noStrike">
                <a:solidFill>
                  <a:srgbClr val="2176C7"/>
                </a:solidFill>
                <a:latin typeface="Arial"/>
                <a:ea typeface="Arial"/>
                <a:cs typeface="Arial"/>
                <a:sym typeface="Arial"/>
              </a:rPr>
              <a:t>Al examinar las especificaciones para identificar clases de equivalencia, se debe tener especial consideración con los límites.</a:t>
            </a:r>
            <a:endParaRPr b="0" sz="2800" strike="noStrike">
              <a:solidFill>
                <a:srgbClr val="2176C7"/>
              </a:solidFill>
              <a:latin typeface="Arial"/>
              <a:ea typeface="Arial"/>
              <a:cs typeface="Arial"/>
              <a:sym typeface="Arial"/>
            </a:endParaRPr>
          </a:p>
          <a:p>
            <a:pPr indent="-230780" lvl="0" marL="182520" marR="0" rtl="0" algn="l">
              <a:spcBef>
                <a:spcPts val="0"/>
              </a:spcBef>
              <a:spcAft>
                <a:spcPts val="0"/>
              </a:spcAft>
              <a:buClr>
                <a:srgbClr val="2176C7"/>
              </a:buClr>
              <a:buSzPts val="2800"/>
              <a:buFont typeface="Arial"/>
              <a:buChar char="•"/>
            </a:pPr>
            <a:r>
              <a:rPr lang="es-CO" sz="2800">
                <a:solidFill>
                  <a:srgbClr val="2176C7"/>
                </a:solidFill>
              </a:rPr>
              <a:t>Busca probar los límites entre las particiones dadas por las clases de equivalencia</a:t>
            </a:r>
            <a:endParaRPr sz="2800">
              <a:solidFill>
                <a:srgbClr val="2176C7"/>
              </a:solidFill>
            </a:endParaRPr>
          </a:p>
          <a:p>
            <a:pPr indent="0" lvl="0" marL="182520" marR="0" rtl="0" algn="l">
              <a:spcBef>
                <a:spcPts val="0"/>
              </a:spcBef>
              <a:spcAft>
                <a:spcPts val="0"/>
              </a:spcAft>
              <a:buNone/>
            </a:pPr>
            <a:r>
              <a:t/>
            </a:r>
            <a:endParaRPr sz="2800">
              <a:solidFill>
                <a:srgbClr val="2176C7"/>
              </a:solidFill>
            </a:endParaRPr>
          </a:p>
          <a:p>
            <a:pPr indent="-230780" lvl="0" marL="182520" marR="0" rtl="0" algn="l">
              <a:spcBef>
                <a:spcPts val="0"/>
              </a:spcBef>
              <a:spcAft>
                <a:spcPts val="0"/>
              </a:spcAft>
              <a:buClr>
                <a:srgbClr val="2176C7"/>
              </a:buClr>
              <a:buSzPts val="2800"/>
              <a:buFont typeface="Arial"/>
              <a:buChar char="•"/>
            </a:pPr>
            <a:r>
              <a:rPr lang="es-CO" sz="2800">
                <a:solidFill>
                  <a:srgbClr val="2176C7"/>
                </a:solidFill>
              </a:rPr>
              <a:t>¿Por qué?</a:t>
            </a:r>
            <a:endParaRPr b="0" sz="2800" strike="noStrike">
              <a:solidFill>
                <a:srgbClr val="2176C7"/>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nvSpPr>
        <p:spPr>
          <a:xfrm>
            <a:off x="457200" y="533160"/>
            <a:ext cx="8229600" cy="990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Análisis de frontera</a:t>
            </a:r>
            <a:endParaRPr b="0" sz="4000" strike="noStrike">
              <a:solidFill>
                <a:srgbClr val="D2533C"/>
              </a:solidFill>
              <a:latin typeface="Arial"/>
              <a:ea typeface="Arial"/>
              <a:cs typeface="Arial"/>
              <a:sym typeface="Arial"/>
            </a:endParaRPr>
          </a:p>
        </p:txBody>
      </p:sp>
      <p:sp>
        <p:nvSpPr>
          <p:cNvPr id="212" name="Google Shape;212;p34"/>
          <p:cNvSpPr txBox="1"/>
          <p:nvPr/>
        </p:nvSpPr>
        <p:spPr>
          <a:xfrm>
            <a:off x="457200" y="1599840"/>
            <a:ext cx="8229600" cy="4876800"/>
          </a:xfrm>
          <a:prstGeom prst="rect">
            <a:avLst/>
          </a:prstGeom>
          <a:noFill/>
          <a:ln>
            <a:noFill/>
          </a:ln>
        </p:spPr>
        <p:txBody>
          <a:bodyPr anchorCtr="0" anchor="t" bIns="45700" lIns="91425" spcFirstLastPara="1" rIns="91425" wrap="square" tIns="45700">
            <a:noAutofit/>
          </a:bodyPr>
          <a:lstStyle/>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Selección de casos:</a:t>
            </a:r>
            <a:endParaRPr b="0" sz="2400" strike="noStrike">
              <a:solidFill>
                <a:srgbClr val="2176C7"/>
              </a:solidFill>
              <a:latin typeface="Arial"/>
              <a:ea typeface="Arial"/>
              <a:cs typeface="Arial"/>
              <a:sym typeface="Arial"/>
            </a:endParaRPr>
          </a:p>
          <a:p>
            <a:pPr indent="-182880" lvl="1" marL="457200" marR="0" rtl="0" algn="l">
              <a:spcBef>
                <a:spcPts val="0"/>
              </a:spcBef>
              <a:spcAft>
                <a:spcPts val="0"/>
              </a:spcAft>
              <a:buClr>
                <a:srgbClr val="2176C7"/>
              </a:buClr>
              <a:buSzPts val="1700"/>
              <a:buFont typeface="Arial"/>
              <a:buChar char="•"/>
            </a:pPr>
            <a:r>
              <a:rPr b="0" i="0" lang="es-CO" sz="2000" u="none" cap="none" strike="noStrike">
                <a:solidFill>
                  <a:srgbClr val="2176C7"/>
                </a:solidFill>
                <a:latin typeface="Arial"/>
                <a:ea typeface="Arial"/>
                <a:cs typeface="Arial"/>
                <a:sym typeface="Arial"/>
              </a:rPr>
              <a:t>Intervalos</a:t>
            </a:r>
            <a:endParaRPr sz="2000">
              <a:solidFill>
                <a:srgbClr val="2176C7"/>
              </a:solidFill>
            </a:endParaRPr>
          </a:p>
          <a:p>
            <a:pPr indent="0" lvl="0" marL="0" marR="0" rtl="0" algn="l">
              <a:spcBef>
                <a:spcPts val="0"/>
              </a:spcBef>
              <a:spcAft>
                <a:spcPts val="0"/>
              </a:spcAft>
              <a:buNone/>
            </a:pPr>
            <a:r>
              <a:t/>
            </a:r>
            <a:endParaRPr sz="2000">
              <a:solidFill>
                <a:srgbClr val="2176C7"/>
              </a:solidFill>
            </a:endParaRPr>
          </a:p>
          <a:p>
            <a:pPr indent="0" lvl="0" marL="0" marR="0" rtl="0" algn="l">
              <a:spcBef>
                <a:spcPts val="0"/>
              </a:spcBef>
              <a:spcAft>
                <a:spcPts val="0"/>
              </a:spcAft>
              <a:buNone/>
            </a:pPr>
            <a:r>
              <a:t/>
            </a:r>
            <a:endParaRPr sz="2000">
              <a:solidFill>
                <a:srgbClr val="2176C7"/>
              </a:solidFill>
            </a:endParaRPr>
          </a:p>
          <a:p>
            <a:pPr indent="0" lvl="0" marL="182520" marR="0" rtl="0" algn="l">
              <a:lnSpc>
                <a:spcPct val="90000"/>
              </a:lnSpc>
              <a:spcBef>
                <a:spcPts val="0"/>
              </a:spcBef>
              <a:spcAft>
                <a:spcPts val="0"/>
              </a:spcAft>
              <a:buNone/>
            </a:pPr>
            <a:r>
              <a:t/>
            </a:r>
            <a:endParaRPr sz="2400">
              <a:solidFill>
                <a:srgbClr val="2176C7"/>
              </a:solidFill>
            </a:endParaRPr>
          </a:p>
          <a:p>
            <a:pPr indent="0" lvl="0" marL="182520" marR="0" rtl="0" algn="l">
              <a:lnSpc>
                <a:spcPct val="90000"/>
              </a:lnSpc>
              <a:spcBef>
                <a:spcPts val="0"/>
              </a:spcBef>
              <a:spcAft>
                <a:spcPts val="0"/>
              </a:spcAft>
              <a:buNone/>
            </a:pPr>
            <a:r>
              <a:t/>
            </a:r>
            <a:endParaRPr sz="2400">
              <a:solidFill>
                <a:srgbClr val="2176C7"/>
              </a:solidFill>
            </a:endParaRPr>
          </a:p>
          <a:p>
            <a:pPr indent="0" lvl="0" marL="182520" marR="0" rtl="0" algn="l">
              <a:lnSpc>
                <a:spcPct val="90000"/>
              </a:lnSpc>
              <a:spcBef>
                <a:spcPts val="0"/>
              </a:spcBef>
              <a:spcAft>
                <a:spcPts val="0"/>
              </a:spcAft>
              <a:buNone/>
            </a:pPr>
            <a:r>
              <a:t/>
            </a:r>
            <a:endParaRPr sz="2400">
              <a:solidFill>
                <a:srgbClr val="2176C7"/>
              </a:solidFill>
            </a:endParaRPr>
          </a:p>
          <a:p>
            <a:pPr indent="0" lvl="0" marL="182520" marR="0" rtl="0" algn="l">
              <a:lnSpc>
                <a:spcPct val="90000"/>
              </a:lnSpc>
              <a:spcBef>
                <a:spcPts val="0"/>
              </a:spcBef>
              <a:spcAft>
                <a:spcPts val="0"/>
              </a:spcAft>
              <a:buNone/>
            </a:pPr>
            <a:r>
              <a:t/>
            </a:r>
            <a:endParaRPr sz="2400">
              <a:solidFill>
                <a:srgbClr val="2176C7"/>
              </a:solidFill>
            </a:endParaRPr>
          </a:p>
          <a:p>
            <a:pPr indent="0" lvl="0" marL="182520" marR="0" rtl="0" algn="l">
              <a:lnSpc>
                <a:spcPct val="90000"/>
              </a:lnSpc>
              <a:spcBef>
                <a:spcPts val="0"/>
              </a:spcBef>
              <a:spcAft>
                <a:spcPts val="0"/>
              </a:spcAft>
              <a:buNone/>
            </a:pPr>
            <a:r>
              <a:t/>
            </a:r>
            <a:endParaRPr sz="2400">
              <a:solidFill>
                <a:srgbClr val="2176C7"/>
              </a:solidFill>
            </a:endParaRPr>
          </a:p>
          <a:p>
            <a:pPr indent="-182520" lvl="0" marL="182520" marR="0" rtl="0" algn="l">
              <a:lnSpc>
                <a:spcPct val="90000"/>
              </a:lnSpc>
              <a:spcBef>
                <a:spcPts val="0"/>
              </a:spcBef>
              <a:spcAft>
                <a:spcPts val="0"/>
              </a:spcAft>
              <a:buClr>
                <a:srgbClr val="2176C7"/>
              </a:buClr>
              <a:buSzPts val="2040"/>
              <a:buFont typeface="Arial"/>
              <a:buChar char="•"/>
            </a:pPr>
            <a:r>
              <a:rPr lang="es-CO" sz="2400">
                <a:solidFill>
                  <a:srgbClr val="2176C7"/>
                </a:solidFill>
              </a:rPr>
              <a:t>¿</a:t>
            </a:r>
            <a:r>
              <a:rPr b="0" lang="es-CO" sz="2400" strike="noStrike">
                <a:solidFill>
                  <a:srgbClr val="2176C7"/>
                </a:solidFill>
                <a:latin typeface="Arial"/>
                <a:ea typeface="Arial"/>
                <a:cs typeface="Arial"/>
                <a:sym typeface="Arial"/>
              </a:rPr>
              <a:t>Qué pruebas de frontera serían adecuados para el problema de los </a:t>
            </a:r>
            <a:r>
              <a:rPr lang="es-CO" sz="2400">
                <a:solidFill>
                  <a:srgbClr val="2176C7"/>
                </a:solidFill>
              </a:rPr>
              <a:t>balances en las cuentas bancarias</a:t>
            </a:r>
            <a:r>
              <a:rPr b="0" lang="es-CO" sz="2400" strike="noStrike">
                <a:solidFill>
                  <a:srgbClr val="2176C7"/>
                </a:solidFill>
                <a:latin typeface="Arial"/>
                <a:ea typeface="Arial"/>
                <a:cs typeface="Arial"/>
                <a:sym typeface="Arial"/>
              </a:rPr>
              <a:t>?</a:t>
            </a:r>
            <a:endParaRPr b="0" i="0" sz="2000" u="none" cap="none" strike="noStrike">
              <a:solidFill>
                <a:srgbClr val="2176C7"/>
              </a:solidFill>
              <a:latin typeface="Arial"/>
              <a:ea typeface="Arial"/>
              <a:cs typeface="Arial"/>
              <a:sym typeface="Arial"/>
            </a:endParaRPr>
          </a:p>
        </p:txBody>
      </p:sp>
      <p:sp>
        <p:nvSpPr>
          <p:cNvPr id="213" name="Google Shape;213;p34"/>
          <p:cNvSpPr/>
          <p:nvPr/>
        </p:nvSpPr>
        <p:spPr>
          <a:xfrm>
            <a:off x="2124000" y="3429000"/>
            <a:ext cx="4896000" cy="431700"/>
          </a:xfrm>
          <a:prstGeom prst="rect">
            <a:avLst/>
          </a:prstGeom>
          <a:gradFill>
            <a:gsLst>
              <a:gs pos="0">
                <a:srgbClr val="444B47"/>
              </a:gs>
              <a:gs pos="50000">
                <a:srgbClr val="93A299"/>
              </a:gs>
              <a:gs pos="100000">
                <a:srgbClr val="444B47"/>
              </a:gs>
            </a:gsLst>
            <a:lin ang="10800025" scaled="0"/>
          </a:gradFill>
          <a:ln cap="flat" cmpd="sng" w="9525">
            <a:solidFill>
              <a:srgbClr val="29293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34"/>
          <p:cNvCxnSpPr/>
          <p:nvPr/>
        </p:nvCxnSpPr>
        <p:spPr>
          <a:xfrm rot="10800000">
            <a:off x="2195640" y="3860340"/>
            <a:ext cx="0" cy="360300"/>
          </a:xfrm>
          <a:prstGeom prst="straightConnector1">
            <a:avLst/>
          </a:prstGeom>
          <a:noFill/>
          <a:ln cap="flat" cmpd="sng" w="9525">
            <a:solidFill>
              <a:srgbClr val="292934"/>
            </a:solidFill>
            <a:prstDash val="solid"/>
            <a:miter lim="8000"/>
            <a:headEnd len="sm" w="sm" type="none"/>
            <a:tailEnd len="med" w="med" type="triangle"/>
          </a:ln>
        </p:spPr>
      </p:cxnSp>
      <p:cxnSp>
        <p:nvCxnSpPr>
          <p:cNvPr id="215" name="Google Shape;215;p34"/>
          <p:cNvCxnSpPr/>
          <p:nvPr/>
        </p:nvCxnSpPr>
        <p:spPr>
          <a:xfrm rot="10800000">
            <a:off x="2050920" y="3860340"/>
            <a:ext cx="0" cy="360300"/>
          </a:xfrm>
          <a:prstGeom prst="straightConnector1">
            <a:avLst/>
          </a:prstGeom>
          <a:noFill/>
          <a:ln cap="flat" cmpd="sng" w="9525">
            <a:solidFill>
              <a:srgbClr val="292934"/>
            </a:solidFill>
            <a:prstDash val="solid"/>
            <a:miter lim="8000"/>
            <a:headEnd len="sm" w="sm" type="none"/>
            <a:tailEnd len="med" w="med" type="triangle"/>
          </a:ln>
        </p:spPr>
      </p:cxnSp>
      <p:cxnSp>
        <p:nvCxnSpPr>
          <p:cNvPr id="216" name="Google Shape;216;p34"/>
          <p:cNvCxnSpPr/>
          <p:nvPr/>
        </p:nvCxnSpPr>
        <p:spPr>
          <a:xfrm rot="10800000">
            <a:off x="6948360" y="3860340"/>
            <a:ext cx="0" cy="360300"/>
          </a:xfrm>
          <a:prstGeom prst="straightConnector1">
            <a:avLst/>
          </a:prstGeom>
          <a:noFill/>
          <a:ln cap="flat" cmpd="sng" w="9525">
            <a:solidFill>
              <a:srgbClr val="292934"/>
            </a:solidFill>
            <a:prstDash val="solid"/>
            <a:miter lim="8000"/>
            <a:headEnd len="sm" w="sm" type="none"/>
            <a:tailEnd len="med" w="med" type="triangle"/>
          </a:ln>
        </p:spPr>
      </p:cxnSp>
      <p:cxnSp>
        <p:nvCxnSpPr>
          <p:cNvPr id="217" name="Google Shape;217;p34"/>
          <p:cNvCxnSpPr/>
          <p:nvPr/>
        </p:nvCxnSpPr>
        <p:spPr>
          <a:xfrm rot="10800000">
            <a:off x="7093080" y="3860340"/>
            <a:ext cx="0" cy="360300"/>
          </a:xfrm>
          <a:prstGeom prst="straightConnector1">
            <a:avLst/>
          </a:prstGeom>
          <a:noFill/>
          <a:ln cap="flat" cmpd="sng" w="9525">
            <a:solidFill>
              <a:srgbClr val="292934"/>
            </a:solidFill>
            <a:prstDash val="solid"/>
            <a:miter lim="8000"/>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nvSpPr>
        <p:spPr>
          <a:xfrm>
            <a:off x="457200" y="533160"/>
            <a:ext cx="8229600" cy="990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CO" sz="4000">
                <a:solidFill>
                  <a:srgbClr val="D2533C"/>
                </a:solidFill>
              </a:rPr>
              <a:t>Para el laboratorio</a:t>
            </a:r>
            <a:endParaRPr b="0" sz="4000" strike="noStrike">
              <a:solidFill>
                <a:srgbClr val="D2533C"/>
              </a:solidFill>
              <a:latin typeface="Arial"/>
              <a:ea typeface="Arial"/>
              <a:cs typeface="Arial"/>
              <a:sym typeface="Arial"/>
            </a:endParaRPr>
          </a:p>
        </p:txBody>
      </p:sp>
      <p:sp>
        <p:nvSpPr>
          <p:cNvPr id="225" name="Google Shape;225;p35"/>
          <p:cNvSpPr txBox="1"/>
          <p:nvPr/>
        </p:nvSpPr>
        <p:spPr>
          <a:xfrm>
            <a:off x="457200" y="1599840"/>
            <a:ext cx="8229600" cy="4876800"/>
          </a:xfrm>
          <a:prstGeom prst="rect">
            <a:avLst/>
          </a:prstGeom>
          <a:noFill/>
          <a:ln>
            <a:noFill/>
          </a:ln>
        </p:spPr>
        <p:txBody>
          <a:bodyPr anchorCtr="0" anchor="t" bIns="45700" lIns="91425" spcFirstLastPara="1" rIns="91425" wrap="square" tIns="45700">
            <a:noAutofit/>
          </a:bodyPr>
          <a:lstStyle/>
          <a:p>
            <a:pPr indent="-205380" lvl="0" marL="182520" marR="0" rtl="0" algn="l">
              <a:spcBef>
                <a:spcPts val="0"/>
              </a:spcBef>
              <a:spcAft>
                <a:spcPts val="0"/>
              </a:spcAft>
              <a:buClr>
                <a:srgbClr val="2176C7"/>
              </a:buClr>
              <a:buSzPts val="2400"/>
              <a:buFont typeface="Arial"/>
              <a:buChar char="•"/>
            </a:pPr>
            <a:r>
              <a:rPr lang="es-CO" sz="2400">
                <a:solidFill>
                  <a:srgbClr val="2176C7"/>
                </a:solidFill>
              </a:rPr>
              <a:t>Pruebas de frontera y clases de equivalencia</a:t>
            </a:r>
            <a:endParaRPr sz="2400">
              <a:solidFill>
                <a:srgbClr val="2176C7"/>
              </a:solidFill>
            </a:endParaRPr>
          </a:p>
          <a:p>
            <a:pPr indent="-381000" lvl="1" marL="914400" marR="0" rtl="0" algn="l">
              <a:spcBef>
                <a:spcPts val="0"/>
              </a:spcBef>
              <a:spcAft>
                <a:spcPts val="0"/>
              </a:spcAft>
              <a:buClr>
                <a:srgbClr val="2176C7"/>
              </a:buClr>
              <a:buSzPts val="2400"/>
              <a:buChar char="○"/>
            </a:pPr>
            <a:r>
              <a:rPr lang="es-CO" sz="2400">
                <a:solidFill>
                  <a:srgbClr val="2176C7"/>
                </a:solidFill>
              </a:rPr>
              <a:t>Design Techniques for Enhancing Unit Tests - DZone</a:t>
            </a:r>
            <a:endParaRPr sz="2400">
              <a:solidFill>
                <a:srgbClr val="292934"/>
              </a:solidFill>
            </a:endParaRPr>
          </a:p>
          <a:p>
            <a:pPr indent="0" lvl="0" marL="0" rtl="0" algn="l">
              <a:lnSpc>
                <a:spcPct val="97500"/>
              </a:lnSpc>
              <a:spcBef>
                <a:spcPts val="0"/>
              </a:spcBef>
              <a:spcAft>
                <a:spcPts val="0"/>
              </a:spcAft>
              <a:buNone/>
            </a:pPr>
            <a:r>
              <a:t/>
            </a:r>
            <a:endParaRPr sz="2400">
              <a:solidFill>
                <a:srgbClr val="292934"/>
              </a:solidFill>
            </a:endParaRPr>
          </a:p>
          <a:p>
            <a:pPr indent="-205380" lvl="0" marL="182520" marR="0" rtl="0" algn="l">
              <a:spcBef>
                <a:spcPts val="0"/>
              </a:spcBef>
              <a:spcAft>
                <a:spcPts val="0"/>
              </a:spcAft>
              <a:buClr>
                <a:srgbClr val="2176C7"/>
              </a:buClr>
              <a:buSzPts val="2400"/>
              <a:buFont typeface="Arial"/>
              <a:buChar char="•"/>
            </a:pPr>
            <a:r>
              <a:rPr lang="es-CO" sz="2400">
                <a:solidFill>
                  <a:srgbClr val="2176C7"/>
                </a:solidFill>
              </a:rPr>
              <a:t>Revisar patrones de comportamiento</a:t>
            </a:r>
            <a:endParaRPr sz="2400">
              <a:solidFill>
                <a:srgbClr val="2176C7"/>
              </a:solidFill>
            </a:endParaRPr>
          </a:p>
          <a:p>
            <a:pPr indent="-381000" lvl="1" marL="914400" marR="0" rtl="0" algn="l">
              <a:spcBef>
                <a:spcPts val="0"/>
              </a:spcBef>
              <a:spcAft>
                <a:spcPts val="0"/>
              </a:spcAft>
              <a:buClr>
                <a:srgbClr val="2176C7"/>
              </a:buClr>
              <a:buSzPts val="2400"/>
              <a:buChar char="○"/>
            </a:pPr>
            <a:r>
              <a:rPr lang="es-CO" sz="2400">
                <a:solidFill>
                  <a:srgbClr val="2176C7"/>
                </a:solidFill>
              </a:rPr>
              <a:t>Comando</a:t>
            </a:r>
            <a:endParaRPr sz="2400">
              <a:solidFill>
                <a:srgbClr val="2176C7"/>
              </a:solidFill>
            </a:endParaRPr>
          </a:p>
          <a:p>
            <a:pPr indent="0" lvl="0" marL="0" marR="0" rtl="0" algn="l">
              <a:spcBef>
                <a:spcPts val="0"/>
              </a:spcBef>
              <a:spcAft>
                <a:spcPts val="0"/>
              </a:spcAft>
              <a:buNone/>
            </a:pPr>
            <a:r>
              <a:t/>
            </a:r>
            <a:endParaRPr sz="2400">
              <a:solidFill>
                <a:srgbClr val="2176C7"/>
              </a:solidFill>
            </a:endParaRPr>
          </a:p>
          <a:p>
            <a:pPr indent="-205380" lvl="0" marL="182520" marR="0" rtl="0" algn="l">
              <a:spcBef>
                <a:spcPts val="0"/>
              </a:spcBef>
              <a:spcAft>
                <a:spcPts val="0"/>
              </a:spcAft>
              <a:buClr>
                <a:srgbClr val="2176C7"/>
              </a:buClr>
              <a:buSzPts val="2400"/>
              <a:buFont typeface="Arial"/>
              <a:buChar char="•"/>
            </a:pPr>
            <a:r>
              <a:rPr lang="es-CO" sz="2400">
                <a:solidFill>
                  <a:srgbClr val="2176C7"/>
                </a:solidFill>
              </a:rPr>
              <a:t>Revisar patrones estructurales</a:t>
            </a:r>
            <a:endParaRPr sz="2400">
              <a:solidFill>
                <a:srgbClr val="2176C7"/>
              </a:solidFill>
            </a:endParaRPr>
          </a:p>
          <a:p>
            <a:pPr indent="-381000" lvl="1" marL="914400" marR="0" rtl="0" algn="l">
              <a:spcBef>
                <a:spcPts val="0"/>
              </a:spcBef>
              <a:spcAft>
                <a:spcPts val="0"/>
              </a:spcAft>
              <a:buClr>
                <a:srgbClr val="2176C7"/>
              </a:buClr>
              <a:buSzPts val="2400"/>
              <a:buChar char="○"/>
            </a:pPr>
            <a:r>
              <a:rPr lang="es-CO" sz="2400">
                <a:solidFill>
                  <a:srgbClr val="2176C7"/>
                </a:solidFill>
              </a:rPr>
              <a:t>Adaptador</a:t>
            </a:r>
            <a:endParaRPr sz="2400">
              <a:solidFill>
                <a:srgbClr val="2176C7"/>
              </a:solidFill>
            </a:endParaRPr>
          </a:p>
          <a:p>
            <a:pPr indent="-381000" lvl="1" marL="914400" marR="0" rtl="0" algn="l">
              <a:spcBef>
                <a:spcPts val="0"/>
              </a:spcBef>
              <a:spcAft>
                <a:spcPts val="0"/>
              </a:spcAft>
              <a:buClr>
                <a:srgbClr val="2176C7"/>
              </a:buClr>
              <a:buSzPts val="2400"/>
              <a:buChar char="○"/>
            </a:pPr>
            <a:r>
              <a:rPr lang="es-CO" sz="2400">
                <a:solidFill>
                  <a:srgbClr val="2176C7"/>
                </a:solidFill>
              </a:rPr>
              <a:t>Fachada</a:t>
            </a:r>
            <a:endParaRPr sz="2400">
              <a:solidFill>
                <a:srgbClr val="2176C7"/>
              </a:solidFill>
            </a:endParaRPr>
          </a:p>
          <a:p>
            <a:pPr indent="-52980" lvl="0" marL="182520" marR="0" rtl="0" algn="l">
              <a:spcBef>
                <a:spcPts val="0"/>
              </a:spcBef>
              <a:spcAft>
                <a:spcPts val="0"/>
              </a:spcAft>
              <a:buClr>
                <a:srgbClr val="93A299"/>
              </a:buClr>
              <a:buSzPts val="2040"/>
              <a:buFont typeface="Arial"/>
              <a:buNone/>
            </a:pPr>
            <a:r>
              <a:t/>
            </a:r>
            <a:endParaRPr b="0" sz="2400" strike="noStrike">
              <a:solidFill>
                <a:srgbClr val="29293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457200" y="533160"/>
            <a:ext cx="8229600" cy="990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s-CO" sz="4000">
                <a:solidFill>
                  <a:srgbClr val="D2533C"/>
                </a:solidFill>
              </a:rPr>
              <a:t>Errores en el Software</a:t>
            </a:r>
            <a:endParaRPr>
              <a:solidFill>
                <a:srgbClr val="FF0000"/>
              </a:solidFill>
            </a:endParaRPr>
          </a:p>
        </p:txBody>
      </p:sp>
      <p:sp>
        <p:nvSpPr>
          <p:cNvPr id="78" name="Google Shape;78;p16"/>
          <p:cNvSpPr txBox="1"/>
          <p:nvPr>
            <p:ph idx="1" type="body"/>
          </p:nvPr>
        </p:nvSpPr>
        <p:spPr>
          <a:xfrm>
            <a:off x="457200" y="1599840"/>
            <a:ext cx="8229600" cy="48768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Clr>
                <a:srgbClr val="2176C7"/>
              </a:buClr>
              <a:buSzPts val="2800"/>
              <a:buChar char="•"/>
            </a:pPr>
            <a:r>
              <a:rPr lang="es-CO">
                <a:solidFill>
                  <a:srgbClr val="2176C7"/>
                </a:solidFill>
              </a:rPr>
              <a:t>Hay errores que tan solo son defectos </a:t>
            </a:r>
            <a:br>
              <a:rPr lang="es-CO">
                <a:solidFill>
                  <a:srgbClr val="2176C7"/>
                </a:solidFill>
              </a:rPr>
            </a:br>
            <a:r>
              <a:rPr lang="es-CO">
                <a:solidFill>
                  <a:srgbClr val="2176C7"/>
                </a:solidFill>
              </a:rPr>
              <a:t>(Un error en una etiqueta)</a:t>
            </a:r>
            <a:endParaRPr>
              <a:solidFill>
                <a:srgbClr val="2176C7"/>
              </a:solidFill>
            </a:endParaRPr>
          </a:p>
          <a:p>
            <a:pPr indent="-406400" lvl="0" marL="457200" rtl="0" algn="l">
              <a:lnSpc>
                <a:spcPct val="115000"/>
              </a:lnSpc>
              <a:spcBef>
                <a:spcPts val="0"/>
              </a:spcBef>
              <a:spcAft>
                <a:spcPts val="0"/>
              </a:spcAft>
              <a:buClr>
                <a:srgbClr val="2176C7"/>
              </a:buClr>
              <a:buSzPts val="2800"/>
              <a:buChar char="•"/>
            </a:pPr>
            <a:r>
              <a:rPr lang="es-CO">
                <a:solidFill>
                  <a:srgbClr val="2176C7"/>
                </a:solidFill>
              </a:rPr>
              <a:t>Hay errores costosos (‘+’ por ‘-’)</a:t>
            </a:r>
            <a:br>
              <a:rPr lang="es-CO">
                <a:solidFill>
                  <a:srgbClr val="2176C7"/>
                </a:solidFill>
              </a:rPr>
            </a:br>
            <a:r>
              <a:rPr lang="es-CO">
                <a:solidFill>
                  <a:srgbClr val="2176C7"/>
                </a:solidFill>
              </a:rPr>
              <a:t>(En un cajero </a:t>
            </a:r>
            <a:r>
              <a:rPr lang="es-CO">
                <a:solidFill>
                  <a:srgbClr val="2176C7"/>
                </a:solidFill>
              </a:rPr>
              <a:t>automático</a:t>
            </a:r>
            <a:r>
              <a:rPr lang="es-CO">
                <a:solidFill>
                  <a:srgbClr val="2176C7"/>
                </a:solidFill>
              </a:rPr>
              <a:t>)</a:t>
            </a:r>
            <a:endParaRPr>
              <a:solidFill>
                <a:srgbClr val="2176C7"/>
              </a:solidFill>
            </a:endParaRPr>
          </a:p>
          <a:p>
            <a:pPr indent="-406400" lvl="0" marL="457200" rtl="0" algn="l">
              <a:lnSpc>
                <a:spcPct val="115000"/>
              </a:lnSpc>
              <a:spcBef>
                <a:spcPts val="0"/>
              </a:spcBef>
              <a:spcAft>
                <a:spcPts val="0"/>
              </a:spcAft>
              <a:buClr>
                <a:srgbClr val="2176C7"/>
              </a:buClr>
              <a:buSzPts val="2800"/>
              <a:buChar char="•"/>
            </a:pPr>
            <a:r>
              <a:rPr lang="es-CO">
                <a:solidFill>
                  <a:srgbClr val="2176C7"/>
                </a:solidFill>
              </a:rPr>
              <a:t>Hay errores que cuestan vidas humanas (Antimisil guerra del golfo)</a:t>
            </a:r>
            <a:endParaRPr>
              <a:solidFill>
                <a:srgbClr val="2176C7"/>
              </a:solidFill>
            </a:endParaRPr>
          </a:p>
          <a:p>
            <a:pPr indent="0" lvl="0" marL="0" rtl="0" algn="l">
              <a:spcBef>
                <a:spcPts val="16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457200" y="533160"/>
            <a:ext cx="8229600" cy="990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s-CO" sz="4000">
                <a:solidFill>
                  <a:srgbClr val="D2533C"/>
                </a:solidFill>
              </a:rPr>
              <a:t>Pruebas</a:t>
            </a:r>
            <a:endParaRPr sz="2800">
              <a:solidFill>
                <a:srgbClr val="FF0000"/>
              </a:solidFill>
            </a:endParaRPr>
          </a:p>
        </p:txBody>
      </p:sp>
      <p:sp>
        <p:nvSpPr>
          <p:cNvPr id="84" name="Google Shape;84;p17"/>
          <p:cNvSpPr txBox="1"/>
          <p:nvPr>
            <p:ph idx="1" type="body"/>
          </p:nvPr>
        </p:nvSpPr>
        <p:spPr>
          <a:xfrm>
            <a:off x="457200" y="1599840"/>
            <a:ext cx="8229600" cy="4876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CO" sz="1800">
                <a:solidFill>
                  <a:srgbClr val="2176C7"/>
                </a:solidFill>
              </a:rPr>
              <a:t>Ventajas</a:t>
            </a:r>
            <a:endParaRPr sz="1800">
              <a:solidFill>
                <a:srgbClr val="2176C7"/>
              </a:solidFill>
            </a:endParaRPr>
          </a:p>
          <a:p>
            <a:pPr indent="-330200" lvl="0" marL="457200" rtl="0" algn="l">
              <a:lnSpc>
                <a:spcPct val="115000"/>
              </a:lnSpc>
              <a:spcBef>
                <a:spcPts val="1600"/>
              </a:spcBef>
              <a:spcAft>
                <a:spcPts val="0"/>
              </a:spcAft>
              <a:buClr>
                <a:srgbClr val="2176C7"/>
              </a:buClr>
              <a:buSzPts val="1600"/>
              <a:buChar char="●"/>
            </a:pPr>
            <a:r>
              <a:rPr lang="es-CO" sz="1600">
                <a:solidFill>
                  <a:srgbClr val="2176C7"/>
                </a:solidFill>
              </a:rPr>
              <a:t>Ayuda a encontrar algunos defectos de Software</a:t>
            </a:r>
            <a:endParaRPr sz="1600">
              <a:solidFill>
                <a:srgbClr val="2176C7"/>
              </a:solidFill>
            </a:endParaRPr>
          </a:p>
          <a:p>
            <a:pPr indent="-330200" lvl="0" marL="457200" rtl="0" algn="l">
              <a:lnSpc>
                <a:spcPct val="115000"/>
              </a:lnSpc>
              <a:spcBef>
                <a:spcPts val="0"/>
              </a:spcBef>
              <a:spcAft>
                <a:spcPts val="0"/>
              </a:spcAft>
              <a:buClr>
                <a:srgbClr val="2176C7"/>
              </a:buClr>
              <a:buSzPts val="1600"/>
              <a:buChar char="●"/>
            </a:pPr>
            <a:r>
              <a:rPr lang="es-CO" sz="1600">
                <a:solidFill>
                  <a:srgbClr val="2176C7"/>
                </a:solidFill>
              </a:rPr>
              <a:t>Entre más pruebas más confiabilidad en el software (?)</a:t>
            </a:r>
            <a:endParaRPr sz="1600">
              <a:solidFill>
                <a:srgbClr val="2176C7"/>
              </a:solidFill>
            </a:endParaRPr>
          </a:p>
          <a:p>
            <a:pPr indent="-330200" lvl="0" marL="457200" rtl="0" algn="l">
              <a:lnSpc>
                <a:spcPct val="115000"/>
              </a:lnSpc>
              <a:spcBef>
                <a:spcPts val="0"/>
              </a:spcBef>
              <a:spcAft>
                <a:spcPts val="0"/>
              </a:spcAft>
              <a:buClr>
                <a:srgbClr val="2176C7"/>
              </a:buClr>
              <a:buSzPts val="1600"/>
              <a:buChar char="●"/>
            </a:pPr>
            <a:r>
              <a:rPr lang="es-CO" sz="1600">
                <a:solidFill>
                  <a:srgbClr val="2176C7"/>
                </a:solidFill>
              </a:rPr>
              <a:t>Cuando se modifica el software, ayuda a encontrar errores que son introducidos por las modificaciones</a:t>
            </a:r>
            <a:endParaRPr sz="1600">
              <a:solidFill>
                <a:srgbClr val="2176C7"/>
              </a:solidFill>
            </a:endParaRPr>
          </a:p>
          <a:p>
            <a:pPr indent="0" lvl="0" marL="0" rtl="0" algn="l">
              <a:lnSpc>
                <a:spcPct val="115000"/>
              </a:lnSpc>
              <a:spcBef>
                <a:spcPts val="1600"/>
              </a:spcBef>
              <a:spcAft>
                <a:spcPts val="0"/>
              </a:spcAft>
              <a:buClr>
                <a:schemeClr val="dk1"/>
              </a:buClr>
              <a:buSzPts val="1100"/>
              <a:buFont typeface="Arial"/>
              <a:buNone/>
            </a:pPr>
            <a:r>
              <a:rPr lang="es-CO" sz="1800">
                <a:solidFill>
                  <a:srgbClr val="2176C7"/>
                </a:solidFill>
              </a:rPr>
              <a:t>Desventajas</a:t>
            </a:r>
            <a:endParaRPr sz="1800">
              <a:solidFill>
                <a:srgbClr val="2176C7"/>
              </a:solidFill>
            </a:endParaRPr>
          </a:p>
          <a:p>
            <a:pPr indent="-330200" lvl="0" marL="457200" rtl="0" algn="l">
              <a:lnSpc>
                <a:spcPct val="115000"/>
              </a:lnSpc>
              <a:spcBef>
                <a:spcPts val="1600"/>
              </a:spcBef>
              <a:spcAft>
                <a:spcPts val="0"/>
              </a:spcAft>
              <a:buClr>
                <a:srgbClr val="2176C7"/>
              </a:buClr>
              <a:buSzPts val="1600"/>
              <a:buChar char="●"/>
            </a:pPr>
            <a:r>
              <a:rPr lang="es-CO" sz="1600">
                <a:solidFill>
                  <a:srgbClr val="2176C7"/>
                </a:solidFill>
              </a:rPr>
              <a:t>Cuantas pruebas se pueden hacer a mano? 1 - 100 - 1000 - 10000?</a:t>
            </a:r>
            <a:endParaRPr sz="1600">
              <a:solidFill>
                <a:srgbClr val="2176C7"/>
              </a:solidFill>
            </a:endParaRPr>
          </a:p>
          <a:p>
            <a:pPr indent="-330200" lvl="0" marL="457200" rtl="0" algn="l">
              <a:lnSpc>
                <a:spcPct val="115000"/>
              </a:lnSpc>
              <a:spcBef>
                <a:spcPts val="0"/>
              </a:spcBef>
              <a:spcAft>
                <a:spcPts val="0"/>
              </a:spcAft>
              <a:buClr>
                <a:srgbClr val="2176C7"/>
              </a:buClr>
              <a:buSzPts val="1600"/>
              <a:buChar char="●"/>
            </a:pPr>
            <a:r>
              <a:rPr lang="es-CO" sz="1600">
                <a:solidFill>
                  <a:srgbClr val="2176C7"/>
                </a:solidFill>
              </a:rPr>
              <a:t>Se hacen muy pocas pruebas</a:t>
            </a:r>
            <a:endParaRPr sz="1600">
              <a:solidFill>
                <a:srgbClr val="2176C7"/>
              </a:solidFill>
            </a:endParaRPr>
          </a:p>
          <a:p>
            <a:pPr indent="-330200" lvl="0" marL="457200" rtl="0" algn="l">
              <a:lnSpc>
                <a:spcPct val="115000"/>
              </a:lnSpc>
              <a:spcBef>
                <a:spcPts val="0"/>
              </a:spcBef>
              <a:spcAft>
                <a:spcPts val="0"/>
              </a:spcAft>
              <a:buClr>
                <a:srgbClr val="2176C7"/>
              </a:buClr>
              <a:buSzPts val="1600"/>
              <a:buChar char="●"/>
            </a:pPr>
            <a:r>
              <a:rPr lang="es-CO" sz="1600">
                <a:solidFill>
                  <a:srgbClr val="2176C7"/>
                </a:solidFill>
              </a:rPr>
              <a:t>No es muy agradable hacer pruebas</a:t>
            </a:r>
            <a:endParaRPr sz="1600">
              <a:solidFill>
                <a:srgbClr val="2176C7"/>
              </a:solidFill>
            </a:endParaRPr>
          </a:p>
          <a:p>
            <a:pPr indent="-330200" lvl="0" marL="457200" rtl="0" algn="l">
              <a:lnSpc>
                <a:spcPct val="115000"/>
              </a:lnSpc>
              <a:spcBef>
                <a:spcPts val="0"/>
              </a:spcBef>
              <a:spcAft>
                <a:spcPts val="0"/>
              </a:spcAft>
              <a:buClr>
                <a:srgbClr val="2176C7"/>
              </a:buClr>
              <a:buSzPts val="1600"/>
              <a:buChar char="●"/>
            </a:pPr>
            <a:r>
              <a:rPr lang="es-CO" sz="1600">
                <a:solidFill>
                  <a:srgbClr val="2176C7"/>
                </a:solidFill>
              </a:rPr>
              <a:t>No se prueban todos los escenarios posibles</a:t>
            </a:r>
            <a:endParaRPr>
              <a:solidFill>
                <a:srgbClr val="2176C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lang="es-CO" sz="4000">
                <a:solidFill>
                  <a:srgbClr val="D2533C"/>
                </a:solidFill>
              </a:rPr>
              <a:t>Tipos de </a:t>
            </a:r>
            <a:r>
              <a:rPr b="0" lang="es-CO" sz="4000" strike="noStrike">
                <a:solidFill>
                  <a:srgbClr val="D2533C"/>
                </a:solidFill>
                <a:latin typeface="Arial"/>
                <a:ea typeface="Arial"/>
                <a:cs typeface="Arial"/>
                <a:sym typeface="Arial"/>
              </a:rPr>
              <a:t>Pruebas</a:t>
            </a:r>
            <a:endParaRPr/>
          </a:p>
        </p:txBody>
      </p:sp>
      <p:sp>
        <p:nvSpPr>
          <p:cNvPr id="90" name="Google Shape;90;p18"/>
          <p:cNvSpPr txBox="1"/>
          <p:nvPr/>
        </p:nvSpPr>
        <p:spPr>
          <a:xfrm>
            <a:off x="457200" y="4876323"/>
            <a:ext cx="8229600" cy="1481100"/>
          </a:xfrm>
          <a:prstGeom prst="rect">
            <a:avLst/>
          </a:prstGeom>
          <a:noFill/>
          <a:ln>
            <a:noFill/>
          </a:ln>
        </p:spPr>
        <p:txBody>
          <a:bodyPr anchorCtr="0" anchor="t" bIns="46800" lIns="90000" spcFirstLastPara="1" rIns="90000" wrap="square" tIns="46800">
            <a:noAutofit/>
          </a:bodyPr>
          <a:lstStyle/>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Cómo comprobar que </a:t>
            </a:r>
            <a:r>
              <a:rPr lang="es-CO" sz="2400">
                <a:solidFill>
                  <a:srgbClr val="2176C7"/>
                </a:solidFill>
              </a:rPr>
              <a:t>una</a:t>
            </a:r>
            <a:r>
              <a:rPr b="0" lang="es-CO" sz="2400" strike="noStrike">
                <a:solidFill>
                  <a:srgbClr val="2176C7"/>
                </a:solidFill>
                <a:latin typeface="Arial"/>
                <a:ea typeface="Arial"/>
                <a:cs typeface="Arial"/>
                <a:sym typeface="Arial"/>
              </a:rPr>
              <a:t> función -sin conocer su implementación- funciona de acuerdo con la especificación?</a:t>
            </a:r>
            <a:endParaRPr>
              <a:solidFill>
                <a:srgbClr val="2176C7"/>
              </a:solidFill>
            </a:endParaRPr>
          </a:p>
        </p:txBody>
      </p:sp>
      <p:pic>
        <p:nvPicPr>
          <p:cNvPr descr="Â¿CÃ³mo tener y cuidar una pecera? #pecera #fish #peces ..." id="91" name="Google Shape;91;p18"/>
          <p:cNvPicPr preferRelativeResize="0"/>
          <p:nvPr/>
        </p:nvPicPr>
        <p:blipFill>
          <a:blip r:embed="rId3">
            <a:alphaModFix/>
          </a:blip>
          <a:stretch>
            <a:fillRect/>
          </a:stretch>
        </p:blipFill>
        <p:spPr>
          <a:xfrm>
            <a:off x="890325" y="2061875"/>
            <a:ext cx="2808049" cy="2191250"/>
          </a:xfrm>
          <a:prstGeom prst="rect">
            <a:avLst/>
          </a:prstGeom>
          <a:noFill/>
          <a:ln>
            <a:noFill/>
          </a:ln>
        </p:spPr>
      </p:pic>
      <p:pic>
        <p:nvPicPr>
          <p:cNvPr descr="What's Inside the SOCAP13 Black Box? | SOCAP" id="92" name="Google Shape;92;p18"/>
          <p:cNvPicPr preferRelativeResize="0"/>
          <p:nvPr/>
        </p:nvPicPr>
        <p:blipFill>
          <a:blip r:embed="rId4">
            <a:alphaModFix/>
          </a:blip>
          <a:stretch>
            <a:fillRect/>
          </a:stretch>
        </p:blipFill>
        <p:spPr>
          <a:xfrm>
            <a:off x="4572000" y="2156625"/>
            <a:ext cx="3571300" cy="2191250"/>
          </a:xfrm>
          <a:prstGeom prst="rect">
            <a:avLst/>
          </a:prstGeom>
          <a:noFill/>
          <a:ln>
            <a:noFill/>
          </a:ln>
        </p:spPr>
      </p:pic>
      <p:sp>
        <p:nvSpPr>
          <p:cNvPr id="93" name="Google Shape;93;p18"/>
          <p:cNvSpPr txBox="1"/>
          <p:nvPr/>
        </p:nvSpPr>
        <p:spPr>
          <a:xfrm>
            <a:off x="849275" y="1698525"/>
            <a:ext cx="16233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800">
                <a:solidFill>
                  <a:srgbClr val="2176C7"/>
                </a:solidFill>
              </a:rPr>
              <a:t>Caja Blanca</a:t>
            </a:r>
            <a:endParaRPr sz="1800">
              <a:solidFill>
                <a:srgbClr val="2176C7"/>
              </a:solidFill>
            </a:endParaRPr>
          </a:p>
        </p:txBody>
      </p:sp>
      <p:sp>
        <p:nvSpPr>
          <p:cNvPr id="94" name="Google Shape;94;p18"/>
          <p:cNvSpPr txBox="1"/>
          <p:nvPr/>
        </p:nvSpPr>
        <p:spPr>
          <a:xfrm>
            <a:off x="4451750" y="1698525"/>
            <a:ext cx="15684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sz="1800">
                <a:solidFill>
                  <a:srgbClr val="2176C7"/>
                </a:solidFill>
              </a:rPr>
              <a:t>Caja Negra</a:t>
            </a:r>
            <a:endParaRPr sz="1800">
              <a:solidFill>
                <a:srgbClr val="2176C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nvSpPr>
        <p:spPr>
          <a:xfrm>
            <a:off x="457200" y="533160"/>
            <a:ext cx="8229600" cy="990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Problema de la dimensionalidad</a:t>
            </a:r>
            <a:endParaRPr b="0" sz="4000" strike="noStrike">
              <a:solidFill>
                <a:srgbClr val="D2533C"/>
              </a:solidFill>
              <a:latin typeface="Arial"/>
              <a:ea typeface="Arial"/>
              <a:cs typeface="Arial"/>
              <a:sym typeface="Arial"/>
            </a:endParaRPr>
          </a:p>
        </p:txBody>
      </p:sp>
      <p:sp>
        <p:nvSpPr>
          <p:cNvPr id="102" name="Google Shape;102;p19"/>
          <p:cNvSpPr txBox="1"/>
          <p:nvPr/>
        </p:nvSpPr>
        <p:spPr>
          <a:xfrm>
            <a:off x="457200" y="1599840"/>
            <a:ext cx="8229600" cy="4876920"/>
          </a:xfrm>
          <a:prstGeom prst="rect">
            <a:avLst/>
          </a:prstGeom>
          <a:noFill/>
          <a:ln>
            <a:noFill/>
          </a:ln>
        </p:spPr>
        <p:txBody>
          <a:bodyPr anchorCtr="0" anchor="t" bIns="45700" lIns="91425" spcFirstLastPara="1" rIns="91425" wrap="square" tIns="45700">
            <a:noAutofit/>
          </a:bodyPr>
          <a:lstStyle/>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Pruebas intuitivas?</a:t>
            </a:r>
            <a:endParaRPr b="0" sz="2400" strike="noStrike">
              <a:solidFill>
                <a:srgbClr val="2176C7"/>
              </a:solidFill>
              <a:latin typeface="Arial"/>
              <a:ea typeface="Arial"/>
              <a:cs typeface="Arial"/>
              <a:sym typeface="Arial"/>
            </a:endParaRPr>
          </a:p>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Pruebas exhaustivas?</a:t>
            </a:r>
            <a:endParaRPr b="0" sz="2400" strike="noStrike">
              <a:solidFill>
                <a:srgbClr val="2176C7"/>
              </a:solidFill>
              <a:latin typeface="Arial"/>
              <a:ea typeface="Arial"/>
              <a:cs typeface="Arial"/>
              <a:sym typeface="Arial"/>
            </a:endParaRPr>
          </a:p>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Pruebas aleatorias?</a:t>
            </a:r>
            <a:endParaRPr b="0" sz="2400" strike="noStrike">
              <a:solidFill>
                <a:srgbClr val="2176C7"/>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a:p>
            <a:pPr indent="-79650" lvl="2" marL="730080" marR="0" rtl="0" algn="l">
              <a:spcBef>
                <a:spcPts val="0"/>
              </a:spcBef>
              <a:spcAft>
                <a:spcPts val="0"/>
              </a:spcAft>
              <a:buClr>
                <a:srgbClr val="93A299"/>
              </a:buClr>
              <a:buSzPts val="1620"/>
              <a:buFont typeface="Arial"/>
              <a:buNone/>
            </a:pPr>
            <a:r>
              <a:t/>
            </a:r>
            <a:endParaRPr b="0" i="0" sz="1800" u="none" cap="none" strike="noStrike">
              <a:solidFill>
                <a:srgbClr val="29293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Reservación</a:t>
            </a:r>
            <a:endParaRPr/>
          </a:p>
        </p:txBody>
      </p:sp>
      <p:sp>
        <p:nvSpPr>
          <p:cNvPr id="108" name="Google Shape;108;p20"/>
          <p:cNvSpPr txBox="1"/>
          <p:nvPr/>
        </p:nvSpPr>
        <p:spPr>
          <a:xfrm>
            <a:off x="457200" y="1599840"/>
            <a:ext cx="8229600" cy="487692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t/>
            </a:r>
            <a:endParaRPr b="0" sz="2400" strike="noStrike">
              <a:solidFill>
                <a:srgbClr val="292934"/>
              </a:solidFill>
              <a:latin typeface="Arial"/>
              <a:ea typeface="Arial"/>
              <a:cs typeface="Arial"/>
              <a:sym typeface="Arial"/>
            </a:endParaRPr>
          </a:p>
        </p:txBody>
      </p:sp>
      <p:pic>
        <p:nvPicPr>
          <p:cNvPr id="109" name="Google Shape;109;p20"/>
          <p:cNvPicPr preferRelativeResize="0"/>
          <p:nvPr/>
        </p:nvPicPr>
        <p:blipFill rotWithShape="1">
          <a:blip r:embed="rId3">
            <a:alphaModFix/>
          </a:blip>
          <a:srcRect b="0" l="0" r="0" t="0"/>
          <a:stretch/>
        </p:blipFill>
        <p:spPr>
          <a:xfrm>
            <a:off x="648000" y="1599840"/>
            <a:ext cx="5284800" cy="3800160"/>
          </a:xfrm>
          <a:prstGeom prst="rect">
            <a:avLst/>
          </a:prstGeom>
          <a:noFill/>
          <a:ln>
            <a:noFill/>
          </a:ln>
        </p:spPr>
      </p:pic>
      <p:sp>
        <p:nvSpPr>
          <p:cNvPr id="110" name="Google Shape;110;p20"/>
          <p:cNvSpPr txBox="1"/>
          <p:nvPr/>
        </p:nvSpPr>
        <p:spPr>
          <a:xfrm>
            <a:off x="6229800" y="6418920"/>
            <a:ext cx="2567100" cy="27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s-CO" sz="1200" strike="noStrike">
                <a:solidFill>
                  <a:srgbClr val="292934"/>
                </a:solidFill>
                <a:latin typeface="Arial"/>
                <a:ea typeface="Arial"/>
                <a:cs typeface="Arial"/>
                <a:sym typeface="Arial"/>
              </a:rPr>
              <a:t>Tomado de: http://www.guru99.com</a:t>
            </a:r>
            <a:endParaRPr b="0" sz="2400" strike="noStrike">
              <a:solidFill>
                <a:srgbClr val="292934"/>
              </a:solidFill>
              <a:latin typeface="Arial"/>
              <a:ea typeface="Arial"/>
              <a:cs typeface="Arial"/>
              <a:sym typeface="Arial"/>
            </a:endParaRPr>
          </a:p>
        </p:txBody>
      </p:sp>
      <p:pic>
        <p:nvPicPr>
          <p:cNvPr id="111" name="Google Shape;111;p20"/>
          <p:cNvPicPr preferRelativeResize="0"/>
          <p:nvPr/>
        </p:nvPicPr>
        <p:blipFill rotWithShape="1">
          <a:blip r:embed="rId4">
            <a:alphaModFix/>
          </a:blip>
          <a:srcRect b="37037" l="0" r="0" t="0"/>
          <a:stretch/>
        </p:blipFill>
        <p:spPr>
          <a:xfrm>
            <a:off x="5112000" y="4968000"/>
            <a:ext cx="2952000" cy="1315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Reservación</a:t>
            </a:r>
            <a:endParaRPr/>
          </a:p>
        </p:txBody>
      </p:sp>
      <p:sp>
        <p:nvSpPr>
          <p:cNvPr id="117" name="Google Shape;117;p21"/>
          <p:cNvSpPr txBox="1"/>
          <p:nvPr/>
        </p:nvSpPr>
        <p:spPr>
          <a:xfrm>
            <a:off x="457200" y="1599840"/>
            <a:ext cx="8229600" cy="4876920"/>
          </a:xfrm>
          <a:prstGeom prst="rect">
            <a:avLst/>
          </a:prstGeom>
          <a:noFill/>
          <a:ln>
            <a:noFill/>
          </a:ln>
        </p:spPr>
        <p:txBody>
          <a:bodyPr anchorCtr="0" anchor="t" bIns="46800" lIns="90000" spcFirstLastPara="1" rIns="90000" wrap="square" tIns="46800">
            <a:noAutofit/>
          </a:bodyPr>
          <a:lstStyle/>
          <a:p>
            <a:pPr indent="-182520" lvl="0" marL="182520" marR="0" rtl="0" algn="l">
              <a:spcBef>
                <a:spcPts val="0"/>
              </a:spcBef>
              <a:spcAft>
                <a:spcPts val="0"/>
              </a:spcAft>
              <a:buClr>
                <a:srgbClr val="2176C7"/>
              </a:buClr>
              <a:buSzPts val="2040"/>
              <a:buFont typeface="Arial"/>
              <a:buChar char="•"/>
            </a:pPr>
            <a:r>
              <a:rPr b="0" lang="es-CO" sz="2400" strike="noStrike">
                <a:solidFill>
                  <a:srgbClr val="2176C7"/>
                </a:solidFill>
                <a:latin typeface="Arial"/>
                <a:ea typeface="Arial"/>
                <a:cs typeface="Arial"/>
                <a:sym typeface="Arial"/>
              </a:rPr>
              <a:t>Backend:</a:t>
            </a:r>
            <a:endParaRPr>
              <a:solidFill>
                <a:srgbClr val="2176C7"/>
              </a:solidFill>
            </a:endParaRPr>
          </a:p>
        </p:txBody>
      </p:sp>
      <p:pic>
        <p:nvPicPr>
          <p:cNvPr id="118" name="Google Shape;118;p21"/>
          <p:cNvPicPr preferRelativeResize="0"/>
          <p:nvPr/>
        </p:nvPicPr>
        <p:blipFill rotWithShape="1">
          <a:blip r:embed="rId3">
            <a:alphaModFix/>
          </a:blip>
          <a:srcRect b="0" l="0" r="0" t="0"/>
          <a:stretch/>
        </p:blipFill>
        <p:spPr>
          <a:xfrm>
            <a:off x="785520" y="2278800"/>
            <a:ext cx="7181281" cy="30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nvSpPr>
        <p:spPr>
          <a:xfrm>
            <a:off x="457200" y="533160"/>
            <a:ext cx="8229600" cy="990360"/>
          </a:xfrm>
          <a:prstGeom prst="rect">
            <a:avLst/>
          </a:prstGeom>
          <a:no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es-CO" sz="4000" strike="noStrike">
                <a:solidFill>
                  <a:srgbClr val="D2533C"/>
                </a:solidFill>
                <a:latin typeface="Arial"/>
                <a:ea typeface="Arial"/>
                <a:cs typeface="Arial"/>
                <a:sym typeface="Arial"/>
              </a:rPr>
              <a:t>Diseño de casos de prueba</a:t>
            </a:r>
            <a:endParaRPr/>
          </a:p>
        </p:txBody>
      </p:sp>
      <p:sp>
        <p:nvSpPr>
          <p:cNvPr id="124" name="Google Shape;124;p22"/>
          <p:cNvSpPr txBox="1"/>
          <p:nvPr/>
        </p:nvSpPr>
        <p:spPr>
          <a:xfrm>
            <a:off x="457200" y="1599840"/>
            <a:ext cx="8229600" cy="4876920"/>
          </a:xfrm>
          <a:prstGeom prst="rect">
            <a:avLst/>
          </a:prstGeom>
          <a:noFill/>
          <a:ln>
            <a:noFill/>
          </a:ln>
        </p:spPr>
        <p:txBody>
          <a:bodyPr anchorCtr="0" anchor="t" bIns="46800" lIns="90000" spcFirstLastPara="1" rIns="90000" wrap="square" tIns="46800">
            <a:noAutofit/>
          </a:bodyPr>
          <a:lstStyle/>
          <a:p>
            <a:pPr indent="-182520" lvl="0" marL="182520" marR="0" rtl="0" algn="l">
              <a:spcBef>
                <a:spcPts val="0"/>
              </a:spcBef>
              <a:spcAft>
                <a:spcPts val="0"/>
              </a:spcAft>
              <a:buClr>
                <a:srgbClr val="2176C7"/>
              </a:buClr>
              <a:buSzPts val="2040"/>
              <a:buFont typeface="Arial"/>
              <a:buChar char="•"/>
            </a:pPr>
            <a:r>
              <a:rPr lang="es-CO" sz="2400">
                <a:solidFill>
                  <a:srgbClr val="2176C7"/>
                </a:solidFill>
              </a:rPr>
              <a:t>Input: n</a:t>
            </a:r>
            <a:endParaRPr sz="2400">
              <a:solidFill>
                <a:srgbClr val="2176C7"/>
              </a:solidFill>
            </a:endParaRPr>
          </a:p>
          <a:p>
            <a:pPr indent="-205380" lvl="0" marL="182520" marR="0" rtl="0" algn="l">
              <a:spcBef>
                <a:spcPts val="0"/>
              </a:spcBef>
              <a:spcAft>
                <a:spcPts val="0"/>
              </a:spcAft>
              <a:buClr>
                <a:srgbClr val="2176C7"/>
              </a:buClr>
              <a:buSzPts val="2400"/>
              <a:buFont typeface="Arial"/>
              <a:buChar char="•"/>
            </a:pPr>
            <a:r>
              <a:rPr lang="es-CO" sz="2400">
                <a:solidFill>
                  <a:srgbClr val="2176C7"/>
                </a:solidFill>
              </a:rPr>
              <a:t>Valid: 1 &lt;= n &lt;= 10</a:t>
            </a:r>
            <a:endParaRPr sz="2400">
              <a:solidFill>
                <a:srgbClr val="2176C7"/>
              </a:solidFill>
            </a:endParaRPr>
          </a:p>
          <a:p>
            <a:pPr indent="-205380" lvl="0" marL="182520" marR="0" rtl="0" algn="l">
              <a:spcBef>
                <a:spcPts val="0"/>
              </a:spcBef>
              <a:spcAft>
                <a:spcPts val="0"/>
              </a:spcAft>
              <a:buClr>
                <a:srgbClr val="2176C7"/>
              </a:buClr>
              <a:buSzPts val="2400"/>
              <a:buFont typeface="Arial"/>
              <a:buChar char="•"/>
            </a:pPr>
            <a:r>
              <a:rPr lang="es-CO" sz="2400">
                <a:solidFill>
                  <a:srgbClr val="2176C7"/>
                </a:solidFill>
              </a:rPr>
              <a:t>Invalid: not (1 &lt;= n &lt;= 10) == (n &lt; 1) or (n &gt; 10)</a:t>
            </a:r>
            <a:endParaRPr sz="2400">
              <a:solidFill>
                <a:srgbClr val="2176C7"/>
              </a:solidFill>
            </a:endParaRPr>
          </a:p>
          <a:p>
            <a:pPr indent="0" lvl="0" marL="0" marR="0" rtl="0" algn="l">
              <a:spcBef>
                <a:spcPts val="0"/>
              </a:spcBef>
              <a:spcAft>
                <a:spcPts val="0"/>
              </a:spcAft>
              <a:buNone/>
            </a:pPr>
            <a:r>
              <a:t/>
            </a:r>
            <a:endParaRPr sz="2400">
              <a:solidFill>
                <a:srgbClr val="2176C7"/>
              </a:solidFill>
            </a:endParaRPr>
          </a:p>
          <a:p>
            <a:pPr indent="-182520" lvl="0" marL="182520" marR="0" rtl="0" algn="l">
              <a:spcBef>
                <a:spcPts val="0"/>
              </a:spcBef>
              <a:spcAft>
                <a:spcPts val="0"/>
              </a:spcAft>
              <a:buClr>
                <a:srgbClr val="2176C7"/>
              </a:buClr>
              <a:buSzPts val="2040"/>
              <a:buFont typeface="Arial"/>
              <a:buChar char="•"/>
            </a:pPr>
            <a:r>
              <a:rPr lang="es-CO" sz="2400">
                <a:solidFill>
                  <a:srgbClr val="2176C7"/>
                </a:solidFill>
              </a:rPr>
              <a:t>L</a:t>
            </a:r>
            <a:r>
              <a:rPr b="0" lang="es-CO" sz="2400" strike="noStrike">
                <a:solidFill>
                  <a:srgbClr val="2176C7"/>
                </a:solidFill>
                <a:latin typeface="Arial"/>
                <a:ea typeface="Arial"/>
                <a:cs typeface="Arial"/>
                <a:sym typeface="Arial"/>
              </a:rPr>
              <a:t>as pruebas exhaustivas son costosas</a:t>
            </a:r>
            <a:endParaRPr b="0" sz="2400" strike="noStrike">
              <a:solidFill>
                <a:srgbClr val="2176C7"/>
              </a:solidFill>
              <a:latin typeface="Arial"/>
              <a:ea typeface="Arial"/>
              <a:cs typeface="Arial"/>
              <a:sym typeface="Arial"/>
            </a:endParaRPr>
          </a:p>
          <a:p>
            <a:pPr indent="-182520" lvl="0" marL="182520" marR="0" rtl="0" algn="l">
              <a:spcBef>
                <a:spcPts val="0"/>
              </a:spcBef>
              <a:spcAft>
                <a:spcPts val="0"/>
              </a:spcAft>
              <a:buClr>
                <a:srgbClr val="2176C7"/>
              </a:buClr>
              <a:buSzPts val="2040"/>
              <a:buFont typeface="Arial"/>
              <a:buChar char="•"/>
            </a:pPr>
            <a:r>
              <a:rPr lang="es-CO" sz="2400">
                <a:solidFill>
                  <a:srgbClr val="2176C7"/>
                </a:solidFill>
              </a:rPr>
              <a:t>Idea: partir el dominio en clases de equivalencia</a:t>
            </a:r>
            <a:endParaRPr sz="2000">
              <a:solidFill>
                <a:srgbClr val="2176C7"/>
              </a:solidFill>
            </a:endParaRPr>
          </a:p>
          <a:p>
            <a:pPr indent="-74929" lvl="1" marL="457200" marR="0" rtl="0" algn="l">
              <a:spcBef>
                <a:spcPts val="0"/>
              </a:spcBef>
              <a:spcAft>
                <a:spcPts val="0"/>
              </a:spcAft>
              <a:buClr>
                <a:srgbClr val="93A299"/>
              </a:buClr>
              <a:buSzPts val="1700"/>
              <a:buFont typeface="Arial"/>
              <a:buNone/>
            </a:pPr>
            <a:r>
              <a:t/>
            </a:r>
            <a:endParaRPr b="0" i="0" sz="2000" u="none" cap="none" strike="noStrike">
              <a:solidFill>
                <a:srgbClr val="2176C7"/>
              </a:solidFill>
              <a:latin typeface="Arial"/>
              <a:ea typeface="Arial"/>
              <a:cs typeface="Arial"/>
              <a:sym typeface="Arial"/>
            </a:endParaRPr>
          </a:p>
        </p:txBody>
      </p:sp>
      <p:pic>
        <p:nvPicPr>
          <p:cNvPr id="125" name="Google Shape;125;p22"/>
          <p:cNvPicPr preferRelativeResize="0"/>
          <p:nvPr/>
        </p:nvPicPr>
        <p:blipFill rotWithShape="1">
          <a:blip r:embed="rId3">
            <a:alphaModFix/>
          </a:blip>
          <a:srcRect b="0" l="0" r="0" t="0"/>
          <a:stretch/>
        </p:blipFill>
        <p:spPr>
          <a:xfrm>
            <a:off x="730080" y="4489080"/>
            <a:ext cx="7765921" cy="14227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