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7FFE-AB09-4FC6-838E-EF6747A51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6E4B79-1CB9-416C-9A39-EBAF3B17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B6766C-44E3-4107-A0FF-B4AD37AA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C24D-0847-4832-A6AF-18BDDE085E2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334651-0A1C-4538-B4C0-65D57270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5C0B8-7275-4B82-B454-AE664F97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5968-060D-4687-BDE5-A561D11795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92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5E70D-C22E-4D6C-AD76-D5408481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5AE791-6669-4FC4-BA7C-13329FAF3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4E7958-E6BF-4487-A003-2239603E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C24D-0847-4832-A6AF-18BDDE085E2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830653-820D-4589-918B-6C8D063A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6C3E0A-668A-454A-90E0-14B637D7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5968-060D-4687-BDE5-A561D11795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33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A4B117-B7C8-4ED6-880E-7F09C5EC3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5E06EB-8370-41A9-A0AF-339C3881F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B87CF-EEA3-40EA-AE48-E9DACEEB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C24D-0847-4832-A6AF-18BDDE085E2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ED18BC-19ED-4210-82DD-40E794E9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8DAA01-C15C-409C-AFE6-5A748282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5968-060D-4687-BDE5-A561D11795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51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C0138-6648-48BB-98FB-2BB6A257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F0D3F5-69A9-4946-BBF0-AE3C379B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8197DF-BAB9-4C1B-A857-F9C84EF7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C24D-0847-4832-A6AF-18BDDE085E2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93175-A900-4EF2-96A1-96ED4174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B06709-8B83-446F-8C41-3083A398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5968-060D-4687-BDE5-A561D11795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55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D4BAC-5C36-4590-B486-A8C9808E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D8C045-BA9E-41EE-927E-3E3390524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30A568-0DCE-4D2A-BA13-07750E5D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C24D-0847-4832-A6AF-18BDDE085E2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5D1F7F-AC78-428A-A0EA-A140A1FA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665698-3085-4F83-AB99-0A96FE83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5968-060D-4687-BDE5-A561D11795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58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DE67A-B08A-497D-A9C1-B8DB736E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13F56B-6D75-4B3F-A1CD-E32EFB005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A1135A-D133-4D55-81EC-3AD02B2E1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CD6331-6228-487B-9929-2BDF77BD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C24D-0847-4832-A6AF-18BDDE085E2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A8738F-5D72-4E8D-B3F0-58B856DE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89BAC5-8CA8-4B38-92DE-9245FC83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5968-060D-4687-BDE5-A561D11795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37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D2C84-EDFA-4E9B-9076-E791E907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94CDE2-5DA6-4EC8-B8C4-75487CA94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0837AA-EBF1-4D2C-8B52-52B89A6C6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54915E-20CD-4E2E-83B8-AE80BB145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49BAA7-CD8C-4989-81B8-D7C4BF693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F5EDF8-1FF2-4085-979B-028F2631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C24D-0847-4832-A6AF-18BDDE085E2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B47BF0-72BD-48AB-8844-77D9BAC2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C3E41D-90C1-47D1-80D0-FED40453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5968-060D-4687-BDE5-A561D11795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55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33411-1AF8-4122-8F18-F726ECBD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DFB9FB-41DA-4F2C-981C-9C721CCC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C24D-0847-4832-A6AF-18BDDE085E2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F59D83-EF34-44C0-B657-95A4369E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0DAFE9-3944-4AF0-82A1-0228372C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5968-060D-4687-BDE5-A561D11795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18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A3E369-E2CC-42EE-8B52-0CD6B1EF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C24D-0847-4832-A6AF-18BDDE085E2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D1888C-B120-4BB5-89CE-EC6E611E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2EF28E-BFA4-45B6-BEF8-219557B3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5968-060D-4687-BDE5-A561D11795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83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0D1AF-EAAE-4516-8887-500F0284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3C8E9-661F-42AD-8D9E-93348399A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F64262-0D86-405E-98DA-52CD562E8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11B709-11B1-4B25-B5F4-B1B0F6BE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C24D-0847-4832-A6AF-18BDDE085E2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51FD01-7CD9-4AC5-A3D4-59321617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9FF4C1-C006-4422-AA6C-955C1201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5968-060D-4687-BDE5-A561D11795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93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DED4A-76E3-44D4-A1AE-AF768AF4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1ACF433-B7CF-45AB-9348-B6ABE2446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5D2334-D6DE-4382-8AAD-C964B434E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CB107F-564E-4D53-A7F0-CEECAC52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C24D-0847-4832-A6AF-18BDDE085E2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CE87ED-288F-42B7-879B-7A74FF58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617702-A735-4E6B-A581-43C3BFB4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5968-060D-4687-BDE5-A561D11795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C519AB-369C-4AC6-870B-35CA71AA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1BCE1A-1243-466A-A66C-A9CF5F7E4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E1810-EFE0-4396-82B4-29D082783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3C24D-0847-4832-A6AF-18BDDE085E2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CD7C69-2275-4529-AAF7-C0E30B0ED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FB8EF8-7A2C-4018-B25C-ABF19D70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25968-060D-4687-BDE5-A561D11795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8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2C58E-271F-4F08-B26C-9C6FACA02FE4}"/>
              </a:ext>
            </a:extLst>
          </p:cNvPr>
          <p:cNvSpPr txBox="1"/>
          <p:nvPr/>
        </p:nvSpPr>
        <p:spPr>
          <a:xfrm>
            <a:off x="1440412" y="1846555"/>
            <a:ext cx="1584000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sz="1400" b="1" dirty="0"/>
              <a:t>Extração de tweets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FCE8CD-B4A9-4190-9CE7-A3695D3B63B0}"/>
              </a:ext>
            </a:extLst>
          </p:cNvPr>
          <p:cNvSpPr txBox="1"/>
          <p:nvPr/>
        </p:nvSpPr>
        <p:spPr>
          <a:xfrm>
            <a:off x="3587080" y="1846555"/>
            <a:ext cx="1584000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sz="1400" b="1" dirty="0"/>
              <a:t>Preparação e </a:t>
            </a:r>
          </a:p>
          <a:p>
            <a:pPr algn="ctr"/>
            <a:r>
              <a:rPr lang="pt-BR" sz="1400" b="1" dirty="0"/>
              <a:t>Limpeza dos dados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8CFC61D-9925-4A60-A43F-2686D431EB7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24412" y="2116555"/>
            <a:ext cx="56266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618CC4-2D5E-4C16-9B54-9993FF54B0C6}"/>
              </a:ext>
            </a:extLst>
          </p:cNvPr>
          <p:cNvSpPr txBox="1"/>
          <p:nvPr/>
        </p:nvSpPr>
        <p:spPr>
          <a:xfrm>
            <a:off x="5727100" y="1846555"/>
            <a:ext cx="1584000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sz="1400" b="1" dirty="0"/>
              <a:t>Retirada de </a:t>
            </a:r>
          </a:p>
          <a:p>
            <a:pPr algn="ctr"/>
            <a:r>
              <a:rPr lang="pt-BR" sz="1400" b="1" dirty="0" err="1"/>
              <a:t>StopWords</a:t>
            </a:r>
            <a:endParaRPr lang="pt-BR" sz="1400" b="1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ADA8037-F1DF-485F-87AD-3A0DC1725E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171080" y="2116555"/>
            <a:ext cx="55602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BE09BA-3195-46DF-B239-06F2324E83AC}"/>
              </a:ext>
            </a:extLst>
          </p:cNvPr>
          <p:cNvSpPr txBox="1"/>
          <p:nvPr/>
        </p:nvSpPr>
        <p:spPr>
          <a:xfrm>
            <a:off x="3587080" y="2889000"/>
            <a:ext cx="1584000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sz="1400" b="1" dirty="0"/>
              <a:t>Classificação</a:t>
            </a:r>
          </a:p>
          <a:p>
            <a:pPr algn="ctr"/>
            <a:r>
              <a:rPr lang="pt-BR" sz="1400" b="1" dirty="0"/>
              <a:t>de palavras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789105-D8B0-464D-B378-F23FFA650025}"/>
              </a:ext>
            </a:extLst>
          </p:cNvPr>
          <p:cNvSpPr txBox="1"/>
          <p:nvPr/>
        </p:nvSpPr>
        <p:spPr>
          <a:xfrm>
            <a:off x="1440412" y="2889000"/>
            <a:ext cx="1584000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sz="1400" b="1" dirty="0"/>
              <a:t>Análises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4AAF1F6-B201-4FFC-9464-2D98924464B2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3024412" y="3159000"/>
            <a:ext cx="56266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A5CF1CD-523F-4895-8475-F0C7E9146F86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H="1">
            <a:off x="5171080" y="3159000"/>
            <a:ext cx="55602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1">
            <a:extLst>
              <a:ext uri="{FF2B5EF4-FFF2-40B4-BE49-F238E27FC236}">
                <a16:creationId xmlns:a16="http://schemas.microsoft.com/office/drawing/2014/main" id="{0289EAE8-C4CB-4B6E-BB6B-703F8A07E6E4}"/>
              </a:ext>
            </a:extLst>
          </p:cNvPr>
          <p:cNvSpPr txBox="1"/>
          <p:nvPr/>
        </p:nvSpPr>
        <p:spPr>
          <a:xfrm>
            <a:off x="7773122" y="1863335"/>
            <a:ext cx="1601978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sz="1400" b="1" dirty="0"/>
              <a:t>Separação amostra</a:t>
            </a:r>
          </a:p>
          <a:p>
            <a:pPr algn="ctr"/>
            <a:r>
              <a:rPr lang="pt-BR" sz="1400" b="1" dirty="0"/>
              <a:t>em learn e test</a:t>
            </a:r>
          </a:p>
        </p:txBody>
      </p:sp>
      <p:sp>
        <p:nvSpPr>
          <p:cNvPr id="14" name="CaixaDeTexto 11">
            <a:extLst>
              <a:ext uri="{FF2B5EF4-FFF2-40B4-BE49-F238E27FC236}">
                <a16:creationId xmlns:a16="http://schemas.microsoft.com/office/drawing/2014/main" id="{489C0404-B392-4411-9085-8806A2485E9B}"/>
              </a:ext>
            </a:extLst>
          </p:cNvPr>
          <p:cNvSpPr txBox="1"/>
          <p:nvPr/>
        </p:nvSpPr>
        <p:spPr>
          <a:xfrm>
            <a:off x="5727100" y="2889000"/>
            <a:ext cx="1584000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sz="1400" b="1" dirty="0"/>
              <a:t>Acurácia algoritmos </a:t>
            </a:r>
          </a:p>
          <a:p>
            <a:pPr algn="ctr"/>
            <a:r>
              <a:rPr lang="pt-BR" sz="1400" b="1" dirty="0"/>
              <a:t>de classificação</a:t>
            </a:r>
          </a:p>
        </p:txBody>
      </p:sp>
      <p:cxnSp>
        <p:nvCxnSpPr>
          <p:cNvPr id="15" name="Conector de Seta Reta 8">
            <a:extLst>
              <a:ext uri="{FF2B5EF4-FFF2-40B4-BE49-F238E27FC236}">
                <a16:creationId xmlns:a16="http://schemas.microsoft.com/office/drawing/2014/main" id="{A42A0BFF-45A1-4DBB-8C36-68A9C6304E8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311100" y="2116555"/>
            <a:ext cx="462022" cy="839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6">
            <a:extLst>
              <a:ext uri="{FF2B5EF4-FFF2-40B4-BE49-F238E27FC236}">
                <a16:creationId xmlns:a16="http://schemas.microsoft.com/office/drawing/2014/main" id="{601DF166-AE1D-4734-8596-2A2BF1580611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flipH="1">
            <a:off x="8565122" y="2386555"/>
            <a:ext cx="8989" cy="49405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1">
            <a:extLst>
              <a:ext uri="{FF2B5EF4-FFF2-40B4-BE49-F238E27FC236}">
                <a16:creationId xmlns:a16="http://schemas.microsoft.com/office/drawing/2014/main" id="{F493F403-9D96-4BD7-995F-4537F8CD27AF}"/>
              </a:ext>
            </a:extLst>
          </p:cNvPr>
          <p:cNvSpPr txBox="1"/>
          <p:nvPr/>
        </p:nvSpPr>
        <p:spPr>
          <a:xfrm>
            <a:off x="7773122" y="2880610"/>
            <a:ext cx="1584000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sz="1400" b="1" dirty="0"/>
              <a:t>Algoritmos </a:t>
            </a:r>
          </a:p>
          <a:p>
            <a:pPr algn="ctr"/>
            <a:r>
              <a:rPr lang="pt-BR" sz="1400" b="1" dirty="0"/>
              <a:t>de classificação</a:t>
            </a:r>
          </a:p>
        </p:txBody>
      </p:sp>
      <p:cxnSp>
        <p:nvCxnSpPr>
          <p:cNvPr id="20" name="Conector de Seta Reta 16">
            <a:extLst>
              <a:ext uri="{FF2B5EF4-FFF2-40B4-BE49-F238E27FC236}">
                <a16:creationId xmlns:a16="http://schemas.microsoft.com/office/drawing/2014/main" id="{20ED278D-F656-42AA-B46D-9DD0BB996B0E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flipH="1">
            <a:off x="7311100" y="3150610"/>
            <a:ext cx="462022" cy="839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65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28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Ayres</dc:creator>
  <cp:lastModifiedBy>Ayres, Gabriela</cp:lastModifiedBy>
  <cp:revision>6</cp:revision>
  <dcterms:created xsi:type="dcterms:W3CDTF">2018-11-02T23:00:11Z</dcterms:created>
  <dcterms:modified xsi:type="dcterms:W3CDTF">2018-11-12T13:31:04Z</dcterms:modified>
</cp:coreProperties>
</file>