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2.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2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20.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19.jpeg" ContentType="image/jpe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5.png" ContentType="image/png"/>
  <Override PartName="/ppt/media/image18.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ES" sz="4400" spc="-1" strike="noStrike">
                <a:latin typeface="Arial"/>
              </a:rPr>
              <a:t>Pulse para desplazar la diapositiva</a:t>
            </a:r>
            <a:endParaRPr b="0" lang="es-ES" sz="4400" spc="-1" strike="noStrike">
              <a:latin typeface="Arial"/>
            </a:endParaRPr>
          </a:p>
        </p:txBody>
      </p:sp>
      <p:sp>
        <p:nvSpPr>
          <p:cNvPr id="10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ES" sz="2000" spc="-1" strike="noStrike">
                <a:latin typeface="Arial"/>
              </a:rPr>
              <a:t>Pulse para editar el formato de las notas</a:t>
            </a:r>
            <a:endParaRPr b="0" lang="es-ES" sz="2000" spc="-1" strike="noStrike">
              <a:latin typeface="Arial"/>
            </a:endParaRPr>
          </a:p>
        </p:txBody>
      </p:sp>
      <p:sp>
        <p:nvSpPr>
          <p:cNvPr id="10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ES" sz="1400" spc="-1" strike="noStrike">
                <a:latin typeface="Times New Roman"/>
              </a:rPr>
              <a:t>&lt;cabecera&gt;</a:t>
            </a:r>
            <a:endParaRPr b="0" lang="es-ES" sz="1400" spc="-1" strike="noStrike">
              <a:latin typeface="Times New Roman"/>
            </a:endParaRPr>
          </a:p>
        </p:txBody>
      </p:sp>
      <p:sp>
        <p:nvSpPr>
          <p:cNvPr id="108"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s-ES" sz="1400" spc="-1" strike="noStrike">
                <a:latin typeface="Times New Roman"/>
              </a:defRPr>
            </a:lvl1pPr>
          </a:lstStyle>
          <a:p>
            <a:pPr algn="r">
              <a:buNone/>
            </a:pPr>
            <a:r>
              <a:rPr b="0" lang="es-ES" sz="1400" spc="-1" strike="noStrike">
                <a:latin typeface="Times New Roman"/>
              </a:rPr>
              <a:t>&lt;fecha/hora&gt;</a:t>
            </a:r>
            <a:endParaRPr b="0" lang="es-ES" sz="1400" spc="-1" strike="noStrike">
              <a:latin typeface="Times New Roman"/>
            </a:endParaRPr>
          </a:p>
        </p:txBody>
      </p:sp>
      <p:sp>
        <p:nvSpPr>
          <p:cNvPr id="109"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s-ES" sz="1400" spc="-1" strike="noStrike">
                <a:latin typeface="Times New Roman"/>
              </a:defRPr>
            </a:lvl1pPr>
          </a:lstStyle>
          <a:p>
            <a:r>
              <a:rPr b="0" lang="es-ES" sz="1400" spc="-1" strike="noStrike">
                <a:latin typeface="Times New Roman"/>
              </a:rPr>
              <a:t>&lt;pie de página&gt;</a:t>
            </a:r>
            <a:endParaRPr b="0" lang="es-ES" sz="1400" spc="-1" strike="noStrike">
              <a:latin typeface="Times New Roman"/>
            </a:endParaRPr>
          </a:p>
        </p:txBody>
      </p:sp>
      <p:sp>
        <p:nvSpPr>
          <p:cNvPr id="110"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s-ES" sz="1400" spc="-1" strike="noStrike">
                <a:latin typeface="Times New Roman"/>
              </a:defRPr>
            </a:lvl1pPr>
          </a:lstStyle>
          <a:p>
            <a:pPr algn="r">
              <a:buNone/>
            </a:pPr>
            <a:fld id="{DCB3F6AF-5A60-4EDC-85F7-6CD96F508541}" type="slidenum">
              <a:rPr b="0" lang="es-ES" sz="1400" spc="-1" strike="noStrike">
                <a:latin typeface="Times New Roman"/>
              </a:rPr>
              <a:t>&lt;número&gt;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381240" y="685800"/>
            <a:ext cx="6095160" cy="3428280"/>
          </a:xfrm>
          <a:prstGeom prst="rect">
            <a:avLst/>
          </a:prstGeom>
          <a:ln w="0">
            <a:noFill/>
          </a:ln>
        </p:spPr>
      </p:sp>
      <p:sp>
        <p:nvSpPr>
          <p:cNvPr id="174" name="PlaceHolder 2"/>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s" sz="1100" spc="-1" strike="noStrike">
                <a:latin typeface="Arial"/>
              </a:rPr>
              <a:t>https://lucid.app/lucidchart/401dfcd5-8f5c-4e29-a277-97d2c4c9851e/edit?beaconFlowId=F490790B53926F06&amp;invitationId=inv_2dd77366-1f63-483c-907c-163058e4e7f4&amp;page=HWEp-vi-RSFO#</a:t>
            </a:r>
            <a:endParaRPr b="0" lang="es-E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1240" y="685800"/>
            <a:ext cx="6095160" cy="3428280"/>
          </a:xfrm>
          <a:prstGeom prst="rect">
            <a:avLst/>
          </a:prstGeom>
          <a:ln w="0">
            <a:noFill/>
          </a:ln>
        </p:spPr>
      </p:sp>
      <p:sp>
        <p:nvSpPr>
          <p:cNvPr id="172" name="PlaceHolder 2"/>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s" sz="1100" spc="-1" strike="noStrike">
                <a:latin typeface="Arial"/>
              </a:rPr>
              <a:t>https://miro.com/app/board/uXjVNFzA9w8=/</a:t>
            </a:r>
            <a:endParaRPr b="0" lang="es-E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96326D9-7AC8-41D1-817A-3B265F588CC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49" name="PlaceHolder 2"/>
          <p:cNvSpPr>
            <a:spLocks noGrp="1"/>
          </p:cNvSpPr>
          <p:nvPr>
            <p:ph/>
          </p:nvPr>
        </p:nvSpPr>
        <p:spPr>
          <a:xfrm>
            <a:off x="819000" y="1990800"/>
            <a:ext cx="7504920" cy="1167120"/>
          </a:xfrm>
          <a:prstGeom prst="rect">
            <a:avLst/>
          </a:prstGeom>
          <a:noFill/>
          <a:ln w="0">
            <a:noFill/>
          </a:ln>
        </p:spPr>
        <p:txBody>
          <a:bodyPr lIns="0" rIns="0" tIns="0" bIns="0" anchor="t">
            <a:normAutofit/>
          </a:bodyPr>
          <a:p>
            <a:endParaRPr b="0" lang="es-ES" sz="3200" spc="-1" strike="noStrike">
              <a:latin typeface="Arial"/>
            </a:endParaRPr>
          </a:p>
        </p:txBody>
      </p:sp>
      <p:sp>
        <p:nvSpPr>
          <p:cNvPr id="50" name="PlaceHolder 3"/>
          <p:cNvSpPr>
            <a:spLocks noGrp="1"/>
          </p:cNvSpPr>
          <p:nvPr>
            <p:ph/>
          </p:nvPr>
        </p:nvSpPr>
        <p:spPr>
          <a:xfrm>
            <a:off x="819000" y="3269160"/>
            <a:ext cx="7504920" cy="1167120"/>
          </a:xfrm>
          <a:prstGeom prst="rect">
            <a:avLst/>
          </a:prstGeom>
          <a:noFill/>
          <a:ln w="0">
            <a:noFill/>
          </a:ln>
        </p:spPr>
        <p:txBody>
          <a:bodyPr lIns="0" rIns="0" tIns="0" bIns="0" anchor="t">
            <a:normAutofit/>
          </a:bodyPr>
          <a:p>
            <a:endParaRPr b="0" lang="es-ES" sz="3200" spc="-1" strike="noStrike">
              <a:latin typeface="Arial"/>
            </a:endParaRPr>
          </a:p>
        </p:txBody>
      </p:sp>
      <p:sp>
        <p:nvSpPr>
          <p:cNvPr id="5" name="PlaceHolder 4"/>
          <p:cNvSpPr>
            <a:spLocks noGrp="1"/>
          </p:cNvSpPr>
          <p:nvPr>
            <p:ph type="sldNum" idx="1"/>
          </p:nvPr>
        </p:nvSpPr>
        <p:spPr/>
        <p:txBody>
          <a:bodyPr/>
          <a:p>
            <a:fld id="{FDA84157-544C-451F-8B96-A8381797A5F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52" name="PlaceHolder 2"/>
          <p:cNvSpPr>
            <a:spLocks noGrp="1"/>
          </p:cNvSpPr>
          <p:nvPr>
            <p:ph/>
          </p:nvPr>
        </p:nvSpPr>
        <p:spPr>
          <a:xfrm>
            <a:off x="81900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53" name="PlaceHolder 3"/>
          <p:cNvSpPr>
            <a:spLocks noGrp="1"/>
          </p:cNvSpPr>
          <p:nvPr>
            <p:ph/>
          </p:nvPr>
        </p:nvSpPr>
        <p:spPr>
          <a:xfrm>
            <a:off x="466488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54" name="PlaceHolder 4"/>
          <p:cNvSpPr>
            <a:spLocks noGrp="1"/>
          </p:cNvSpPr>
          <p:nvPr>
            <p:ph/>
          </p:nvPr>
        </p:nvSpPr>
        <p:spPr>
          <a:xfrm>
            <a:off x="81900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55" name="PlaceHolder 5"/>
          <p:cNvSpPr>
            <a:spLocks noGrp="1"/>
          </p:cNvSpPr>
          <p:nvPr>
            <p:ph/>
          </p:nvPr>
        </p:nvSpPr>
        <p:spPr>
          <a:xfrm>
            <a:off x="466488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7" name="PlaceHolder 6"/>
          <p:cNvSpPr>
            <a:spLocks noGrp="1"/>
          </p:cNvSpPr>
          <p:nvPr>
            <p:ph type="sldNum" idx="1"/>
          </p:nvPr>
        </p:nvSpPr>
        <p:spPr/>
        <p:txBody>
          <a:bodyPr/>
          <a:p>
            <a:fld id="{1619C07C-0043-46BD-B56F-D4BD15D62FC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57" name="PlaceHolder 2"/>
          <p:cNvSpPr>
            <a:spLocks noGrp="1"/>
          </p:cNvSpPr>
          <p:nvPr>
            <p:ph/>
          </p:nvPr>
        </p:nvSpPr>
        <p:spPr>
          <a:xfrm>
            <a:off x="819000" y="199080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58" name="PlaceHolder 3"/>
          <p:cNvSpPr>
            <a:spLocks noGrp="1"/>
          </p:cNvSpPr>
          <p:nvPr>
            <p:ph/>
          </p:nvPr>
        </p:nvSpPr>
        <p:spPr>
          <a:xfrm>
            <a:off x="3356640" y="199080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59" name="PlaceHolder 4"/>
          <p:cNvSpPr>
            <a:spLocks noGrp="1"/>
          </p:cNvSpPr>
          <p:nvPr>
            <p:ph/>
          </p:nvPr>
        </p:nvSpPr>
        <p:spPr>
          <a:xfrm>
            <a:off x="5893920" y="199080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60" name="PlaceHolder 5"/>
          <p:cNvSpPr>
            <a:spLocks noGrp="1"/>
          </p:cNvSpPr>
          <p:nvPr>
            <p:ph/>
          </p:nvPr>
        </p:nvSpPr>
        <p:spPr>
          <a:xfrm>
            <a:off x="819000" y="326916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61" name="PlaceHolder 6"/>
          <p:cNvSpPr>
            <a:spLocks noGrp="1"/>
          </p:cNvSpPr>
          <p:nvPr>
            <p:ph/>
          </p:nvPr>
        </p:nvSpPr>
        <p:spPr>
          <a:xfrm>
            <a:off x="3356640" y="326916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62" name="PlaceHolder 7"/>
          <p:cNvSpPr>
            <a:spLocks noGrp="1"/>
          </p:cNvSpPr>
          <p:nvPr>
            <p:ph/>
          </p:nvPr>
        </p:nvSpPr>
        <p:spPr>
          <a:xfrm>
            <a:off x="5893920" y="326916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9" name="PlaceHolder 8"/>
          <p:cNvSpPr>
            <a:spLocks noGrp="1"/>
          </p:cNvSpPr>
          <p:nvPr>
            <p:ph type="sldNum" idx="1"/>
          </p:nvPr>
        </p:nvSpPr>
        <p:spPr/>
        <p:txBody>
          <a:bodyPr/>
          <a:p>
            <a:fld id="{1F8DD168-19C5-42A2-90BE-03A9CAA0D988}"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CE699D1-ABD8-4470-A72B-96732D3CD20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70" name="PlaceHolder 2"/>
          <p:cNvSpPr>
            <a:spLocks noGrp="1"/>
          </p:cNvSpPr>
          <p:nvPr>
            <p:ph type="subTitle"/>
          </p:nvPr>
        </p:nvSpPr>
        <p:spPr>
          <a:xfrm>
            <a:off x="819000" y="1990800"/>
            <a:ext cx="7504920" cy="244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sldNum" idx="2"/>
          </p:nvPr>
        </p:nvSpPr>
        <p:spPr/>
        <p:txBody>
          <a:bodyPr/>
          <a:p>
            <a:fld id="{0864E25F-0841-4026-98A7-4BD37EB369E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72" name="PlaceHolder 2"/>
          <p:cNvSpPr>
            <a:spLocks noGrp="1"/>
          </p:cNvSpPr>
          <p:nvPr>
            <p:ph/>
          </p:nvPr>
        </p:nvSpPr>
        <p:spPr>
          <a:xfrm>
            <a:off x="819000" y="1990800"/>
            <a:ext cx="7504920" cy="2447280"/>
          </a:xfrm>
          <a:prstGeom prst="rect">
            <a:avLst/>
          </a:prstGeom>
          <a:noFill/>
          <a:ln w="0">
            <a:noFill/>
          </a:ln>
        </p:spPr>
        <p:txBody>
          <a:bodyPr lIns="0" rIns="0" tIns="0" bIns="0" anchor="t">
            <a:normAutofit/>
          </a:bodyPr>
          <a:p>
            <a:endParaRPr b="0" lang="es-ES" sz="3200" spc="-1" strike="noStrike">
              <a:latin typeface="Arial"/>
            </a:endParaRPr>
          </a:p>
        </p:txBody>
      </p:sp>
      <p:sp>
        <p:nvSpPr>
          <p:cNvPr id="4" name="PlaceHolder 3"/>
          <p:cNvSpPr>
            <a:spLocks noGrp="1"/>
          </p:cNvSpPr>
          <p:nvPr>
            <p:ph type="sldNum" idx="2"/>
          </p:nvPr>
        </p:nvSpPr>
        <p:spPr/>
        <p:txBody>
          <a:bodyPr/>
          <a:p>
            <a:fld id="{F624F775-8EA9-4970-B581-033D79F8B20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74" name="PlaceHolder 2"/>
          <p:cNvSpPr>
            <a:spLocks noGrp="1"/>
          </p:cNvSpPr>
          <p:nvPr>
            <p:ph/>
          </p:nvPr>
        </p:nvSpPr>
        <p:spPr>
          <a:xfrm>
            <a:off x="81900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75" name="PlaceHolder 3"/>
          <p:cNvSpPr>
            <a:spLocks noGrp="1"/>
          </p:cNvSpPr>
          <p:nvPr>
            <p:ph/>
          </p:nvPr>
        </p:nvSpPr>
        <p:spPr>
          <a:xfrm>
            <a:off x="466488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5" name="PlaceHolder 4"/>
          <p:cNvSpPr>
            <a:spLocks noGrp="1"/>
          </p:cNvSpPr>
          <p:nvPr>
            <p:ph type="sldNum" idx="2"/>
          </p:nvPr>
        </p:nvSpPr>
        <p:spPr/>
        <p:txBody>
          <a:bodyPr/>
          <a:p>
            <a:fld id="{3DE5E603-8190-445B-A856-90E85DD5AE8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 name="PlaceHolder 2"/>
          <p:cNvSpPr>
            <a:spLocks noGrp="1"/>
          </p:cNvSpPr>
          <p:nvPr>
            <p:ph type="sldNum" idx="2"/>
          </p:nvPr>
        </p:nvSpPr>
        <p:spPr/>
        <p:txBody>
          <a:bodyPr/>
          <a:p>
            <a:fld id="{7A27E255-D2A7-4480-9E46-E597BFAD243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819000" y="845640"/>
            <a:ext cx="7504920" cy="44233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sldNum" idx="2"/>
          </p:nvPr>
        </p:nvSpPr>
        <p:spPr/>
        <p:txBody>
          <a:bodyPr/>
          <a:p>
            <a:fld id="{B086F3E4-6EAA-43AE-92DA-ADE23A10E50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79" name="PlaceHolder 2"/>
          <p:cNvSpPr>
            <a:spLocks noGrp="1"/>
          </p:cNvSpPr>
          <p:nvPr>
            <p:ph/>
          </p:nvPr>
        </p:nvSpPr>
        <p:spPr>
          <a:xfrm>
            <a:off x="81900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80" name="PlaceHolder 3"/>
          <p:cNvSpPr>
            <a:spLocks noGrp="1"/>
          </p:cNvSpPr>
          <p:nvPr>
            <p:ph/>
          </p:nvPr>
        </p:nvSpPr>
        <p:spPr>
          <a:xfrm>
            <a:off x="466488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81" name="PlaceHolder 4"/>
          <p:cNvSpPr>
            <a:spLocks noGrp="1"/>
          </p:cNvSpPr>
          <p:nvPr>
            <p:ph/>
          </p:nvPr>
        </p:nvSpPr>
        <p:spPr>
          <a:xfrm>
            <a:off x="81900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sldNum" idx="2"/>
          </p:nvPr>
        </p:nvSpPr>
        <p:spPr/>
        <p:txBody>
          <a:bodyPr/>
          <a:p>
            <a:fld id="{CC10DBC0-3AFD-4D35-BB82-2E12317EF62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8" name="PlaceHolder 2"/>
          <p:cNvSpPr>
            <a:spLocks noGrp="1"/>
          </p:cNvSpPr>
          <p:nvPr>
            <p:ph type="subTitle"/>
          </p:nvPr>
        </p:nvSpPr>
        <p:spPr>
          <a:xfrm>
            <a:off x="819000" y="1990800"/>
            <a:ext cx="7504920" cy="244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sldNum" idx="1"/>
          </p:nvPr>
        </p:nvSpPr>
        <p:spPr/>
        <p:txBody>
          <a:bodyPr/>
          <a:p>
            <a:fld id="{059D5A35-F1C7-42EF-A4A1-CE253821171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83" name="PlaceHolder 2"/>
          <p:cNvSpPr>
            <a:spLocks noGrp="1"/>
          </p:cNvSpPr>
          <p:nvPr>
            <p:ph/>
          </p:nvPr>
        </p:nvSpPr>
        <p:spPr>
          <a:xfrm>
            <a:off x="81900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84" name="PlaceHolder 3"/>
          <p:cNvSpPr>
            <a:spLocks noGrp="1"/>
          </p:cNvSpPr>
          <p:nvPr>
            <p:ph/>
          </p:nvPr>
        </p:nvSpPr>
        <p:spPr>
          <a:xfrm>
            <a:off x="466488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85" name="PlaceHolder 4"/>
          <p:cNvSpPr>
            <a:spLocks noGrp="1"/>
          </p:cNvSpPr>
          <p:nvPr>
            <p:ph/>
          </p:nvPr>
        </p:nvSpPr>
        <p:spPr>
          <a:xfrm>
            <a:off x="466488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sldNum" idx="2"/>
          </p:nvPr>
        </p:nvSpPr>
        <p:spPr/>
        <p:txBody>
          <a:bodyPr/>
          <a:p>
            <a:fld id="{C23952F2-D7DE-4DE5-BF63-2F6142482A8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87" name="PlaceHolder 2"/>
          <p:cNvSpPr>
            <a:spLocks noGrp="1"/>
          </p:cNvSpPr>
          <p:nvPr>
            <p:ph/>
          </p:nvPr>
        </p:nvSpPr>
        <p:spPr>
          <a:xfrm>
            <a:off x="81900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88" name="PlaceHolder 3"/>
          <p:cNvSpPr>
            <a:spLocks noGrp="1"/>
          </p:cNvSpPr>
          <p:nvPr>
            <p:ph/>
          </p:nvPr>
        </p:nvSpPr>
        <p:spPr>
          <a:xfrm>
            <a:off x="466488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89" name="PlaceHolder 4"/>
          <p:cNvSpPr>
            <a:spLocks noGrp="1"/>
          </p:cNvSpPr>
          <p:nvPr>
            <p:ph/>
          </p:nvPr>
        </p:nvSpPr>
        <p:spPr>
          <a:xfrm>
            <a:off x="819000" y="3269160"/>
            <a:ext cx="7504920" cy="116712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sldNum" idx="2"/>
          </p:nvPr>
        </p:nvSpPr>
        <p:spPr/>
        <p:txBody>
          <a:bodyPr/>
          <a:p>
            <a:fld id="{5B1CE81A-701B-4820-80F0-94429B496A0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91" name="PlaceHolder 2"/>
          <p:cNvSpPr>
            <a:spLocks noGrp="1"/>
          </p:cNvSpPr>
          <p:nvPr>
            <p:ph/>
          </p:nvPr>
        </p:nvSpPr>
        <p:spPr>
          <a:xfrm>
            <a:off x="819000" y="1990800"/>
            <a:ext cx="7504920" cy="1167120"/>
          </a:xfrm>
          <a:prstGeom prst="rect">
            <a:avLst/>
          </a:prstGeom>
          <a:noFill/>
          <a:ln w="0">
            <a:noFill/>
          </a:ln>
        </p:spPr>
        <p:txBody>
          <a:bodyPr lIns="0" rIns="0" tIns="0" bIns="0" anchor="t">
            <a:normAutofit/>
          </a:bodyPr>
          <a:p>
            <a:endParaRPr b="0" lang="es-ES" sz="3200" spc="-1" strike="noStrike">
              <a:latin typeface="Arial"/>
            </a:endParaRPr>
          </a:p>
        </p:txBody>
      </p:sp>
      <p:sp>
        <p:nvSpPr>
          <p:cNvPr id="92" name="PlaceHolder 3"/>
          <p:cNvSpPr>
            <a:spLocks noGrp="1"/>
          </p:cNvSpPr>
          <p:nvPr>
            <p:ph/>
          </p:nvPr>
        </p:nvSpPr>
        <p:spPr>
          <a:xfrm>
            <a:off x="819000" y="3269160"/>
            <a:ext cx="7504920" cy="1167120"/>
          </a:xfrm>
          <a:prstGeom prst="rect">
            <a:avLst/>
          </a:prstGeom>
          <a:noFill/>
          <a:ln w="0">
            <a:noFill/>
          </a:ln>
        </p:spPr>
        <p:txBody>
          <a:bodyPr lIns="0" rIns="0" tIns="0" bIns="0" anchor="t">
            <a:normAutofit/>
          </a:bodyPr>
          <a:p>
            <a:endParaRPr b="0" lang="es-ES" sz="3200" spc="-1" strike="noStrike">
              <a:latin typeface="Arial"/>
            </a:endParaRPr>
          </a:p>
        </p:txBody>
      </p:sp>
      <p:sp>
        <p:nvSpPr>
          <p:cNvPr id="5" name="PlaceHolder 4"/>
          <p:cNvSpPr>
            <a:spLocks noGrp="1"/>
          </p:cNvSpPr>
          <p:nvPr>
            <p:ph type="sldNum" idx="2"/>
          </p:nvPr>
        </p:nvSpPr>
        <p:spPr/>
        <p:txBody>
          <a:bodyPr/>
          <a:p>
            <a:fld id="{BF5CC290-69C9-4497-8D8F-61486A833809}"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94" name="PlaceHolder 2"/>
          <p:cNvSpPr>
            <a:spLocks noGrp="1"/>
          </p:cNvSpPr>
          <p:nvPr>
            <p:ph/>
          </p:nvPr>
        </p:nvSpPr>
        <p:spPr>
          <a:xfrm>
            <a:off x="81900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95" name="PlaceHolder 3"/>
          <p:cNvSpPr>
            <a:spLocks noGrp="1"/>
          </p:cNvSpPr>
          <p:nvPr>
            <p:ph/>
          </p:nvPr>
        </p:nvSpPr>
        <p:spPr>
          <a:xfrm>
            <a:off x="466488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96" name="PlaceHolder 4"/>
          <p:cNvSpPr>
            <a:spLocks noGrp="1"/>
          </p:cNvSpPr>
          <p:nvPr>
            <p:ph/>
          </p:nvPr>
        </p:nvSpPr>
        <p:spPr>
          <a:xfrm>
            <a:off x="81900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97" name="PlaceHolder 5"/>
          <p:cNvSpPr>
            <a:spLocks noGrp="1"/>
          </p:cNvSpPr>
          <p:nvPr>
            <p:ph/>
          </p:nvPr>
        </p:nvSpPr>
        <p:spPr>
          <a:xfrm>
            <a:off x="466488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7" name="PlaceHolder 6"/>
          <p:cNvSpPr>
            <a:spLocks noGrp="1"/>
          </p:cNvSpPr>
          <p:nvPr>
            <p:ph type="sldNum" idx="2"/>
          </p:nvPr>
        </p:nvSpPr>
        <p:spPr/>
        <p:txBody>
          <a:bodyPr/>
          <a:p>
            <a:fld id="{86AD8A5F-ABFA-4BB5-975C-E2063ABB763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99" name="PlaceHolder 2"/>
          <p:cNvSpPr>
            <a:spLocks noGrp="1"/>
          </p:cNvSpPr>
          <p:nvPr>
            <p:ph/>
          </p:nvPr>
        </p:nvSpPr>
        <p:spPr>
          <a:xfrm>
            <a:off x="819000" y="199080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100" name="PlaceHolder 3"/>
          <p:cNvSpPr>
            <a:spLocks noGrp="1"/>
          </p:cNvSpPr>
          <p:nvPr>
            <p:ph/>
          </p:nvPr>
        </p:nvSpPr>
        <p:spPr>
          <a:xfrm>
            <a:off x="3356640" y="199080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101" name="PlaceHolder 4"/>
          <p:cNvSpPr>
            <a:spLocks noGrp="1"/>
          </p:cNvSpPr>
          <p:nvPr>
            <p:ph/>
          </p:nvPr>
        </p:nvSpPr>
        <p:spPr>
          <a:xfrm>
            <a:off x="5893920" y="199080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102" name="PlaceHolder 5"/>
          <p:cNvSpPr>
            <a:spLocks noGrp="1"/>
          </p:cNvSpPr>
          <p:nvPr>
            <p:ph/>
          </p:nvPr>
        </p:nvSpPr>
        <p:spPr>
          <a:xfrm>
            <a:off x="819000" y="326916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103" name="PlaceHolder 6"/>
          <p:cNvSpPr>
            <a:spLocks noGrp="1"/>
          </p:cNvSpPr>
          <p:nvPr>
            <p:ph/>
          </p:nvPr>
        </p:nvSpPr>
        <p:spPr>
          <a:xfrm>
            <a:off x="3356640" y="326916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104" name="PlaceHolder 7"/>
          <p:cNvSpPr>
            <a:spLocks noGrp="1"/>
          </p:cNvSpPr>
          <p:nvPr>
            <p:ph/>
          </p:nvPr>
        </p:nvSpPr>
        <p:spPr>
          <a:xfrm>
            <a:off x="5893920" y="3269160"/>
            <a:ext cx="2416320" cy="1167120"/>
          </a:xfrm>
          <a:prstGeom prst="rect">
            <a:avLst/>
          </a:prstGeom>
          <a:noFill/>
          <a:ln w="0">
            <a:noFill/>
          </a:ln>
        </p:spPr>
        <p:txBody>
          <a:bodyPr lIns="0" rIns="0" tIns="0" bIns="0" anchor="t">
            <a:normAutofit fontScale="92000"/>
          </a:bodyPr>
          <a:p>
            <a:endParaRPr b="0" lang="es-ES" sz="3200" spc="-1" strike="noStrike">
              <a:latin typeface="Arial"/>
            </a:endParaRPr>
          </a:p>
        </p:txBody>
      </p:sp>
      <p:sp>
        <p:nvSpPr>
          <p:cNvPr id="9" name="PlaceHolder 8"/>
          <p:cNvSpPr>
            <a:spLocks noGrp="1"/>
          </p:cNvSpPr>
          <p:nvPr>
            <p:ph type="sldNum" idx="2"/>
          </p:nvPr>
        </p:nvSpPr>
        <p:spPr/>
        <p:txBody>
          <a:bodyPr/>
          <a:p>
            <a:fld id="{6DBC408B-B173-43BE-B148-5ECDFB1C5AE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0" name="PlaceHolder 2"/>
          <p:cNvSpPr>
            <a:spLocks noGrp="1"/>
          </p:cNvSpPr>
          <p:nvPr>
            <p:ph/>
          </p:nvPr>
        </p:nvSpPr>
        <p:spPr>
          <a:xfrm>
            <a:off x="819000" y="1990800"/>
            <a:ext cx="7504920" cy="2447280"/>
          </a:xfrm>
          <a:prstGeom prst="rect">
            <a:avLst/>
          </a:prstGeom>
          <a:noFill/>
          <a:ln w="0">
            <a:noFill/>
          </a:ln>
        </p:spPr>
        <p:txBody>
          <a:bodyPr lIns="0" rIns="0" tIns="0" bIns="0" anchor="t">
            <a:normAutofit/>
          </a:bodyPr>
          <a:p>
            <a:endParaRPr b="0" lang="es-ES" sz="3200" spc="-1" strike="noStrike">
              <a:latin typeface="Arial"/>
            </a:endParaRPr>
          </a:p>
        </p:txBody>
      </p:sp>
      <p:sp>
        <p:nvSpPr>
          <p:cNvPr id="4" name="PlaceHolder 3"/>
          <p:cNvSpPr>
            <a:spLocks noGrp="1"/>
          </p:cNvSpPr>
          <p:nvPr>
            <p:ph type="sldNum" idx="1"/>
          </p:nvPr>
        </p:nvSpPr>
        <p:spPr/>
        <p:txBody>
          <a:bodyPr/>
          <a:p>
            <a:fld id="{0AE1CF7C-1233-43C8-9962-0C1CB4CDEC7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2" name="PlaceHolder 2"/>
          <p:cNvSpPr>
            <a:spLocks noGrp="1"/>
          </p:cNvSpPr>
          <p:nvPr>
            <p:ph/>
          </p:nvPr>
        </p:nvSpPr>
        <p:spPr>
          <a:xfrm>
            <a:off x="81900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33" name="PlaceHolder 3"/>
          <p:cNvSpPr>
            <a:spLocks noGrp="1"/>
          </p:cNvSpPr>
          <p:nvPr>
            <p:ph/>
          </p:nvPr>
        </p:nvSpPr>
        <p:spPr>
          <a:xfrm>
            <a:off x="466488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5" name="PlaceHolder 4"/>
          <p:cNvSpPr>
            <a:spLocks noGrp="1"/>
          </p:cNvSpPr>
          <p:nvPr>
            <p:ph type="sldNum" idx="1"/>
          </p:nvPr>
        </p:nvSpPr>
        <p:spPr/>
        <p:txBody>
          <a:bodyPr/>
          <a:p>
            <a:fld id="{BF734EDE-61FB-400F-B9DE-10519FC3C35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 name="PlaceHolder 2"/>
          <p:cNvSpPr>
            <a:spLocks noGrp="1"/>
          </p:cNvSpPr>
          <p:nvPr>
            <p:ph type="sldNum" idx="1"/>
          </p:nvPr>
        </p:nvSpPr>
        <p:spPr/>
        <p:txBody>
          <a:bodyPr/>
          <a:p>
            <a:fld id="{04A96363-3801-4AFB-BB41-E453F8B763E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819000" y="845640"/>
            <a:ext cx="7504920" cy="44233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sldNum" idx="1"/>
          </p:nvPr>
        </p:nvSpPr>
        <p:spPr/>
        <p:txBody>
          <a:bodyPr/>
          <a:p>
            <a:fld id="{73D622F3-F7AF-433E-A32B-F5A9912202B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7" name="PlaceHolder 2"/>
          <p:cNvSpPr>
            <a:spLocks noGrp="1"/>
          </p:cNvSpPr>
          <p:nvPr>
            <p:ph/>
          </p:nvPr>
        </p:nvSpPr>
        <p:spPr>
          <a:xfrm>
            <a:off x="81900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38" name="PlaceHolder 3"/>
          <p:cNvSpPr>
            <a:spLocks noGrp="1"/>
          </p:cNvSpPr>
          <p:nvPr>
            <p:ph/>
          </p:nvPr>
        </p:nvSpPr>
        <p:spPr>
          <a:xfrm>
            <a:off x="466488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39" name="PlaceHolder 4"/>
          <p:cNvSpPr>
            <a:spLocks noGrp="1"/>
          </p:cNvSpPr>
          <p:nvPr>
            <p:ph/>
          </p:nvPr>
        </p:nvSpPr>
        <p:spPr>
          <a:xfrm>
            <a:off x="81900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sldNum" idx="1"/>
          </p:nvPr>
        </p:nvSpPr>
        <p:spPr/>
        <p:txBody>
          <a:bodyPr/>
          <a:p>
            <a:fld id="{6E226945-80F2-4A38-B5A1-E45F356DD3B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41" name="PlaceHolder 2"/>
          <p:cNvSpPr>
            <a:spLocks noGrp="1"/>
          </p:cNvSpPr>
          <p:nvPr>
            <p:ph/>
          </p:nvPr>
        </p:nvSpPr>
        <p:spPr>
          <a:xfrm>
            <a:off x="819000" y="1990800"/>
            <a:ext cx="3662280" cy="2447280"/>
          </a:xfrm>
          <a:prstGeom prst="rect">
            <a:avLst/>
          </a:prstGeom>
          <a:noFill/>
          <a:ln w="0">
            <a:noFill/>
          </a:ln>
        </p:spPr>
        <p:txBody>
          <a:bodyPr lIns="0" rIns="0" tIns="0" bIns="0" anchor="t">
            <a:normAutofit/>
          </a:bodyPr>
          <a:p>
            <a:endParaRPr b="0" lang="es-ES" sz="3200" spc="-1" strike="noStrike">
              <a:latin typeface="Arial"/>
            </a:endParaRPr>
          </a:p>
        </p:txBody>
      </p:sp>
      <p:sp>
        <p:nvSpPr>
          <p:cNvPr id="42" name="PlaceHolder 3"/>
          <p:cNvSpPr>
            <a:spLocks noGrp="1"/>
          </p:cNvSpPr>
          <p:nvPr>
            <p:ph/>
          </p:nvPr>
        </p:nvSpPr>
        <p:spPr>
          <a:xfrm>
            <a:off x="466488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43" name="PlaceHolder 4"/>
          <p:cNvSpPr>
            <a:spLocks noGrp="1"/>
          </p:cNvSpPr>
          <p:nvPr>
            <p:ph/>
          </p:nvPr>
        </p:nvSpPr>
        <p:spPr>
          <a:xfrm>
            <a:off x="4664880" y="326916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sldNum" idx="1"/>
          </p:nvPr>
        </p:nvSpPr>
        <p:spPr/>
        <p:txBody>
          <a:bodyPr/>
          <a:p>
            <a:fld id="{4C6C5A03-9EB4-4886-9A1D-62FB3226887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45" name="PlaceHolder 2"/>
          <p:cNvSpPr>
            <a:spLocks noGrp="1"/>
          </p:cNvSpPr>
          <p:nvPr>
            <p:ph/>
          </p:nvPr>
        </p:nvSpPr>
        <p:spPr>
          <a:xfrm>
            <a:off x="81900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46" name="PlaceHolder 3"/>
          <p:cNvSpPr>
            <a:spLocks noGrp="1"/>
          </p:cNvSpPr>
          <p:nvPr>
            <p:ph/>
          </p:nvPr>
        </p:nvSpPr>
        <p:spPr>
          <a:xfrm>
            <a:off x="4664880" y="1990800"/>
            <a:ext cx="3662280" cy="1167120"/>
          </a:xfrm>
          <a:prstGeom prst="rect">
            <a:avLst/>
          </a:prstGeom>
          <a:noFill/>
          <a:ln w="0">
            <a:noFill/>
          </a:ln>
        </p:spPr>
        <p:txBody>
          <a:bodyPr lIns="0" rIns="0" tIns="0" bIns="0" anchor="t">
            <a:normAutofit/>
          </a:bodyPr>
          <a:p>
            <a:endParaRPr b="0" lang="es-ES" sz="3200" spc="-1" strike="noStrike">
              <a:latin typeface="Arial"/>
            </a:endParaRPr>
          </a:p>
        </p:txBody>
      </p:sp>
      <p:sp>
        <p:nvSpPr>
          <p:cNvPr id="47" name="PlaceHolder 4"/>
          <p:cNvSpPr>
            <a:spLocks noGrp="1"/>
          </p:cNvSpPr>
          <p:nvPr>
            <p:ph/>
          </p:nvPr>
        </p:nvSpPr>
        <p:spPr>
          <a:xfrm>
            <a:off x="819000" y="3269160"/>
            <a:ext cx="7504920" cy="116712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sldNum" idx="1"/>
          </p:nvPr>
        </p:nvSpPr>
        <p:spPr/>
        <p:txBody>
          <a:bodyPr/>
          <a:p>
            <a:fld id="{63F629D3-38B4-40B9-B6D1-48E4A30EA96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63ef5"/>
        </a:solidFill>
      </p:bgPr>
    </p:bg>
    <p:spTree>
      <p:nvGrpSpPr>
        <p:cNvPr id="1" name=""/>
        <p:cNvGrpSpPr/>
        <p:nvPr/>
      </p:nvGrpSpPr>
      <p:grpSpPr>
        <a:xfrm>
          <a:off x="0" y="0"/>
          <a:ext cx="0" cy="0"/>
          <a:chOff x="0" y="0"/>
          <a:chExt cx="0" cy="0"/>
        </a:xfrm>
      </p:grpSpPr>
      <p:sp>
        <p:nvSpPr>
          <p:cNvPr id="0" name="Google Shape;10;p2"/>
          <p:cNvSpPr/>
          <p:nvPr/>
        </p:nvSpPr>
        <p:spPr>
          <a:xfrm>
            <a:off x="0" y="2824560"/>
            <a:ext cx="7369560" cy="2318400"/>
          </a:xfrm>
          <a:prstGeom prst="rtTriangle">
            <a:avLst/>
          </a:prstGeom>
          <a:solidFill>
            <a:schemeClr val="accent1"/>
          </a:solidFill>
          <a:ln w="0">
            <a:noFill/>
          </a:ln>
        </p:spPr>
        <p:style>
          <a:lnRef idx="0"/>
          <a:fillRef idx="0"/>
          <a:effectRef idx="0"/>
          <a:fontRef idx="minor"/>
        </p:style>
      </p:sp>
      <p:sp>
        <p:nvSpPr>
          <p:cNvPr id="1" name="Google Shape;11;p2"/>
          <p:cNvSpPr/>
          <p:nvPr/>
        </p:nvSpPr>
        <p:spPr>
          <a:xfrm flipH="1">
            <a:off x="3582000" y="1550880"/>
            <a:ext cx="5560560" cy="3592080"/>
          </a:xfrm>
          <a:prstGeom prst="rtTriangle">
            <a:avLst/>
          </a:prstGeom>
          <a:solidFill>
            <a:schemeClr val="accent3"/>
          </a:solidFill>
          <a:ln w="0">
            <a:noFill/>
          </a:ln>
        </p:spPr>
        <p:style>
          <a:lnRef idx="0"/>
          <a:fillRef idx="0"/>
          <a:effectRef idx="0"/>
          <a:fontRef idx="minor"/>
        </p:style>
      </p:sp>
      <p:sp>
        <p:nvSpPr>
          <p:cNvPr id="2" name="Google Shape;12;p2"/>
          <p:cNvSpPr/>
          <p:nvPr/>
        </p:nvSpPr>
        <p:spPr>
          <a:xfrm rot="10800000">
            <a:off x="5059440" y="0"/>
            <a:ext cx="4084560" cy="2052000"/>
          </a:xfrm>
          <a:prstGeom prst="rtTriangle">
            <a:avLst/>
          </a:prstGeom>
          <a:solidFill>
            <a:schemeClr val="dk2"/>
          </a:solidFill>
          <a:ln w="0">
            <a:noFill/>
          </a:ln>
        </p:spPr>
        <p:style>
          <a:lnRef idx="0"/>
          <a:fillRef idx="0"/>
          <a:effectRef idx="0"/>
          <a:fontRef idx="minor"/>
        </p:style>
      </p:sp>
      <p:sp>
        <p:nvSpPr>
          <p:cNvPr id="3" name="Google Shape;13;p2"/>
          <p:cNvSpPr/>
          <p:nvPr/>
        </p:nvSpPr>
        <p:spPr>
          <a:xfrm>
            <a:off x="203400" y="206280"/>
            <a:ext cx="8736840" cy="473040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grpSp>
        <p:nvGrpSpPr>
          <p:cNvPr id="4" name="Google Shape;14;p2"/>
          <p:cNvGrpSpPr/>
          <p:nvPr/>
        </p:nvGrpSpPr>
        <p:grpSpPr>
          <a:xfrm>
            <a:off x="255240" y="720"/>
            <a:ext cx="2249640" cy="1043640"/>
            <a:chOff x="255240" y="720"/>
            <a:chExt cx="2249640" cy="1043640"/>
          </a:xfrm>
        </p:grpSpPr>
        <p:sp>
          <p:nvSpPr>
            <p:cNvPr id="5" name="Google Shape;15;p2"/>
            <p:cNvSpPr/>
            <p:nvPr/>
          </p:nvSpPr>
          <p:spPr>
            <a:xfrm>
              <a:off x="763920" y="720"/>
              <a:ext cx="1740960" cy="1043640"/>
            </a:xfrm>
            <a:prstGeom prst="parallelogram">
              <a:avLst>
                <a:gd name="adj" fmla="val 153193"/>
              </a:avLst>
            </a:prstGeom>
            <a:solidFill>
              <a:schemeClr val="dk1"/>
            </a:solidFill>
            <a:ln w="0">
              <a:noFill/>
            </a:ln>
          </p:spPr>
          <p:style>
            <a:lnRef idx="0"/>
            <a:fillRef idx="0"/>
            <a:effectRef idx="0"/>
            <a:fontRef idx="minor"/>
          </p:style>
        </p:sp>
        <p:sp>
          <p:nvSpPr>
            <p:cNvPr id="6" name="Google Shape;16;p2"/>
            <p:cNvSpPr/>
            <p:nvPr/>
          </p:nvSpPr>
          <p:spPr>
            <a:xfrm>
              <a:off x="509760" y="720"/>
              <a:ext cx="1740960" cy="1043640"/>
            </a:xfrm>
            <a:prstGeom prst="parallelogram">
              <a:avLst>
                <a:gd name="adj" fmla="val 153193"/>
              </a:avLst>
            </a:prstGeom>
            <a:solidFill>
              <a:schemeClr val="dk1"/>
            </a:solidFill>
            <a:ln w="0">
              <a:noFill/>
            </a:ln>
          </p:spPr>
          <p:style>
            <a:lnRef idx="0"/>
            <a:fillRef idx="0"/>
            <a:effectRef idx="0"/>
            <a:fontRef idx="minor"/>
          </p:style>
        </p:sp>
        <p:sp>
          <p:nvSpPr>
            <p:cNvPr id="7" name="Google Shape;17;p2"/>
            <p:cNvSpPr/>
            <p:nvPr/>
          </p:nvSpPr>
          <p:spPr>
            <a:xfrm>
              <a:off x="255240" y="720"/>
              <a:ext cx="1740960" cy="1043640"/>
            </a:xfrm>
            <a:prstGeom prst="parallelogram">
              <a:avLst>
                <a:gd name="adj" fmla="val 153193"/>
              </a:avLst>
            </a:prstGeom>
            <a:solidFill>
              <a:schemeClr val="dk1"/>
            </a:solidFill>
            <a:ln w="0">
              <a:noFill/>
            </a:ln>
          </p:spPr>
          <p:style>
            <a:lnRef idx="0"/>
            <a:fillRef idx="0"/>
            <a:effectRef idx="0"/>
            <a:fontRef idx="minor"/>
          </p:style>
        </p:sp>
      </p:grpSp>
      <p:grpSp>
        <p:nvGrpSpPr>
          <p:cNvPr id="8" name="Google Shape;18;p2"/>
          <p:cNvGrpSpPr/>
          <p:nvPr/>
        </p:nvGrpSpPr>
        <p:grpSpPr>
          <a:xfrm>
            <a:off x="905400" y="720"/>
            <a:ext cx="2249640" cy="1043640"/>
            <a:chOff x="905400" y="720"/>
            <a:chExt cx="2249640" cy="1043640"/>
          </a:xfrm>
        </p:grpSpPr>
        <p:sp>
          <p:nvSpPr>
            <p:cNvPr id="9" name="Google Shape;19;p2"/>
            <p:cNvSpPr/>
            <p:nvPr/>
          </p:nvSpPr>
          <p:spPr>
            <a:xfrm>
              <a:off x="1414080" y="720"/>
              <a:ext cx="1740960" cy="1043640"/>
            </a:xfrm>
            <a:prstGeom prst="parallelogram">
              <a:avLst>
                <a:gd name="adj" fmla="val 153193"/>
              </a:avLst>
            </a:prstGeom>
            <a:solidFill>
              <a:schemeClr val="accent6"/>
            </a:solidFill>
            <a:ln w="0">
              <a:noFill/>
            </a:ln>
          </p:spPr>
          <p:style>
            <a:lnRef idx="0"/>
            <a:fillRef idx="0"/>
            <a:effectRef idx="0"/>
            <a:fontRef idx="minor"/>
          </p:style>
        </p:sp>
        <p:sp>
          <p:nvSpPr>
            <p:cNvPr id="10" name="Google Shape;20;p2"/>
            <p:cNvSpPr/>
            <p:nvPr/>
          </p:nvSpPr>
          <p:spPr>
            <a:xfrm>
              <a:off x="1159920" y="720"/>
              <a:ext cx="1740960" cy="1043640"/>
            </a:xfrm>
            <a:prstGeom prst="parallelogram">
              <a:avLst>
                <a:gd name="adj" fmla="val 153193"/>
              </a:avLst>
            </a:prstGeom>
            <a:solidFill>
              <a:schemeClr val="accent6"/>
            </a:solidFill>
            <a:ln w="0">
              <a:noFill/>
            </a:ln>
          </p:spPr>
          <p:style>
            <a:lnRef idx="0"/>
            <a:fillRef idx="0"/>
            <a:effectRef idx="0"/>
            <a:fontRef idx="minor"/>
          </p:style>
        </p:sp>
        <p:sp>
          <p:nvSpPr>
            <p:cNvPr id="11" name="Google Shape;21;p2"/>
            <p:cNvSpPr/>
            <p:nvPr/>
          </p:nvSpPr>
          <p:spPr>
            <a:xfrm>
              <a:off x="905400" y="720"/>
              <a:ext cx="1740960" cy="1043640"/>
            </a:xfrm>
            <a:prstGeom prst="parallelogram">
              <a:avLst>
                <a:gd name="adj" fmla="val 153193"/>
              </a:avLst>
            </a:prstGeom>
            <a:solidFill>
              <a:schemeClr val="accent6"/>
            </a:solidFill>
            <a:ln w="0">
              <a:noFill/>
            </a:ln>
          </p:spPr>
          <p:style>
            <a:lnRef idx="0"/>
            <a:fillRef idx="0"/>
            <a:effectRef idx="0"/>
            <a:fontRef idx="minor"/>
          </p:style>
        </p:sp>
      </p:grpSp>
      <p:grpSp>
        <p:nvGrpSpPr>
          <p:cNvPr id="12" name="Google Shape;22;p2"/>
          <p:cNvGrpSpPr/>
          <p:nvPr/>
        </p:nvGrpSpPr>
        <p:grpSpPr>
          <a:xfrm>
            <a:off x="7057440" y="5040"/>
            <a:ext cx="1850400" cy="751320"/>
            <a:chOff x="7057440" y="5040"/>
            <a:chExt cx="1850400" cy="751320"/>
          </a:xfrm>
        </p:grpSpPr>
        <p:sp>
          <p:nvSpPr>
            <p:cNvPr id="13" name="Google Shape;23;p2"/>
            <p:cNvSpPr/>
            <p:nvPr/>
          </p:nvSpPr>
          <p:spPr>
            <a:xfrm>
              <a:off x="7659360" y="5040"/>
              <a:ext cx="1248480" cy="751320"/>
            </a:xfrm>
            <a:prstGeom prst="parallelogram">
              <a:avLst>
                <a:gd name="adj" fmla="val 158024"/>
              </a:avLst>
            </a:prstGeom>
            <a:solidFill>
              <a:schemeClr val="dk2"/>
            </a:solidFill>
            <a:ln w="0">
              <a:noFill/>
            </a:ln>
          </p:spPr>
          <p:style>
            <a:lnRef idx="0"/>
            <a:fillRef idx="0"/>
            <a:effectRef idx="0"/>
            <a:fontRef idx="minor"/>
          </p:style>
        </p:sp>
        <p:sp>
          <p:nvSpPr>
            <p:cNvPr id="14" name="Google Shape;24;p2"/>
            <p:cNvSpPr/>
            <p:nvPr/>
          </p:nvSpPr>
          <p:spPr>
            <a:xfrm>
              <a:off x="7358400" y="5040"/>
              <a:ext cx="1248480" cy="751320"/>
            </a:xfrm>
            <a:prstGeom prst="parallelogram">
              <a:avLst>
                <a:gd name="adj" fmla="val 158024"/>
              </a:avLst>
            </a:prstGeom>
            <a:solidFill>
              <a:schemeClr val="dk2"/>
            </a:solidFill>
            <a:ln w="0">
              <a:noFill/>
            </a:ln>
          </p:spPr>
          <p:style>
            <a:lnRef idx="0"/>
            <a:fillRef idx="0"/>
            <a:effectRef idx="0"/>
            <a:fontRef idx="minor"/>
          </p:style>
        </p:sp>
        <p:sp>
          <p:nvSpPr>
            <p:cNvPr id="15" name="Google Shape;25;p2"/>
            <p:cNvSpPr/>
            <p:nvPr/>
          </p:nvSpPr>
          <p:spPr>
            <a:xfrm>
              <a:off x="7057440" y="5040"/>
              <a:ext cx="1248480" cy="751320"/>
            </a:xfrm>
            <a:prstGeom prst="parallelogram">
              <a:avLst>
                <a:gd name="adj" fmla="val 158024"/>
              </a:avLst>
            </a:prstGeom>
            <a:solidFill>
              <a:schemeClr val="dk2"/>
            </a:solidFill>
            <a:ln w="0">
              <a:noFill/>
            </a:ln>
          </p:spPr>
          <p:style>
            <a:lnRef idx="0"/>
            <a:fillRef idx="0"/>
            <a:effectRef idx="0"/>
            <a:fontRef idx="minor"/>
          </p:style>
        </p:sp>
      </p:grpSp>
      <p:grpSp>
        <p:nvGrpSpPr>
          <p:cNvPr id="16" name="Google Shape;26;p2"/>
          <p:cNvGrpSpPr/>
          <p:nvPr/>
        </p:nvGrpSpPr>
        <p:grpSpPr>
          <a:xfrm>
            <a:off x="6553080" y="4217760"/>
            <a:ext cx="2388240" cy="924840"/>
            <a:chOff x="6553080" y="4217760"/>
            <a:chExt cx="2388240" cy="924840"/>
          </a:xfrm>
        </p:grpSpPr>
        <p:sp>
          <p:nvSpPr>
            <p:cNvPr id="17" name="Google Shape;27;p2"/>
            <p:cNvSpPr/>
            <p:nvPr/>
          </p:nvSpPr>
          <p:spPr>
            <a:xfrm>
              <a:off x="7329960" y="4217760"/>
              <a:ext cx="1611360" cy="924840"/>
            </a:xfrm>
            <a:prstGeom prst="parallelogram">
              <a:avLst>
                <a:gd name="adj" fmla="val 158024"/>
              </a:avLst>
            </a:prstGeom>
            <a:solidFill>
              <a:schemeClr val="dk1"/>
            </a:solidFill>
            <a:ln w="0">
              <a:noFill/>
            </a:ln>
          </p:spPr>
          <p:style>
            <a:lnRef idx="0"/>
            <a:fillRef idx="0"/>
            <a:effectRef idx="0"/>
            <a:fontRef idx="minor"/>
          </p:style>
        </p:sp>
        <p:sp>
          <p:nvSpPr>
            <p:cNvPr id="18" name="Google Shape;28;p2"/>
            <p:cNvSpPr/>
            <p:nvPr/>
          </p:nvSpPr>
          <p:spPr>
            <a:xfrm>
              <a:off x="6941520" y="4217760"/>
              <a:ext cx="1611360" cy="924840"/>
            </a:xfrm>
            <a:prstGeom prst="parallelogram">
              <a:avLst>
                <a:gd name="adj" fmla="val 158024"/>
              </a:avLst>
            </a:prstGeom>
            <a:solidFill>
              <a:schemeClr val="dk1"/>
            </a:solidFill>
            <a:ln w="0">
              <a:noFill/>
            </a:ln>
          </p:spPr>
          <p:style>
            <a:lnRef idx="0"/>
            <a:fillRef idx="0"/>
            <a:effectRef idx="0"/>
            <a:fontRef idx="minor"/>
          </p:style>
        </p:sp>
        <p:sp>
          <p:nvSpPr>
            <p:cNvPr id="19" name="Google Shape;29;p2"/>
            <p:cNvSpPr/>
            <p:nvPr/>
          </p:nvSpPr>
          <p:spPr>
            <a:xfrm>
              <a:off x="6553080" y="4217760"/>
              <a:ext cx="1611360" cy="924840"/>
            </a:xfrm>
            <a:prstGeom prst="parallelogram">
              <a:avLst>
                <a:gd name="adj" fmla="val 158024"/>
              </a:avLst>
            </a:prstGeom>
            <a:solidFill>
              <a:schemeClr val="dk1"/>
            </a:solidFill>
            <a:ln w="0">
              <a:noFill/>
            </a:ln>
          </p:spPr>
          <p:style>
            <a:lnRef idx="0"/>
            <a:fillRef idx="0"/>
            <a:effectRef idx="0"/>
            <a:fontRef idx="minor"/>
          </p:style>
        </p:sp>
      </p:grpSp>
      <p:grpSp>
        <p:nvGrpSpPr>
          <p:cNvPr id="20" name="Google Shape;30;p2"/>
          <p:cNvGrpSpPr/>
          <p:nvPr/>
        </p:nvGrpSpPr>
        <p:grpSpPr>
          <a:xfrm>
            <a:off x="199080" y="4055760"/>
            <a:ext cx="2794680" cy="1082520"/>
            <a:chOff x="199080" y="4055760"/>
            <a:chExt cx="2794680" cy="1082520"/>
          </a:xfrm>
        </p:grpSpPr>
        <p:sp>
          <p:nvSpPr>
            <p:cNvPr id="21" name="Google Shape;31;p2"/>
            <p:cNvSpPr/>
            <p:nvPr/>
          </p:nvSpPr>
          <p:spPr>
            <a:xfrm>
              <a:off x="1108080" y="4055760"/>
              <a:ext cx="1885680" cy="1082520"/>
            </a:xfrm>
            <a:prstGeom prst="parallelogram">
              <a:avLst>
                <a:gd name="adj" fmla="val 158024"/>
              </a:avLst>
            </a:prstGeom>
            <a:solidFill>
              <a:schemeClr val="accent1"/>
            </a:solidFill>
            <a:ln w="0">
              <a:noFill/>
            </a:ln>
          </p:spPr>
          <p:style>
            <a:lnRef idx="0"/>
            <a:fillRef idx="0"/>
            <a:effectRef idx="0"/>
            <a:fontRef idx="minor"/>
          </p:style>
        </p:sp>
        <p:sp>
          <p:nvSpPr>
            <p:cNvPr id="22" name="Google Shape;32;p2"/>
            <p:cNvSpPr/>
            <p:nvPr/>
          </p:nvSpPr>
          <p:spPr>
            <a:xfrm>
              <a:off x="653760" y="4055760"/>
              <a:ext cx="1885680" cy="1082520"/>
            </a:xfrm>
            <a:prstGeom prst="parallelogram">
              <a:avLst>
                <a:gd name="adj" fmla="val 158024"/>
              </a:avLst>
            </a:prstGeom>
            <a:solidFill>
              <a:schemeClr val="accent1"/>
            </a:solidFill>
            <a:ln w="0">
              <a:noFill/>
            </a:ln>
          </p:spPr>
          <p:style>
            <a:lnRef idx="0"/>
            <a:fillRef idx="0"/>
            <a:effectRef idx="0"/>
            <a:fontRef idx="minor"/>
          </p:style>
        </p:sp>
        <p:sp>
          <p:nvSpPr>
            <p:cNvPr id="23" name="Google Shape;33;p2"/>
            <p:cNvSpPr/>
            <p:nvPr/>
          </p:nvSpPr>
          <p:spPr>
            <a:xfrm>
              <a:off x="199080" y="4055760"/>
              <a:ext cx="1885680" cy="1082520"/>
            </a:xfrm>
            <a:prstGeom prst="parallelogram">
              <a:avLst>
                <a:gd name="adj" fmla="val 158024"/>
              </a:avLst>
            </a:prstGeom>
            <a:solidFill>
              <a:schemeClr val="accent1"/>
            </a:solidFill>
            <a:ln w="0">
              <a:noFill/>
            </a:ln>
          </p:spPr>
          <p:style>
            <a:lnRef idx="0"/>
            <a:fillRef idx="0"/>
            <a:effectRef idx="0"/>
            <a:fontRef idx="minor"/>
          </p:style>
        </p:sp>
      </p:grpSp>
      <p:sp>
        <p:nvSpPr>
          <p:cNvPr id="24"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25" name="PlaceHolder 2"/>
          <p:cNvSpPr>
            <a:spLocks noGrp="1"/>
          </p:cNvSpPr>
          <p:nvPr>
            <p:ph type="sldNum" idx="1"/>
          </p:nvPr>
        </p:nvSpPr>
        <p:spPr>
          <a:xfrm>
            <a:off x="8390880" y="454356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s" sz="1000" spc="-1" strike="noStrike">
                <a:solidFill>
                  <a:srgbClr val="233a44"/>
                </a:solidFill>
                <a:latin typeface="Nunito"/>
                <a:ea typeface="Nunito"/>
              </a:defRPr>
            </a:lvl1pPr>
          </a:lstStyle>
          <a:p>
            <a:pPr algn="r">
              <a:lnSpc>
                <a:spcPct val="100000"/>
              </a:lnSpc>
              <a:buNone/>
              <a:tabLst>
                <a:tab algn="l" pos="0"/>
              </a:tabLst>
            </a:pPr>
            <a:fld id="{F8FC075E-4434-436E-A147-6F7DBB657219}" type="slidenum">
              <a:rPr b="0" lang="es" sz="1000" spc="-1" strike="noStrike">
                <a:solidFill>
                  <a:srgbClr val="233a44"/>
                </a:solidFill>
                <a:latin typeface="Nunito"/>
                <a:ea typeface="Nunito"/>
              </a:rPr>
              <a:t>&lt;número&gt;</a:t>
            </a:fld>
            <a:endParaRPr b="0" lang="es-ES" sz="1000" spc="-1" strike="noStrike">
              <a:latin typeface="Times New Roman"/>
            </a:endParaRPr>
          </a:p>
        </p:txBody>
      </p:sp>
      <p:sp>
        <p:nvSpPr>
          <p:cNvPr id="2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a:t>
            </a:r>
            <a:r>
              <a:rPr b="0" lang="es-ES" sz="3200" spc="-1" strike="noStrike">
                <a:latin typeface="Arial"/>
              </a:rPr>
              <a:t>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63" name="Google Shape;50;p4"/>
          <p:cNvSpPr/>
          <p:nvPr/>
        </p:nvSpPr>
        <p:spPr>
          <a:xfrm flipH="1">
            <a:off x="3582000" y="1550880"/>
            <a:ext cx="5560560" cy="3592080"/>
          </a:xfrm>
          <a:prstGeom prst="rtTriangle">
            <a:avLst/>
          </a:prstGeom>
          <a:solidFill>
            <a:schemeClr val="lt2"/>
          </a:solidFill>
          <a:ln w="0">
            <a:noFill/>
          </a:ln>
        </p:spPr>
        <p:style>
          <a:lnRef idx="0"/>
          <a:fillRef idx="0"/>
          <a:effectRef idx="0"/>
          <a:fontRef idx="minor"/>
        </p:style>
      </p:sp>
      <p:sp>
        <p:nvSpPr>
          <p:cNvPr id="64" name="Google Shape;51;p4"/>
          <p:cNvSpPr/>
          <p:nvPr/>
        </p:nvSpPr>
        <p:spPr>
          <a:xfrm>
            <a:off x="0" y="2824560"/>
            <a:ext cx="7369560" cy="2318400"/>
          </a:xfrm>
          <a:prstGeom prst="rtTriangle">
            <a:avLst/>
          </a:prstGeom>
          <a:solidFill>
            <a:schemeClr val="accent3"/>
          </a:solidFill>
          <a:ln w="0">
            <a:noFill/>
          </a:ln>
        </p:spPr>
        <p:style>
          <a:lnRef idx="0"/>
          <a:fillRef idx="0"/>
          <a:effectRef idx="0"/>
          <a:fontRef idx="minor"/>
        </p:style>
      </p:sp>
      <p:sp>
        <p:nvSpPr>
          <p:cNvPr id="65" name="Google Shape;52;p4"/>
          <p:cNvSpPr/>
          <p:nvPr/>
        </p:nvSpPr>
        <p:spPr>
          <a:xfrm>
            <a:off x="203400" y="206280"/>
            <a:ext cx="8736840" cy="473040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sp>
        <p:nvSpPr>
          <p:cNvPr id="66" name="PlaceHolder 1"/>
          <p:cNvSpPr>
            <a:spLocks noGrp="1"/>
          </p:cNvSpPr>
          <p:nvPr>
            <p:ph type="title"/>
          </p:nvPr>
        </p:nvSpPr>
        <p:spPr>
          <a:xfrm>
            <a:off x="819000" y="845640"/>
            <a:ext cx="7504920" cy="95400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67" name="PlaceHolder 2"/>
          <p:cNvSpPr>
            <a:spLocks noGrp="1"/>
          </p:cNvSpPr>
          <p:nvPr>
            <p:ph type="body"/>
          </p:nvPr>
        </p:nvSpPr>
        <p:spPr>
          <a:xfrm>
            <a:off x="819000" y="1990800"/>
            <a:ext cx="7504920" cy="244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latin typeface="Arial"/>
              </a:rPr>
              <a:t>Pulse para editar el formato de texto del esquema</a:t>
            </a:r>
            <a:endParaRPr b="0" lang="es-ES" sz="1800" spc="-1" strike="noStrike">
              <a:latin typeface="Arial"/>
            </a:endParaRPr>
          </a:p>
          <a:p>
            <a:pPr lvl="1" marL="864000" indent="-324000">
              <a:spcBef>
                <a:spcPts val="1134"/>
              </a:spcBef>
              <a:buClr>
                <a:srgbClr val="ffffff"/>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spcBef>
                <a:spcPts val="850"/>
              </a:spcBef>
              <a:buClr>
                <a:srgbClr val="ffffff"/>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spcBef>
                <a:spcPts val="567"/>
              </a:spcBef>
              <a:buClr>
                <a:srgbClr val="ffffff"/>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spcBef>
                <a:spcPts val="283"/>
              </a:spcBef>
              <a:buClr>
                <a:srgbClr val="ffffff"/>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spcBef>
                <a:spcPts val="283"/>
              </a:spcBef>
              <a:buClr>
                <a:srgbClr val="ffffff"/>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spcBef>
                <a:spcPts val="283"/>
              </a:spcBef>
              <a:buClr>
                <a:srgbClr val="ffffff"/>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
        <p:nvSpPr>
          <p:cNvPr id="68" name="PlaceHolder 3"/>
          <p:cNvSpPr>
            <a:spLocks noGrp="1"/>
          </p:cNvSpPr>
          <p:nvPr>
            <p:ph type="sldNum" idx="2"/>
          </p:nvPr>
        </p:nvSpPr>
        <p:spPr>
          <a:xfrm>
            <a:off x="8390880" y="454356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s" sz="1000" spc="-1" strike="noStrike">
                <a:solidFill>
                  <a:srgbClr val="233a44"/>
                </a:solidFill>
                <a:latin typeface="Nunito"/>
                <a:ea typeface="Nunito"/>
              </a:defRPr>
            </a:lvl1pPr>
          </a:lstStyle>
          <a:p>
            <a:pPr algn="r">
              <a:lnSpc>
                <a:spcPct val="100000"/>
              </a:lnSpc>
              <a:buNone/>
              <a:tabLst>
                <a:tab algn="l" pos="0"/>
              </a:tabLst>
            </a:pPr>
            <a:fld id="{5559AF80-145D-4AE4-966A-B52863F8A134}" type="slidenum">
              <a:rPr b="0" lang="es" sz="1000" spc="-1" strike="noStrike">
                <a:solidFill>
                  <a:srgbClr val="233a44"/>
                </a:solidFill>
                <a:latin typeface="Nunito"/>
                <a:ea typeface="Nunito"/>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858680" y="1822680"/>
            <a:ext cx="5360760" cy="1447560"/>
          </a:xfrm>
          <a:prstGeom prst="rect">
            <a:avLst/>
          </a:prstGeom>
          <a:noFill/>
          <a:ln w="0">
            <a:noFill/>
          </a:ln>
        </p:spPr>
        <p:txBody>
          <a:bodyPr lIns="0" rIns="0" tIns="91440" bIns="91440" anchor="ctr">
            <a:normAutofit fontScale="82000"/>
          </a:bodyPr>
          <a:p>
            <a:pPr algn="ctr">
              <a:lnSpc>
                <a:spcPct val="100000"/>
              </a:lnSpc>
              <a:buNone/>
              <a:tabLst>
                <a:tab algn="l" pos="0"/>
              </a:tabLst>
            </a:pPr>
            <a:r>
              <a:rPr b="0" lang="es" sz="3800" spc="-1" strike="noStrike">
                <a:solidFill>
                  <a:srgbClr val="af7b51"/>
                </a:solidFill>
                <a:latin typeface="Nunito"/>
                <a:ea typeface="Nunito"/>
              </a:rPr>
              <a:t>App Móvil para Realizar Inventario de Activos Fijos</a:t>
            </a:r>
            <a:endParaRPr b="0" lang="es-ES" sz="3800" spc="-1" strike="noStrike">
              <a:latin typeface="Arial"/>
            </a:endParaRPr>
          </a:p>
        </p:txBody>
      </p:sp>
      <p:sp>
        <p:nvSpPr>
          <p:cNvPr id="112" name="PlaceHolder 2"/>
          <p:cNvSpPr>
            <a:spLocks noGrp="1"/>
          </p:cNvSpPr>
          <p:nvPr>
            <p:ph type="subTitle"/>
          </p:nvPr>
        </p:nvSpPr>
        <p:spPr>
          <a:xfrm>
            <a:off x="1858680" y="3413160"/>
            <a:ext cx="5360760" cy="522000"/>
          </a:xfrm>
          <a:prstGeom prst="rect">
            <a:avLst/>
          </a:prstGeom>
          <a:noFill/>
          <a:ln w="0">
            <a:noFill/>
          </a:ln>
        </p:spPr>
        <p:txBody>
          <a:bodyPr lIns="0" rIns="0" tIns="91440" bIns="91440" anchor="t">
            <a:normAutofit fontScale="69000"/>
          </a:bodyPr>
          <a:p>
            <a:pPr algn="r">
              <a:lnSpc>
                <a:spcPct val="100000"/>
              </a:lnSpc>
              <a:buNone/>
              <a:tabLst>
                <a:tab algn="l" pos="0"/>
              </a:tabLst>
            </a:pPr>
            <a:r>
              <a:rPr b="0" lang="es" sz="1600" spc="-1" strike="noStrike">
                <a:solidFill>
                  <a:srgbClr val="af7b51"/>
                </a:solidFill>
                <a:latin typeface="Calibri"/>
                <a:ea typeface="Calibri"/>
              </a:rPr>
              <a:t>Gabriela Campoverde Hinojosa</a:t>
            </a:r>
            <a:endParaRPr b="0" lang="es-ES" sz="1600" spc="-1" strike="noStrike">
              <a:latin typeface="Arial"/>
            </a:endParaRPr>
          </a:p>
          <a:p>
            <a:pPr algn="r">
              <a:lnSpc>
                <a:spcPct val="100000"/>
              </a:lnSpc>
              <a:buNone/>
              <a:tabLst>
                <a:tab algn="l" pos="0"/>
              </a:tabLst>
            </a:pPr>
            <a:r>
              <a:rPr b="0" lang="es" sz="1600" spc="-1" strike="noStrike">
                <a:solidFill>
                  <a:srgbClr val="af7b51"/>
                </a:solidFill>
                <a:latin typeface="Calibri"/>
                <a:ea typeface="Calibri"/>
              </a:rPr>
              <a:t>Miguel Morocho Ramos</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88840" y="209448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Sistemas de Organización</a:t>
            </a:r>
            <a:endParaRPr b="0" lang="es-ES" sz="3000" spc="-1" strike="noStrike">
              <a:latin typeface="Arial"/>
            </a:endParaRPr>
          </a:p>
        </p:txBody>
      </p:sp>
      <p:sp>
        <p:nvSpPr>
          <p:cNvPr id="126" name="PlaceHolder 2"/>
          <p:cNvSpPr>
            <a:spLocks noGrp="1"/>
          </p:cNvSpPr>
          <p:nvPr>
            <p:ph type="title"/>
          </p:nvPr>
        </p:nvSpPr>
        <p:spPr>
          <a:xfrm>
            <a:off x="971640" y="99792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Arquitectura de la Información</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761400" y="51156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Esquemas de organización</a:t>
            </a:r>
            <a:endParaRPr b="0" lang="es-ES" sz="3000" spc="-1" strike="noStrike">
              <a:latin typeface="Arial"/>
            </a:endParaRPr>
          </a:p>
        </p:txBody>
      </p:sp>
      <p:pic>
        <p:nvPicPr>
          <p:cNvPr id="128" name="Google Shape;185;p23" descr=""/>
          <p:cNvPicPr/>
          <p:nvPr/>
        </p:nvPicPr>
        <p:blipFill>
          <a:blip r:embed="rId1"/>
          <a:stretch/>
        </p:blipFill>
        <p:spPr>
          <a:xfrm>
            <a:off x="1322280" y="1143720"/>
            <a:ext cx="6169680" cy="3357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749520" y="358920"/>
            <a:ext cx="7504920" cy="65664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Estructuras de organización</a:t>
            </a:r>
            <a:endParaRPr b="0" lang="es-ES" sz="3000" spc="-1" strike="noStrike">
              <a:latin typeface="Arial"/>
            </a:endParaRPr>
          </a:p>
        </p:txBody>
      </p:sp>
      <p:pic>
        <p:nvPicPr>
          <p:cNvPr id="130" name="Google Shape;191;p24" descr=""/>
          <p:cNvPicPr/>
          <p:nvPr/>
        </p:nvPicPr>
        <p:blipFill>
          <a:blip r:embed="rId1"/>
          <a:stretch/>
        </p:blipFill>
        <p:spPr>
          <a:xfrm>
            <a:off x="1866960" y="914040"/>
            <a:ext cx="4885560" cy="3821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196;p25" descr=""/>
          <p:cNvPicPr/>
          <p:nvPr/>
        </p:nvPicPr>
        <p:blipFill>
          <a:blip r:embed="rId1"/>
          <a:stretch/>
        </p:blipFill>
        <p:spPr>
          <a:xfrm>
            <a:off x="1113840" y="198720"/>
            <a:ext cx="7182360" cy="4605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Google Shape;201;p26" descr=""/>
          <p:cNvPicPr/>
          <p:nvPr/>
        </p:nvPicPr>
        <p:blipFill>
          <a:blip r:embed="rId1"/>
          <a:stretch/>
        </p:blipFill>
        <p:spPr>
          <a:xfrm>
            <a:off x="988920" y="703440"/>
            <a:ext cx="7165440" cy="3319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208440" y="1107720"/>
            <a:ext cx="2350080" cy="274176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Sistemas de Navegación</a:t>
            </a:r>
            <a:endParaRPr b="0" lang="es-ES" sz="3000" spc="-1" strike="noStrike">
              <a:latin typeface="Arial"/>
            </a:endParaRPr>
          </a:p>
        </p:txBody>
      </p:sp>
      <p:pic>
        <p:nvPicPr>
          <p:cNvPr id="134" name="Google Shape;207;p27" descr=""/>
          <p:cNvPicPr/>
          <p:nvPr/>
        </p:nvPicPr>
        <p:blipFill>
          <a:blip r:embed="rId1"/>
          <a:stretch/>
        </p:blipFill>
        <p:spPr>
          <a:xfrm>
            <a:off x="2444400" y="491400"/>
            <a:ext cx="6471720" cy="4160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212;p28" descr=""/>
          <p:cNvPicPr/>
          <p:nvPr/>
        </p:nvPicPr>
        <p:blipFill>
          <a:blip r:embed="rId1"/>
          <a:stretch/>
        </p:blipFill>
        <p:spPr>
          <a:xfrm>
            <a:off x="1171800" y="395640"/>
            <a:ext cx="7012080" cy="39214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217;p29" descr=""/>
          <p:cNvPicPr/>
          <p:nvPr/>
        </p:nvPicPr>
        <p:blipFill>
          <a:blip r:embed="rId1"/>
          <a:stretch/>
        </p:blipFill>
        <p:spPr>
          <a:xfrm>
            <a:off x="750960" y="476640"/>
            <a:ext cx="7641360" cy="39794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19000" y="84564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Sistemas de Búsqueda</a:t>
            </a:r>
            <a:endParaRPr b="0" lang="es-ES" sz="3000" spc="-1" strike="noStrike">
              <a:latin typeface="Arial"/>
            </a:endParaRPr>
          </a:p>
        </p:txBody>
      </p:sp>
      <p:sp>
        <p:nvSpPr>
          <p:cNvPr id="138" name="PlaceHolder 2"/>
          <p:cNvSpPr>
            <a:spLocks noGrp="1"/>
          </p:cNvSpPr>
          <p:nvPr>
            <p:ph/>
          </p:nvPr>
        </p:nvSpPr>
        <p:spPr>
          <a:xfrm>
            <a:off x="819000" y="1468080"/>
            <a:ext cx="7504920" cy="3242880"/>
          </a:xfrm>
          <a:prstGeom prst="rect">
            <a:avLst/>
          </a:prstGeom>
          <a:noFill/>
          <a:ln w="0">
            <a:noFill/>
          </a:ln>
        </p:spPr>
        <p:txBody>
          <a:bodyPr lIns="0" rIns="0" tIns="91440" bIns="91440" anchor="t">
            <a:normAutofit/>
          </a:bodyPr>
          <a:p>
            <a:pPr>
              <a:lnSpc>
                <a:spcPct val="115000"/>
              </a:lnSpc>
              <a:buNone/>
              <a:tabLst>
                <a:tab algn="l" pos="0"/>
              </a:tabLst>
            </a:pPr>
            <a:r>
              <a:rPr b="0" lang="es" sz="1300" spc="-1" strike="noStrike">
                <a:solidFill>
                  <a:srgbClr val="233a44"/>
                </a:solidFill>
                <a:latin typeface="Calibri"/>
                <a:ea typeface="Calibri"/>
              </a:rPr>
              <a:t>        </a:t>
            </a:r>
            <a:r>
              <a:rPr b="0" lang="es" sz="3000" spc="-1" strike="noStrike">
                <a:solidFill>
                  <a:srgbClr val="af7b51"/>
                </a:solidFill>
                <a:latin typeface="Nunito"/>
                <a:ea typeface="Nunito"/>
              </a:rPr>
              <a:t>Búsqueda de elemento conocido</a:t>
            </a:r>
            <a:r>
              <a:rPr b="0" lang="es" sz="1300" spc="-1" strike="noStrike">
                <a:solidFill>
                  <a:srgbClr val="233a44"/>
                </a:solidFill>
                <a:latin typeface="Calibri"/>
                <a:ea typeface="Calibri"/>
              </a:rPr>
              <a:t>. </a:t>
            </a:r>
            <a:endParaRPr b="0" lang="es-ES" sz="1300" spc="-1" strike="noStrike">
              <a:latin typeface="Arial"/>
            </a:endParaRPr>
          </a:p>
          <a:p>
            <a:pPr>
              <a:lnSpc>
                <a:spcPct val="115000"/>
              </a:lnSpc>
              <a:spcBef>
                <a:spcPts val="1199"/>
              </a:spcBef>
              <a:buNone/>
              <a:tabLst>
                <a:tab algn="l" pos="0"/>
              </a:tabLst>
            </a:pPr>
            <a:r>
              <a:rPr b="0" lang="es" sz="1300" spc="-1" strike="noStrike">
                <a:solidFill>
                  <a:srgbClr val="233a44"/>
                </a:solidFill>
                <a:latin typeface="Calibri"/>
                <a:ea typeface="Calibri"/>
              </a:rPr>
              <a:t>Para este tipo de búsqueda el usuario busca un activo fijo específico:</a:t>
            </a:r>
            <a:endParaRPr b="0" lang="es-ES" sz="1300" spc="-1" strike="noStrike">
              <a:latin typeface="Arial"/>
            </a:endParaRPr>
          </a:p>
          <a:p>
            <a:pPr>
              <a:lnSpc>
                <a:spcPct val="115000"/>
              </a:lnSpc>
              <a:spcBef>
                <a:spcPts val="1199"/>
              </a:spcBef>
              <a:buNone/>
              <a:tabLst>
                <a:tab algn="l" pos="0"/>
              </a:tabLst>
            </a:pPr>
            <a:r>
              <a:rPr b="0" lang="es" sz="1300" spc="-1" strike="noStrike">
                <a:solidFill>
                  <a:srgbClr val="233a44"/>
                </a:solidFill>
                <a:latin typeface="Calibri"/>
                <a:ea typeface="Calibri"/>
              </a:rPr>
              <a:t>- Barra de Búsqueda Rápida, la cual permita a los usuarios ingresar el código del activo fijo o escribir una descripción que identifica al activo que están buscando.</a:t>
            </a:r>
            <a:endParaRPr b="0" lang="es-ES" sz="1300" spc="-1" strike="noStrike">
              <a:latin typeface="Arial"/>
            </a:endParaRPr>
          </a:p>
          <a:p>
            <a:pPr>
              <a:lnSpc>
                <a:spcPct val="115000"/>
              </a:lnSpc>
              <a:spcBef>
                <a:spcPts val="1199"/>
              </a:spcBef>
              <a:buNone/>
              <a:tabLst>
                <a:tab algn="l" pos="0"/>
              </a:tabLst>
            </a:pPr>
            <a:r>
              <a:rPr b="0" lang="es" sz="1300" spc="-1" strike="noStrike">
                <a:solidFill>
                  <a:srgbClr val="233a44"/>
                </a:solidFill>
                <a:latin typeface="Calibri"/>
                <a:ea typeface="Calibri"/>
              </a:rPr>
              <a:t>- Implementar autocompletar en la barra de búsqueda para ayudar a los usuarios a encontrar rápidamente el activo fijo deseado mientras escriben.</a:t>
            </a:r>
            <a:endParaRPr b="0" lang="es-ES" sz="1300" spc="-1" strike="noStrike">
              <a:latin typeface="Arial"/>
            </a:endParaRPr>
          </a:p>
          <a:p>
            <a:pPr>
              <a:lnSpc>
                <a:spcPct val="115000"/>
              </a:lnSpc>
              <a:spcBef>
                <a:spcPts val="1199"/>
              </a:spcBef>
              <a:buNone/>
              <a:tabLst>
                <a:tab algn="l" pos="0"/>
              </a:tabLst>
            </a:pPr>
            <a:r>
              <a:rPr b="0" lang="es" sz="1300" spc="-1" strike="noStrike">
                <a:solidFill>
                  <a:srgbClr val="233a44"/>
                </a:solidFill>
                <a:latin typeface="Calibri"/>
                <a:ea typeface="Calibri"/>
              </a:rPr>
              <a:t>- Proporciona sugerencias en tiempo real a medida que los usuarios escriben para facilitar la entrada y corregir posibles errores.</a:t>
            </a:r>
            <a:endParaRPr b="0" lang="es-ES" sz="1300" spc="-1" strike="noStrike">
              <a:latin typeface="Arial"/>
            </a:endParaRPr>
          </a:p>
          <a:p>
            <a:pPr>
              <a:lnSpc>
                <a:spcPct val="115000"/>
              </a:lnSpc>
              <a:spcBef>
                <a:spcPts val="1199"/>
              </a:spcBef>
              <a:spcAft>
                <a:spcPts val="1199"/>
              </a:spcAft>
              <a:buNone/>
              <a:tabLst>
                <a:tab algn="l" pos="0"/>
              </a:tabLst>
            </a:pPr>
            <a:endParaRPr b="0" lang="es-ES" sz="13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26480" y="497880"/>
            <a:ext cx="7504920" cy="70128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Búsqueda de existencia</a:t>
            </a:r>
            <a:endParaRPr b="0" lang="es-ES" sz="3000" spc="-1" strike="noStrike">
              <a:latin typeface="Arial"/>
            </a:endParaRPr>
          </a:p>
        </p:txBody>
      </p:sp>
      <p:sp>
        <p:nvSpPr>
          <p:cNvPr id="140" name="PlaceHolder 2"/>
          <p:cNvSpPr>
            <a:spLocks noGrp="1"/>
          </p:cNvSpPr>
          <p:nvPr>
            <p:ph/>
          </p:nvPr>
        </p:nvSpPr>
        <p:spPr>
          <a:xfrm>
            <a:off x="726480" y="1295640"/>
            <a:ext cx="7504920" cy="1063800"/>
          </a:xfrm>
          <a:prstGeom prst="rect">
            <a:avLst/>
          </a:prstGeom>
          <a:noFill/>
          <a:ln w="0">
            <a:noFill/>
          </a:ln>
        </p:spPr>
        <p:txBody>
          <a:bodyPr lIns="0" rIns="0" tIns="91440" bIns="91440" anchor="t">
            <a:normAutofit fontScale="94000"/>
          </a:bodyPr>
          <a:p>
            <a:pPr marL="228600" algn="just">
              <a:lnSpc>
                <a:spcPct val="125000"/>
              </a:lnSpc>
              <a:spcBef>
                <a:spcPts val="1199"/>
              </a:spcBef>
              <a:buNone/>
              <a:tabLst>
                <a:tab algn="l" pos="0"/>
              </a:tabLst>
            </a:pPr>
            <a:r>
              <a:rPr b="0" lang="es" sz="1300" spc="-1" strike="noStrike">
                <a:solidFill>
                  <a:srgbClr val="000000"/>
                </a:solidFill>
                <a:latin typeface="Calibri"/>
                <a:ea typeface="Calibri"/>
              </a:rPr>
              <a:t>- Permite a los usuarios especificar criterios como clase, tipo de activo, estado, ubicación, etc.</a:t>
            </a:r>
            <a:endParaRPr b="0" lang="es-ES" sz="1300" spc="-1" strike="noStrike">
              <a:latin typeface="Arial"/>
            </a:endParaRPr>
          </a:p>
          <a:p>
            <a:pPr marL="228600" algn="just">
              <a:lnSpc>
                <a:spcPct val="125000"/>
              </a:lnSpc>
              <a:spcBef>
                <a:spcPts val="1199"/>
              </a:spcBef>
              <a:spcAft>
                <a:spcPts val="1001"/>
              </a:spcAft>
              <a:buNone/>
              <a:tabLst>
                <a:tab algn="l" pos="0"/>
              </a:tabLst>
            </a:pPr>
            <a:r>
              <a:rPr b="0" lang="es" sz="1300" spc="-1" strike="noStrike">
                <a:solidFill>
                  <a:srgbClr val="000000"/>
                </a:solidFill>
                <a:latin typeface="Calibri"/>
                <a:ea typeface="Calibri"/>
              </a:rPr>
              <a:t>- Muestra una vista previa de los resultados que coinciden con los criterios seleccionados antes de realizar la búsqueda</a:t>
            </a:r>
            <a:r>
              <a:rPr b="0" lang="es" sz="1100" spc="-1" strike="noStrike">
                <a:solidFill>
                  <a:srgbClr val="000000"/>
                </a:solidFill>
                <a:latin typeface="Calibri"/>
                <a:ea typeface="Calibri"/>
              </a:rPr>
              <a:t>.</a:t>
            </a:r>
            <a:endParaRPr b="0" lang="es-ES" sz="1100" spc="-1" strike="noStrike">
              <a:latin typeface="Arial"/>
            </a:endParaRPr>
          </a:p>
        </p:txBody>
      </p:sp>
      <p:sp>
        <p:nvSpPr>
          <p:cNvPr id="141" name="PlaceHolder 3"/>
          <p:cNvSpPr>
            <a:spLocks noGrp="1"/>
          </p:cNvSpPr>
          <p:nvPr>
            <p:ph type="title"/>
          </p:nvPr>
        </p:nvSpPr>
        <p:spPr>
          <a:xfrm>
            <a:off x="657000" y="2463480"/>
            <a:ext cx="7504920" cy="70128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Búsqueda por exploración</a:t>
            </a:r>
            <a:endParaRPr b="0" lang="es-ES" sz="3000" spc="-1" strike="noStrike">
              <a:latin typeface="Arial"/>
            </a:endParaRPr>
          </a:p>
        </p:txBody>
      </p:sp>
      <p:sp>
        <p:nvSpPr>
          <p:cNvPr id="142" name="PlaceHolder 4"/>
          <p:cNvSpPr>
            <a:spLocks noGrp="1"/>
          </p:cNvSpPr>
          <p:nvPr>
            <p:ph/>
          </p:nvPr>
        </p:nvSpPr>
        <p:spPr>
          <a:xfrm>
            <a:off x="726480" y="3269160"/>
            <a:ext cx="7504920" cy="1063800"/>
          </a:xfrm>
          <a:prstGeom prst="rect">
            <a:avLst/>
          </a:prstGeom>
          <a:noFill/>
          <a:ln w="0">
            <a:noFill/>
          </a:ln>
        </p:spPr>
        <p:txBody>
          <a:bodyPr lIns="0" rIns="0" tIns="91440" bIns="91440" anchor="t">
            <a:normAutofit/>
          </a:bodyPr>
          <a:p>
            <a:pPr marL="228600">
              <a:lnSpc>
                <a:spcPct val="125000"/>
              </a:lnSpc>
              <a:spcBef>
                <a:spcPts val="1199"/>
              </a:spcBef>
              <a:spcAft>
                <a:spcPts val="1001"/>
              </a:spcAft>
              <a:buNone/>
              <a:tabLst>
                <a:tab algn="l" pos="0"/>
              </a:tabLst>
            </a:pPr>
            <a:r>
              <a:rPr b="0" lang="es" sz="1400" spc="-1" strike="noStrike">
                <a:solidFill>
                  <a:srgbClr val="000000"/>
                </a:solidFill>
                <a:latin typeface="Calibri"/>
                <a:ea typeface="Calibri"/>
              </a:rPr>
              <a:t>- Organiza activos por centro de costo, centro de responsabilidad, y personas responsable y que muestre la lista de los activos para que los usuarios puedan explorar de manera intuitiva.</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Google Shape;134;p14" descr=""/>
          <p:cNvPicPr/>
          <p:nvPr/>
        </p:nvPicPr>
        <p:blipFill>
          <a:blip r:embed="rId1"/>
          <a:stretch/>
        </p:blipFill>
        <p:spPr>
          <a:xfrm>
            <a:off x="299880" y="476640"/>
            <a:ext cx="8543160" cy="39711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19000" y="84564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Búsquedas integrales</a:t>
            </a:r>
            <a:endParaRPr b="0" lang="es-ES" sz="3000" spc="-1" strike="noStrike">
              <a:latin typeface="Arial"/>
            </a:endParaRPr>
          </a:p>
        </p:txBody>
      </p:sp>
      <p:sp>
        <p:nvSpPr>
          <p:cNvPr id="144" name="PlaceHolder 2"/>
          <p:cNvSpPr>
            <a:spLocks noGrp="1"/>
          </p:cNvSpPr>
          <p:nvPr>
            <p:ph/>
          </p:nvPr>
        </p:nvSpPr>
        <p:spPr>
          <a:xfrm>
            <a:off x="819000" y="1990800"/>
            <a:ext cx="7504920" cy="2447280"/>
          </a:xfrm>
          <a:prstGeom prst="rect">
            <a:avLst/>
          </a:prstGeom>
          <a:noFill/>
          <a:ln w="0">
            <a:noFill/>
          </a:ln>
        </p:spPr>
        <p:txBody>
          <a:bodyPr lIns="0" rIns="0" tIns="91440" bIns="91440" anchor="t">
            <a:normAutofit/>
          </a:bodyPr>
          <a:p>
            <a:pPr marL="228600" algn="just">
              <a:lnSpc>
                <a:spcPct val="125000"/>
              </a:lnSpc>
              <a:spcBef>
                <a:spcPts val="1199"/>
              </a:spcBef>
              <a:spcAft>
                <a:spcPts val="1001"/>
              </a:spcAft>
              <a:buNone/>
              <a:tabLst>
                <a:tab algn="l" pos="0"/>
              </a:tabLst>
            </a:pPr>
            <a:r>
              <a:rPr b="0" lang="es" sz="1700" spc="-1" strike="noStrike">
                <a:solidFill>
                  <a:srgbClr val="000000"/>
                </a:solidFill>
                <a:latin typeface="Calibri"/>
                <a:ea typeface="Calibri"/>
              </a:rPr>
              <a:t>- Para la opción de inventario se mostrará la información por centros de costos para que muestre la información completa de todos los activos, incluyendo detalles generales, historial de mantenimiento, fecha de adquisición, modelo, marca, etc.</a:t>
            </a:r>
            <a:endParaRPr b="0" lang="es-ES" sz="17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45480" y="868680"/>
            <a:ext cx="2028960" cy="954000"/>
          </a:xfrm>
          <a:prstGeom prst="rect">
            <a:avLst/>
          </a:prstGeom>
          <a:noFill/>
          <a:ln w="0">
            <a:noFill/>
          </a:ln>
        </p:spPr>
        <p:txBody>
          <a:bodyPr lIns="0" rIns="0" tIns="91440" bIns="91440" anchor="t">
            <a:normAutofit fontScale="91000"/>
          </a:bodyPr>
          <a:p>
            <a:pPr>
              <a:lnSpc>
                <a:spcPct val="100000"/>
              </a:lnSpc>
              <a:buNone/>
              <a:tabLst>
                <a:tab algn="l" pos="0"/>
              </a:tabLst>
            </a:pPr>
            <a:r>
              <a:rPr b="0" lang="es" sz="3000" spc="-1" strike="noStrike">
                <a:solidFill>
                  <a:srgbClr val="af7b51"/>
                </a:solidFill>
                <a:latin typeface="Nunito"/>
                <a:ea typeface="Nunito"/>
              </a:rPr>
              <a:t>Etiquetado</a:t>
            </a:r>
            <a:endParaRPr b="0" lang="es-ES" sz="3000" spc="-1" strike="noStrike">
              <a:latin typeface="Arial"/>
            </a:endParaRPr>
          </a:p>
        </p:txBody>
      </p:sp>
      <p:pic>
        <p:nvPicPr>
          <p:cNvPr id="146" name="Google Shape;243;p33" descr=""/>
          <p:cNvPicPr/>
          <p:nvPr/>
        </p:nvPicPr>
        <p:blipFill>
          <a:blip r:embed="rId1"/>
          <a:stretch/>
        </p:blipFill>
        <p:spPr>
          <a:xfrm>
            <a:off x="2552040" y="434880"/>
            <a:ext cx="6258240" cy="4554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44160" y="474840"/>
            <a:ext cx="2793960" cy="954000"/>
          </a:xfrm>
          <a:prstGeom prst="rect">
            <a:avLst/>
          </a:prstGeom>
          <a:noFill/>
          <a:ln w="0">
            <a:noFill/>
          </a:ln>
        </p:spPr>
        <p:txBody>
          <a:bodyPr lIns="0" rIns="0" tIns="91440" bIns="91440" anchor="t">
            <a:normAutofit fontScale="84000"/>
          </a:bodyPr>
          <a:p>
            <a:pPr>
              <a:lnSpc>
                <a:spcPct val="100000"/>
              </a:lnSpc>
              <a:buNone/>
              <a:tabLst>
                <a:tab algn="l" pos="0"/>
              </a:tabLst>
            </a:pPr>
            <a:r>
              <a:rPr b="0" lang="es" sz="3000" spc="-1" strike="noStrike">
                <a:solidFill>
                  <a:srgbClr val="af7b51"/>
                </a:solidFill>
                <a:latin typeface="Nunito"/>
                <a:ea typeface="Nunito"/>
              </a:rPr>
              <a:t>Diseño Conceptual</a:t>
            </a:r>
            <a:endParaRPr b="0" lang="es-ES" sz="3000" spc="-1" strike="noStrike">
              <a:latin typeface="Arial"/>
            </a:endParaRPr>
          </a:p>
        </p:txBody>
      </p:sp>
      <p:pic>
        <p:nvPicPr>
          <p:cNvPr id="148" name="Google Shape;249;p34" descr=""/>
          <p:cNvPicPr/>
          <p:nvPr/>
        </p:nvPicPr>
        <p:blipFill>
          <a:blip r:embed="rId1"/>
          <a:stretch/>
        </p:blipFill>
        <p:spPr>
          <a:xfrm>
            <a:off x="2211840" y="337320"/>
            <a:ext cx="6631560" cy="4467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231840" y="192960"/>
            <a:ext cx="1157760" cy="954000"/>
          </a:xfrm>
          <a:prstGeom prst="rect">
            <a:avLst/>
          </a:prstGeom>
          <a:noFill/>
          <a:ln w="0">
            <a:noFill/>
          </a:ln>
        </p:spPr>
        <p:txBody>
          <a:bodyPr lIns="0" rIns="0" tIns="91440" bIns="91440" anchor="t">
            <a:normAutofit/>
          </a:bodyPr>
          <a:p>
            <a:pPr>
              <a:lnSpc>
                <a:spcPct val="100000"/>
              </a:lnSpc>
              <a:buNone/>
              <a:tabLst>
                <a:tab algn="l" pos="0"/>
              </a:tabLst>
            </a:pPr>
            <a:r>
              <a:rPr b="0" lang="es" sz="1660" spc="-1" strike="noStrike">
                <a:solidFill>
                  <a:srgbClr val="af7b51"/>
                </a:solidFill>
                <a:latin typeface="Nunito"/>
                <a:ea typeface="Nunito"/>
              </a:rPr>
              <a:t>WireFlows</a:t>
            </a:r>
            <a:endParaRPr b="0" lang="es-ES" sz="1660" spc="-1" strike="noStrike">
              <a:latin typeface="Arial"/>
            </a:endParaRPr>
          </a:p>
          <a:p>
            <a:pPr>
              <a:lnSpc>
                <a:spcPct val="100000"/>
              </a:lnSpc>
              <a:buNone/>
              <a:tabLst>
                <a:tab algn="l" pos="0"/>
              </a:tabLst>
            </a:pPr>
            <a:endParaRPr b="0" lang="es-ES" sz="3000" spc="-1" strike="noStrike">
              <a:latin typeface="Arial"/>
            </a:endParaRPr>
          </a:p>
          <a:p>
            <a:pPr>
              <a:lnSpc>
                <a:spcPct val="100000"/>
              </a:lnSpc>
              <a:buNone/>
              <a:tabLst>
                <a:tab algn="l" pos="0"/>
              </a:tabLst>
            </a:pPr>
            <a:endParaRPr b="0" lang="es-ES" sz="3000" spc="-1" strike="noStrike">
              <a:latin typeface="Arial"/>
            </a:endParaRPr>
          </a:p>
        </p:txBody>
      </p:sp>
      <p:pic>
        <p:nvPicPr>
          <p:cNvPr id="150" name="Google Shape;255;p35" descr=""/>
          <p:cNvPicPr/>
          <p:nvPr/>
        </p:nvPicPr>
        <p:blipFill>
          <a:blip r:embed="rId1"/>
          <a:stretch/>
        </p:blipFill>
        <p:spPr>
          <a:xfrm>
            <a:off x="1390320" y="192960"/>
            <a:ext cx="7527960" cy="47473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80040" y="451800"/>
            <a:ext cx="7504920" cy="552240"/>
          </a:xfrm>
          <a:prstGeom prst="rect">
            <a:avLst/>
          </a:prstGeom>
          <a:noFill/>
          <a:ln w="0">
            <a:noFill/>
          </a:ln>
        </p:spPr>
        <p:txBody>
          <a:bodyPr lIns="0" rIns="0" tIns="91440" bIns="91440" anchor="t">
            <a:normAutofit fontScale="81000"/>
          </a:bodyPr>
          <a:p>
            <a:pPr>
              <a:lnSpc>
                <a:spcPct val="100000"/>
              </a:lnSpc>
              <a:buNone/>
              <a:tabLst>
                <a:tab algn="l" pos="0"/>
              </a:tabLst>
            </a:pPr>
            <a:r>
              <a:rPr b="0" lang="es" sz="3000" spc="-1" strike="noStrike">
                <a:solidFill>
                  <a:srgbClr val="af7b51"/>
                </a:solidFill>
                <a:latin typeface="Nunito"/>
                <a:ea typeface="Nunito"/>
              </a:rPr>
              <a:t>Bocetos</a:t>
            </a:r>
            <a:endParaRPr b="0" lang="es-ES" sz="3000" spc="-1" strike="noStrike">
              <a:latin typeface="Arial"/>
            </a:endParaRPr>
          </a:p>
        </p:txBody>
      </p:sp>
      <p:sp>
        <p:nvSpPr>
          <p:cNvPr id="152" name="PlaceHolder 2"/>
          <p:cNvSpPr>
            <a:spLocks noGrp="1"/>
          </p:cNvSpPr>
          <p:nvPr>
            <p:ph/>
          </p:nvPr>
        </p:nvSpPr>
        <p:spPr>
          <a:xfrm>
            <a:off x="819000" y="1990800"/>
            <a:ext cx="7504920" cy="2447280"/>
          </a:xfrm>
          <a:prstGeom prst="rect">
            <a:avLst/>
          </a:prstGeom>
          <a:noFill/>
          <a:ln w="0">
            <a:noFill/>
          </a:ln>
        </p:spPr>
        <p:txBody>
          <a:bodyPr lIns="0" rIns="0" tIns="91440" bIns="91440" anchor="t">
            <a:normAutofit/>
          </a:bodyPr>
          <a:p>
            <a:endParaRPr b="0" lang="es-ES" sz="3200" spc="-1" strike="noStrike">
              <a:latin typeface="Arial"/>
            </a:endParaRPr>
          </a:p>
        </p:txBody>
      </p:sp>
      <p:pic>
        <p:nvPicPr>
          <p:cNvPr id="153" name="Google Shape;262;p36" descr=""/>
          <p:cNvPicPr/>
          <p:nvPr/>
        </p:nvPicPr>
        <p:blipFill>
          <a:blip r:embed="rId1"/>
          <a:stretch/>
        </p:blipFill>
        <p:spPr>
          <a:xfrm>
            <a:off x="622080" y="1068120"/>
            <a:ext cx="2724120" cy="3632400"/>
          </a:xfrm>
          <a:prstGeom prst="rect">
            <a:avLst/>
          </a:prstGeom>
          <a:ln w="0">
            <a:noFill/>
          </a:ln>
        </p:spPr>
      </p:pic>
      <p:pic>
        <p:nvPicPr>
          <p:cNvPr id="154" name="Google Shape;263;p36" descr=""/>
          <p:cNvPicPr/>
          <p:nvPr/>
        </p:nvPicPr>
        <p:blipFill>
          <a:blip r:embed="rId2"/>
          <a:stretch/>
        </p:blipFill>
        <p:spPr>
          <a:xfrm>
            <a:off x="3700440" y="1204200"/>
            <a:ext cx="4714200" cy="29235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Google Shape;268;p37" descr=""/>
          <p:cNvPicPr/>
          <p:nvPr/>
        </p:nvPicPr>
        <p:blipFill>
          <a:blip r:embed="rId1"/>
          <a:stretch/>
        </p:blipFill>
        <p:spPr>
          <a:xfrm>
            <a:off x="513360" y="152280"/>
            <a:ext cx="4057920" cy="4838040"/>
          </a:xfrm>
          <a:prstGeom prst="rect">
            <a:avLst/>
          </a:prstGeom>
          <a:ln w="0">
            <a:noFill/>
          </a:ln>
        </p:spPr>
      </p:pic>
      <p:pic>
        <p:nvPicPr>
          <p:cNvPr id="156" name="Google Shape;269;p37" descr=""/>
          <p:cNvPicPr/>
          <p:nvPr/>
        </p:nvPicPr>
        <p:blipFill>
          <a:blip r:embed="rId2"/>
          <a:stretch/>
        </p:blipFill>
        <p:spPr>
          <a:xfrm>
            <a:off x="4712760" y="1079280"/>
            <a:ext cx="4266360" cy="24318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Google Shape;274;p38" descr=""/>
          <p:cNvPicPr/>
          <p:nvPr/>
        </p:nvPicPr>
        <p:blipFill>
          <a:blip r:embed="rId1"/>
          <a:stretch/>
        </p:blipFill>
        <p:spPr>
          <a:xfrm>
            <a:off x="2168280" y="152280"/>
            <a:ext cx="4093560" cy="48380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77480" y="16056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Prototipos</a:t>
            </a:r>
            <a:endParaRPr b="0" lang="es-ES" sz="3000" spc="-1" strike="noStrike">
              <a:latin typeface="Arial"/>
            </a:endParaRPr>
          </a:p>
        </p:txBody>
      </p:sp>
      <p:pic>
        <p:nvPicPr>
          <p:cNvPr id="159" name="Google Shape;280;p39" descr=""/>
          <p:cNvPicPr/>
          <p:nvPr/>
        </p:nvPicPr>
        <p:blipFill>
          <a:blip r:embed="rId1"/>
          <a:stretch/>
        </p:blipFill>
        <p:spPr>
          <a:xfrm>
            <a:off x="358920" y="799920"/>
            <a:ext cx="1690200" cy="3477240"/>
          </a:xfrm>
          <a:prstGeom prst="rect">
            <a:avLst/>
          </a:prstGeom>
          <a:ln w="0">
            <a:noFill/>
          </a:ln>
        </p:spPr>
      </p:pic>
      <p:pic>
        <p:nvPicPr>
          <p:cNvPr id="160" name="Google Shape;281;p39" descr=""/>
          <p:cNvPicPr/>
          <p:nvPr/>
        </p:nvPicPr>
        <p:blipFill>
          <a:blip r:embed="rId2"/>
          <a:stretch/>
        </p:blipFill>
        <p:spPr>
          <a:xfrm>
            <a:off x="2033640" y="799920"/>
            <a:ext cx="1690200" cy="3437640"/>
          </a:xfrm>
          <a:prstGeom prst="rect">
            <a:avLst/>
          </a:prstGeom>
          <a:ln w="0">
            <a:noFill/>
          </a:ln>
        </p:spPr>
      </p:pic>
      <p:pic>
        <p:nvPicPr>
          <p:cNvPr id="161" name="Google Shape;282;p39" descr=""/>
          <p:cNvPicPr/>
          <p:nvPr/>
        </p:nvPicPr>
        <p:blipFill>
          <a:blip r:embed="rId3"/>
          <a:stretch/>
        </p:blipFill>
        <p:spPr>
          <a:xfrm>
            <a:off x="3772080" y="832680"/>
            <a:ext cx="1632600" cy="3404880"/>
          </a:xfrm>
          <a:prstGeom prst="rect">
            <a:avLst/>
          </a:prstGeom>
          <a:ln w="0">
            <a:noFill/>
          </a:ln>
        </p:spPr>
      </p:pic>
      <p:pic>
        <p:nvPicPr>
          <p:cNvPr id="162" name="Google Shape;283;p39" descr=""/>
          <p:cNvPicPr/>
          <p:nvPr/>
        </p:nvPicPr>
        <p:blipFill>
          <a:blip r:embed="rId4"/>
          <a:stretch/>
        </p:blipFill>
        <p:spPr>
          <a:xfrm>
            <a:off x="5405400" y="799920"/>
            <a:ext cx="1632600" cy="3369960"/>
          </a:xfrm>
          <a:prstGeom prst="rect">
            <a:avLst/>
          </a:prstGeom>
          <a:ln w="0">
            <a:noFill/>
          </a:ln>
        </p:spPr>
      </p:pic>
      <p:pic>
        <p:nvPicPr>
          <p:cNvPr id="163" name="Google Shape;284;p39" descr=""/>
          <p:cNvPicPr/>
          <p:nvPr/>
        </p:nvPicPr>
        <p:blipFill>
          <a:blip r:embed="rId5"/>
          <a:stretch/>
        </p:blipFill>
        <p:spPr>
          <a:xfrm>
            <a:off x="7057080" y="756360"/>
            <a:ext cx="1690200" cy="34671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77480" y="160560"/>
            <a:ext cx="7504920" cy="95400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Prototipos</a:t>
            </a:r>
            <a:endParaRPr b="0" lang="es-ES" sz="3000" spc="-1" strike="noStrike">
              <a:latin typeface="Arial"/>
            </a:endParaRPr>
          </a:p>
        </p:txBody>
      </p:sp>
      <p:pic>
        <p:nvPicPr>
          <p:cNvPr id="165" name="Google Shape;290;p40" descr=""/>
          <p:cNvPicPr/>
          <p:nvPr/>
        </p:nvPicPr>
        <p:blipFill>
          <a:blip r:embed="rId1"/>
          <a:stretch/>
        </p:blipFill>
        <p:spPr>
          <a:xfrm>
            <a:off x="228600" y="810720"/>
            <a:ext cx="1708560" cy="3515760"/>
          </a:xfrm>
          <a:prstGeom prst="rect">
            <a:avLst/>
          </a:prstGeom>
          <a:ln w="0">
            <a:noFill/>
          </a:ln>
        </p:spPr>
      </p:pic>
      <p:pic>
        <p:nvPicPr>
          <p:cNvPr id="166" name="Google Shape;291;p40" descr=""/>
          <p:cNvPicPr/>
          <p:nvPr/>
        </p:nvPicPr>
        <p:blipFill>
          <a:blip r:embed="rId2"/>
          <a:stretch/>
        </p:blipFill>
        <p:spPr>
          <a:xfrm>
            <a:off x="1940760" y="810720"/>
            <a:ext cx="1708560" cy="3509640"/>
          </a:xfrm>
          <a:prstGeom prst="rect">
            <a:avLst/>
          </a:prstGeom>
          <a:ln w="0">
            <a:noFill/>
          </a:ln>
        </p:spPr>
      </p:pic>
      <p:pic>
        <p:nvPicPr>
          <p:cNvPr id="167" name="Google Shape;292;p40" descr=""/>
          <p:cNvPicPr/>
          <p:nvPr/>
        </p:nvPicPr>
        <p:blipFill>
          <a:blip r:embed="rId3"/>
          <a:stretch/>
        </p:blipFill>
        <p:spPr>
          <a:xfrm>
            <a:off x="3677400" y="810720"/>
            <a:ext cx="1708560" cy="3539520"/>
          </a:xfrm>
          <a:prstGeom prst="rect">
            <a:avLst/>
          </a:prstGeom>
          <a:ln w="0">
            <a:noFill/>
          </a:ln>
        </p:spPr>
      </p:pic>
      <p:pic>
        <p:nvPicPr>
          <p:cNvPr id="168" name="Google Shape;293;p40" descr=""/>
          <p:cNvPicPr/>
          <p:nvPr/>
        </p:nvPicPr>
        <p:blipFill>
          <a:blip r:embed="rId4"/>
          <a:stretch/>
        </p:blipFill>
        <p:spPr>
          <a:xfrm>
            <a:off x="5399280" y="810720"/>
            <a:ext cx="1708560" cy="3540240"/>
          </a:xfrm>
          <a:prstGeom prst="rect">
            <a:avLst/>
          </a:prstGeom>
          <a:ln w="0">
            <a:noFill/>
          </a:ln>
        </p:spPr>
      </p:pic>
      <p:pic>
        <p:nvPicPr>
          <p:cNvPr id="169" name="Google Shape;294;p40" descr=""/>
          <p:cNvPicPr/>
          <p:nvPr/>
        </p:nvPicPr>
        <p:blipFill>
          <a:blip r:embed="rId5"/>
          <a:stretch/>
        </p:blipFill>
        <p:spPr>
          <a:xfrm>
            <a:off x="7126560" y="810720"/>
            <a:ext cx="1708560" cy="35506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243000" y="1846080"/>
            <a:ext cx="8534160" cy="954000"/>
          </a:xfrm>
          <a:prstGeom prst="rect">
            <a:avLst/>
          </a:prstGeom>
          <a:noFill/>
          <a:ln w="0">
            <a:noFill/>
          </a:ln>
        </p:spPr>
        <p:txBody>
          <a:bodyPr lIns="0" rIns="0" tIns="91440" bIns="91440" anchor="ctr">
            <a:normAutofit/>
          </a:bodyPr>
          <a:p>
            <a:pPr algn="ctr">
              <a:lnSpc>
                <a:spcPct val="100000"/>
              </a:lnSpc>
              <a:buNone/>
              <a:tabLst>
                <a:tab algn="l" pos="0"/>
              </a:tabLst>
            </a:pPr>
            <a:r>
              <a:rPr b="0" lang="es" sz="3000" spc="-1" strike="noStrike">
                <a:solidFill>
                  <a:srgbClr val="af7b51"/>
                </a:solidFill>
                <a:latin typeface="Nunito"/>
                <a:ea typeface="Nunito"/>
              </a:rPr>
              <a:t>Gracias…</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Google Shape;139;p15" descr=""/>
          <p:cNvPicPr/>
          <p:nvPr/>
        </p:nvPicPr>
        <p:blipFill>
          <a:blip r:embed="rId1"/>
          <a:stretch/>
        </p:blipFill>
        <p:spPr>
          <a:xfrm>
            <a:off x="299880" y="1052640"/>
            <a:ext cx="8543160" cy="3037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Google Shape;144;p16" descr=""/>
          <p:cNvPicPr/>
          <p:nvPr/>
        </p:nvPicPr>
        <p:blipFill>
          <a:blip r:embed="rId1"/>
          <a:stretch/>
        </p:blipFill>
        <p:spPr>
          <a:xfrm>
            <a:off x="314280" y="847440"/>
            <a:ext cx="8514720" cy="3618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19000" y="472680"/>
            <a:ext cx="7504920" cy="716760"/>
          </a:xfrm>
          <a:prstGeom prst="rect">
            <a:avLst/>
          </a:prstGeom>
          <a:noFill/>
          <a:ln w="0">
            <a:noFill/>
          </a:ln>
        </p:spPr>
        <p:txBody>
          <a:bodyPr lIns="0" rIns="0" tIns="91440" bIns="91440" anchor="t">
            <a:normAutofit/>
          </a:bodyPr>
          <a:p>
            <a:pPr>
              <a:lnSpc>
                <a:spcPct val="100000"/>
              </a:lnSpc>
              <a:buNone/>
              <a:tabLst>
                <a:tab algn="l" pos="0"/>
              </a:tabLst>
            </a:pPr>
            <a:r>
              <a:rPr b="0" lang="es" sz="3000" spc="-1" strike="noStrike">
                <a:solidFill>
                  <a:srgbClr val="af7b51"/>
                </a:solidFill>
                <a:latin typeface="Nunito"/>
                <a:ea typeface="Nunito"/>
              </a:rPr>
              <a:t>HTA</a:t>
            </a:r>
            <a:endParaRPr b="0" lang="es-ES" sz="3000" spc="-1" strike="noStrike">
              <a:latin typeface="Arial"/>
            </a:endParaRPr>
          </a:p>
        </p:txBody>
      </p:sp>
      <p:sp>
        <p:nvSpPr>
          <p:cNvPr id="117" name="PlaceHolder 2"/>
          <p:cNvSpPr>
            <a:spLocks noGrp="1"/>
          </p:cNvSpPr>
          <p:nvPr>
            <p:ph/>
          </p:nvPr>
        </p:nvSpPr>
        <p:spPr>
          <a:xfrm>
            <a:off x="819000" y="1990800"/>
            <a:ext cx="7504920" cy="2447280"/>
          </a:xfrm>
          <a:prstGeom prst="rect">
            <a:avLst/>
          </a:prstGeom>
          <a:noFill/>
          <a:ln w="0">
            <a:noFill/>
          </a:ln>
        </p:spPr>
        <p:txBody>
          <a:bodyPr lIns="0" rIns="0" tIns="91440" bIns="91440" anchor="t">
            <a:normAutofit/>
          </a:bodyPr>
          <a:p>
            <a:endParaRPr b="0" lang="es-ES" sz="3200" spc="-1" strike="noStrike">
              <a:latin typeface="Arial"/>
            </a:endParaRPr>
          </a:p>
        </p:txBody>
      </p:sp>
      <p:pic>
        <p:nvPicPr>
          <p:cNvPr id="118" name="Google Shape;151;p17" descr=""/>
          <p:cNvPicPr/>
          <p:nvPr/>
        </p:nvPicPr>
        <p:blipFill>
          <a:blip r:embed="rId1"/>
          <a:stretch/>
        </p:blipFill>
        <p:spPr>
          <a:xfrm>
            <a:off x="0" y="1190160"/>
            <a:ext cx="9143280" cy="3293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Google Shape;156;p18" descr=""/>
          <p:cNvPicPr/>
          <p:nvPr/>
        </p:nvPicPr>
        <p:blipFill>
          <a:blip r:embed="rId1"/>
          <a:stretch/>
        </p:blipFill>
        <p:spPr>
          <a:xfrm>
            <a:off x="276120" y="876240"/>
            <a:ext cx="8590680" cy="3390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161;p19" descr=""/>
          <p:cNvPicPr/>
          <p:nvPr/>
        </p:nvPicPr>
        <p:blipFill>
          <a:blip r:embed="rId1"/>
          <a:stretch/>
        </p:blipFill>
        <p:spPr>
          <a:xfrm>
            <a:off x="0" y="1335600"/>
            <a:ext cx="9143280" cy="2776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9000" y="845640"/>
            <a:ext cx="7504920" cy="954000"/>
          </a:xfrm>
          <a:prstGeom prst="rect">
            <a:avLst/>
          </a:prstGeom>
          <a:noFill/>
          <a:ln w="0">
            <a:noFill/>
          </a:ln>
        </p:spPr>
        <p:txBody>
          <a:bodyPr lIns="0" rIns="0" tIns="91440" bIns="91440" anchor="t">
            <a:normAutofit/>
          </a:bodyPr>
          <a:p>
            <a:pPr algn="ctr">
              <a:buNone/>
            </a:pPr>
            <a:endParaRPr b="0" lang="es-ES" sz="4400" spc="-1" strike="noStrike">
              <a:latin typeface="Arial"/>
            </a:endParaRPr>
          </a:p>
        </p:txBody>
      </p:sp>
      <p:sp>
        <p:nvSpPr>
          <p:cNvPr id="122" name="PlaceHolder 2"/>
          <p:cNvSpPr>
            <a:spLocks noGrp="1"/>
          </p:cNvSpPr>
          <p:nvPr>
            <p:ph/>
          </p:nvPr>
        </p:nvSpPr>
        <p:spPr>
          <a:xfrm>
            <a:off x="819000" y="1990800"/>
            <a:ext cx="7504920" cy="2447280"/>
          </a:xfrm>
          <a:prstGeom prst="rect">
            <a:avLst/>
          </a:prstGeom>
          <a:noFill/>
          <a:ln w="0">
            <a:noFill/>
          </a:ln>
        </p:spPr>
        <p:txBody>
          <a:bodyPr lIns="0" rIns="0" tIns="91440" bIns="91440" anchor="t">
            <a:normAutofit/>
          </a:bodyPr>
          <a:p>
            <a:endParaRPr b="0" lang="es-ES" sz="3200" spc="-1" strike="noStrike">
              <a:latin typeface="Arial"/>
            </a:endParaRPr>
          </a:p>
        </p:txBody>
      </p:sp>
      <p:pic>
        <p:nvPicPr>
          <p:cNvPr id="123" name="Google Shape;168;p20" descr=""/>
          <p:cNvPicPr/>
          <p:nvPr/>
        </p:nvPicPr>
        <p:blipFill>
          <a:blip r:embed="rId1"/>
          <a:stretch/>
        </p:blipFill>
        <p:spPr>
          <a:xfrm>
            <a:off x="0" y="892440"/>
            <a:ext cx="9143280" cy="3358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Google Shape;173;p21" descr=""/>
          <p:cNvPicPr/>
          <p:nvPr/>
        </p:nvPicPr>
        <p:blipFill>
          <a:blip r:embed="rId1"/>
          <a:stretch/>
        </p:blipFill>
        <p:spPr>
          <a:xfrm>
            <a:off x="0" y="1373760"/>
            <a:ext cx="9143280" cy="2395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2024-01-16T19:41:16Z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