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50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21:49:28.01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0 172,'0'5,"0"5,0 6,0 5,5-1,5-5,2-8,-2-11,3-4,-2-5,-2-6,-3-3,2 2,5-1,4 0,-1-2,-3-1,1 3,-2 1,1 4,3 4,-1 1,-3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4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7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24575,'-4'0'0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00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 24575,'0'0'0,"1"-1"0,-1 0 0,0 0 0,0 0 0,1 1 0,-1-1 0,0 0 0,1 1 0,-1-1 0,1 0 0,-1 1 0,1-1 0,-1 0 0,1 1 0,-1-1 0,1 1 0,0-1 0,-1 1 0,1 0 0,0-1 0,0 1 0,-1-1 0,1 1 0,0 0 0,0 0 0,-1-1 0,1 1 0,0 0 0,0 0 0,-1 0 0,1 0 0,0 0 0,0 0 0,0 0 0,-1 0 0,1 0 0,0 1 0,0-1 0,0 0 0,-1 0 0,1 1 0,0-1 0,-1 0 0,1 1 0,0-1 0,-1 1 0,1-1 0,1 2 0,-1-2 0,0 1 0,0-1 0,-1 1 0,1-1 0,0 1 0,0 0 0,0-1 0,0 1 0,-1 0 0,1 0 0,0-1 0,-1 1 0,1 0 0,0 0 0,-1 0 0,1 0 0,-1 0 0,0 0 0,1 0 0,-1 0 0,0 0 0,1 0 0,-1 0 0,0 0 0,0 0 0,0 0 0,0 0 0,0 0 0,0 0 0,0 0 0,-1 1 0,1-1 0,0 0 0,0 0 0,-1 0 0,1 0 0,-1 0 0,1-1 0,-1 1 0,1 0 0,-1 0 0,0 0 0,1 0 0,-1 0 0,-1 0 0,2 0 0,-1-1 0,1 1 0,-1-1 0,1 0 0,-1 1 0,1-1 0,-1 0 0,1 1 0,-1-1 0,1 0 0,-1 0 0,0 0 0,1 1 0,-1-1 0,1 0 0,-1 0 0,0 0 0,1 0 0,-1 0 0,1 0 0,-1 0 0,0 0 0,1 0 0,-1 0 0,1-1 0,-1 1 0,1 0 0,-1 0 0,0 0 0,1-1 0,-1 1 0,1 0 0,-1-1 0,1 1 0,0 0 0,-1-1 0,1 1 0,-1-1 0,1 1 0,-1-1 0,1 1 0,0-1 0,0 1 0,-1-1 0,1 1 0,0-1 0,-1 0 0,1 0 0,0 1 0,0 0 0,0-1 0,0 1 0,0 0 0,0-1 0,0 1 0,0 0 0,-1 0 0,1-1 0,0 1 0,0 0 0,0 0 0,-1-1 0,1 1 0,0 0 0,0 0 0,0-1 0,-1 1 0,1 0 0,0 0 0,0 0 0,-1 0 0,1-1 0,0 1 0,-1 0 0,1 0 0,0 0 0,-1 0 0,1 0 0,0 0 0,0 0 0,-1 0 0,1 0 0,0 0 0,-1 0 0,1 0 0,0 0 0,-1 0 0,1 0 0,0 0 0,-1 0 0,1 0 0,0 1 0,0-1 0,-1 0 0,1 1-21,0-1-1,-1 1 0,1-1 1,0 1-1,0-1 0,-1 1 1,1-1-1,0 0 0,-1 1 1,1-1-1,-1 1 0,1-1 1,0 0-1,-1 1 0,1-1 1,-1 0-1,1 0 0,-1 1 0,1-1 1,-1 0-1,1 0 0,-1 0 1,1 1-1,-1-1 0,1 0 1,-1 0-1,0 0 0,1 0 1,-1 0-1,1 0 0,-1 0 1,1 0-1,-1-1 0,1 1 1,-1 0-1,1 0 0,-1 0 1,1 0-1,-1-1 0,1 1 1,-1 0-1,1-1 0,-1 1 1,1 0-1,-1-1 0,1 1 1,0 0-1,-1-1 0,1 1 1,0-1-1,-1 1 0,1-1 1,0 1-1,0-1 0,-1 1 1,1-1-1,0 1 0,0-1 1,0 1-1,0-1 0,0 1 1,-1-2-1,-2-11-6804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0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24575,'5'0'0,"1"5"0,4 1 0,5 0 0,4-1 0,0-7 0,-5-6 0,1-7 0,-2-6 0,-4-3 0,1 3 0,-1-1 0,3 5 0,-1-1 0,2 0 0,-1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0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0 310 24575,'1'11'0,"0"0"0,1 0 0,1 0 0,-1 0 0,2 0 0,-1-1 0,2 1 0,-1-1 0,1 0 0,13 18 0,-18-28 0,1 0 0,-1 1 0,0-1 0,1 0 0,-1 0 0,1 1 0,-1-1 0,1 0 0,-1 0 0,0 0 0,1 0 0,-1 1 0,1-1 0,-1 0 0,1 0 0,-1 0 0,1 0 0,-1 0 0,1 0 0,-1 0 0,1-1 0,-1 1 0,1 0 0,-1 0 0,1 0 0,-1 0 0,1 0 0,-1-1 0,0 1 0,1 0 0,-1-1 0,1 1 0,14-19 0,5-26 0,-19 42 0,21-55 0,9-26 0,56-110 0,-66 164-1365,-10 19-5461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10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 24575,'0'6'0,"1"0"0,-1 0 0,1 0 0,0 0 0,1-1 0,-1 1 0,1 0 0,1-1 0,-1 0 0,1 1 0,3 4 0,-6-9 0,1 0 0,0 0 0,-1 0 0,1 0 0,0 0 0,0-1 0,0 1 0,0 0 0,0 0 0,-1-1 0,1 1 0,1-1 0,-1 1 0,0-1 0,0 1 0,0-1 0,0 0 0,0 0 0,0 1 0,0-1 0,0 0 0,1 0 0,0 0 0,0-1 0,1 0 0,-1 0 0,0 0 0,0 0 0,0 0 0,0 0 0,0-1 0,0 1 0,-1-1 0,1 1 0,0-1 0,-1 0 0,1 0 0,-1 1 0,0-1 0,2-3 0,17-30 0,-3 0 0,0 0 0,11-41 0,-17 48 0,-2-3 3,-7 24-231,0 0 0,0 0 0,0 1 0,1-1 0,8-12 0,1 3-6598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12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0 361 24575,'0'4'0,"0"1"0,1-1 0,-1 0 0,1 0 0,-1 0 0,1 0 0,1 0 0,-1 0 0,4 7 0,-5-10 0,0-1 0,1 0 0,-1 1 0,0-1 0,0 0 0,1 0 0,-1 1 0,0-1 0,0 0 0,1 0 0,-1 1 0,0-1 0,1 0 0,-1 0 0,0 0 0,1 1 0,-1-1 0,1 0 0,-1 0 0,0 0 0,1 0 0,-1 0 0,1 0 0,-1 0 0,0 0 0,1 0 0,-1 0 0,1 0 0,-1 0 0,0 0 0,1 0 0,-1 0 0,1 0 0,-1-1 0,1 1 0,1-2 0,-1 1 0,1-1 0,0 0 0,-1 1 0,0-1 0,1 0 0,-1 0 0,0 0 0,0 0 0,2-5 0,26-58 0,3 0 0,60-88 0,-70 119 2,23-26-1369,-34 49-5459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22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5 243 24575,'-1'42'0,"-1"-31"0,1 1 0,1-1 0,0 1 0,0-1 0,1 0 0,1 1 0,0-1 0,0 0 0,7 17 0,-9-28 0,0 1 0,0-1 0,1 1 0,-1-1 0,1 1 0,-1-1 0,0 1 0,1-1 0,-1 1 0,1-1 0,-1 0 0,1 1 0,-1-1 0,1 0 0,-1 1 0,1-1 0,0 0 0,-1 0 0,1 1 0,-1-1 0,1 0 0,0 0 0,-1 0 0,1 0 0,0 0 0,-1 0 0,1 0 0,-1 0 0,1 0 0,0 0 0,-1 0 0,1 0 0,-1-1 0,1 1 0,0 0 0,-1 0 0,1-1 0,-1 1 0,1 0 0,-1-1 0,1 1 0,-1 0 0,1-1 0,-1 1 0,1-1 0,-1 1 0,0-1 0,1 1 0,-1-1 0,0 1 0,1-1 0,-1 1 0,1-2 0,18-32 0,10-79 0,-7 26 0,20-75-1365,-37 145-5461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25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1 193 24575,'-1'21'0,"1"29"0,0-48 0,0 0 0,0 0 0,1 0 0,-1 0 0,0 0 0,1 0 0,-1 0 0,1 0 0,0 0 0,0 0 0,0-1 0,0 1 0,0 0 0,0-1 0,0 1 0,0 0 0,1-1 0,2 3 0,-3-4 0,0 0 0,0 1 0,1-1 0,-1 0 0,0 0 0,1 0 0,-1 0 0,0 0 0,0 0 0,1-1 0,-1 1 0,0 0 0,1-1 0,-1 1 0,0-1 0,0 1 0,0-1 0,1 1 0,-1-1 0,0 0 0,0 0 0,0 1 0,0-1 0,0 0 0,0 0 0,-1 0 0,2-2 0,25-30 0,-26 31 0,145-236-1365,-139 224-5461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34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24575,'1'11'0,"-1"0"0,2 0 0,0 0 0,0 0 0,6 18 0,-7-27 0,-1 0 0,1 0 0,0 1 0,0-1 0,0 0 0,0 0 0,0 0 0,0 0 0,0 0 0,1 0 0,-1 0 0,1 0 0,-1-1 0,1 1 0,0-1 0,0 1 0,0-1 0,0 1 0,0-1 0,0 0 0,0 0 0,0 0 0,0 0 0,0 0 0,1-1 0,-1 1 0,0-1 0,1 1 0,-1-1 0,0 0 0,1 0 0,3 0 0,-4-1 0,0 0 0,1-1 0,-1 1 0,0 0 0,0-1 0,1 0 0,-1 1 0,0-1 0,-1 0 0,1 0 0,0 0 0,-1 0 0,1 0 0,1-4 0,23-41 0,-12 20 0,84-154-1365,-90 166-5461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3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2 197 24575,'-1'31'0,"0"30"0,1-58 0,1 1 0,-1-1 0,1 1 0,-1-1 0,1 1 0,0-1 0,1 1 0,-1-1 0,0 0 0,1 0 0,0 1 0,3 4 0,-4-7 0,0-1 0,0 1 0,0 0 0,0 0 0,1 0 0,-1-1 0,0 1 0,0 0 0,0-1 0,1 1 0,-1-1 0,0 1 0,1-1 0,-1 0 0,0 0 0,1 0 0,-1 1 0,0-1 0,1-1 0,-1 1 0,1 0 0,-1 0 0,0 0 0,1-1 0,-1 1 0,0 0 0,0-1 0,1 0 0,-1 1 0,0-1 0,0 0 0,0 1 0,0-1 0,1 0 0,-1 0 0,0 0 0,-1 0 0,1 0 0,0 0 0,0 0 0,0 0 0,-1 0 0,2-2 0,6-8 0,-1 0 0,0-1 0,7-16 0,-10 21 0,27-54 0,-15 34 0,-2-1 0,-1-1 0,15-46 0,-21 53-1365,1 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35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24575,'1'12'0,"0"1"0,0-1 0,1 0 0,4 11 0,-6-20 0,0-1 0,1 0 0,-1 1 0,1-1 0,0 0 0,0 1 0,0-1 0,0 0 0,0 0 0,0 0 0,1 0 0,-1 0 0,0 0 0,1 0 0,0 0 0,0-1 0,-1 1 0,1-1 0,0 1 0,0-1 0,0 0 0,0 0 0,1 0 0,-1 0 0,0 0 0,5 1 0,-6-2 0,1 0 0,0-1 0,-1 1 0,1 0 0,0-1 0,-1 0 0,1 1 0,-1-1 0,1 0 0,-1 0 0,1 0 0,-1 0 0,0 0 0,1 0 0,-1 0 0,0 0 0,0 0 0,0-1 0,0 1 0,2-3 0,16-36 0,-11 23 0,72-181 120,1-1-1605,-72 180-5341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38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3 184 24575,'-1'23'0,"1"-17"0,-1-1 0,0 1 0,1-1 0,0 1 0,0-1 0,1 1 0,0-1 0,0 1 0,0-1 0,0 1 0,1-1 0,0 0 0,0 0 0,5 9 0,-6-14 0,0 1 0,-1 0 0,1 0 0,0-1 0,0 1 0,0-1 0,0 1 0,0-1 0,-1 1 0,1-1 0,0 0 0,0 1 0,0-1 0,0 0 0,0 0 0,0 0 0,0 0 0,0 0 0,0 0 0,0 0 0,0 0 0,0 0 0,0 0 0,0 0 0,0-1 0,0 1 0,0 0 0,0-1 0,0 1 0,0-1 0,0 1 0,0-1 0,-1 1 0,1-1 0,0 1 0,0-1 0,-1 0 0,1 0 0,0 1 0,-1-1 0,1 0 0,-1 0 0,1 0 0,-1 0 0,1 0 0,-1 0 0,1-1 0,24-54 0,-22 47 0,14-31-106,-2 5-313,-2 0-1,14-57 0,-24 73-6406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41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0 210 24575,'1'6'0,"-1"0"0,1-1 0,1 1 0,-1 0 0,1-1 0,0 1 0,0-1 0,0 0 0,1 0 0,3 5 0,-5-8 0,0 0 0,-1-1 0,1 0 0,0 1 0,0-1 0,0 0 0,0 1 0,0-1 0,1 0 0,-1 0 0,0 0 0,0 0 0,1 0 0,-1 0 0,1 0 0,-1 0 0,1-1 0,-1 1 0,1 0 0,-1-1 0,1 0 0,0 1 0,-1-1 0,1 0 0,0 0 0,-1 0 0,1 0 0,0 0 0,-1 0 0,1 0 0,0 0 0,-1-1 0,1 1 0,-1-1 0,1 1 0,1-2 0,5-3 0,-1-1 0,0 0 0,0 0 0,0 0 0,-1-1 0,0 0 0,-1-1 0,8-11 0,33-73 0,-19 35 0,-23 49-273,0 0 0,0-1 0,-1 1 0,3-16 0,-3 5-6553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44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24575,'-4'0'0,"-3"0"0,6 0 0,3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1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0 157 24575,'0'5'0,"5"5"0,5 6 0,6 0 0,0 2 0,3-2 0,1-8 0,2-6 0,-2-12 0,0-9 0,-4-5 0,0-4 0,2-1 0,-2 0 0,0 0 0,-2 0 0,-3 2 0,-5 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3 132 24575,'-1'31'0,"-1"27"0,2-54 0,0-1 0,1 1 0,-1-1 0,1 1 0,-1-1 0,1 0 0,0 1 0,1-1 0,-1 0 0,0 0 0,4 6 0,-4-9 0,0 0 0,0 0 0,0 0 0,0 0 0,0 0 0,0 0 0,0-1 0,0 1 0,0 0 0,0-1 0,0 1 0,0-1 0,0 1 0,0-1 0,0 1 0,-1-1 0,1 0 0,0 1 0,0-1 0,-1 0 0,1 0 0,-1 0 0,1 1 0,0-3 0,19-21 0,4-17 25,27-61-1,-19 35-1438,-22 48-5412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4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1 460 24575,'-1'18'0,"2"0"0,-1 0 0,2 0 0,1-1 0,0 1 0,1 0 0,0-1 0,9 20 0,-12-37 0,-1 1 0,0 0 0,1-1 0,-1 1 0,0 0 0,1-1 0,-1 1 0,1 0 0,0-1 0,-1 1 0,1-1 0,-1 1 0,1-1 0,0 0 0,-1 1 0,1-1 0,0 1 0,-1-1 0,1 0 0,0 0 0,0 1 0,-1-1 0,1 0 0,0 0 0,0 0 0,0 0 0,-1 0 0,1 0 0,0 0 0,0 0 0,0 0 0,1-1 0,0 0 0,1 0 0,-1-1 0,1 1 0,-1-1 0,1 0 0,-1 1 0,0-1 0,0 0 0,3-4 0,35-52 0,-39 56 0,171-328 0,-86 157 0,-58 125-1365,-18 31-5461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6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5 222 24575,'-1'29'0,"-1"-22"0,2-1 0,-1 1 0,1 0 0,0 0 0,0 0 0,1 0 0,-1 0 0,2 0 0,-1 0 0,1 0 0,3 6 0,-5-12 0,0-1 0,1 0 0,-1 1 0,1-1 0,-1 0 0,0 1 0,1-1 0,-1 0 0,1 1 0,0-1 0,-1 0 0,1 0 0,-1 0 0,1 1 0,-1-1 0,1 0 0,-1 0 0,1 0 0,0 0 0,-1 0 0,1 0 0,-1 0 0,1 0 0,-1 0 0,1 0 0,0-1 0,-1 1 0,1 0 0,0 0 0,20-14 0,16-28 0,-33 36 0,211-264-1365,-206 258-5461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9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0 300 24575,'3'1'0,"0"0"0,-1 0 0,1 0 0,-1 0 0,1 0 0,-1 1 0,0-1 0,1 1 0,-1 0 0,0-1 0,0 1 0,0 0 0,0 0 0,0 0 0,0 1 0,-1-1 0,1 0 0,0 3 0,22 22 0,-21-25 0,0 0 0,0-1 0,1 1 0,-1 0 0,0-1 0,1 0 0,-1 0 0,1 0 0,-1 0 0,1-1 0,0 1 0,-1-1 0,1 0 0,0 0 0,-1 0 0,1 0 0,0-1 0,-1 0 0,1 1 0,-1-1 0,1-1 0,-1 1 0,1 0 0,-1-1 0,0 0 0,0 1 0,0-1 0,0-1 0,0 1 0,3-3 0,9-9 0,-1-1 0,-1-1 0,0 0 0,15-25 0,6-7 0,14-14 0,-33 41 0,0 1 0,1 1 0,1 0 0,23-18 0,-27 25-1365,-2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37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0 129 24575,'0'5'0,"0"5"0,5 2 0,1 3 0,4-2 0,0 3 0,4-2 0,3-13 0,-1-15 0,1-5 0,-2-4 0,-4-2 0,-3-2 0,1-1 0,-1 0 0,-2 1 0,-2 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0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24575,'3'1'0,"-1"-1"0,0 1 0,1 0 0,-1 0 0,0-1 0,0 2 0,0-1 0,0 0 0,0 0 0,0 1 0,0-1 0,0 1 0,0-1 0,0 1 0,-1 0 0,1 0 0,1 3 0,25 38 0,-24-36 0,8 19 0,-9-19 0,0 0 0,0 1 0,1-1 0,0 0 0,7 8 0,-10-14 0,0 0 0,0 0 0,0 0 0,0 0 0,0 0 0,0 0 0,0-1 0,0 1 0,0 0 0,0-1 0,1 1 0,-1-1 0,0 0 0,0 1 0,1-1 0,-1 0 0,0 0 0,1 1 0,-1-1 0,0 0 0,1 0 0,-1-1 0,0 1 0,0 0 0,1 0 0,-1-1 0,0 1 0,1 0 0,-1-1 0,0 1 0,0-1 0,0 0 0,0 1 0,0-1 0,0 0 0,0 0 0,2-2 0,6-5 0,0 0 0,-1-1 0,0 0 0,0-1 0,-1 0 0,9-16 0,32-74 0,-16 30 0,-3 8-1365,-20 36-5461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09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24575,'0'14'0,"1"0"0,0 0 0,4 20 0,-4-30 0,0 1 0,1-1 0,-1 1 0,1-1 0,0 0 0,0 1 0,1-1 0,-1 0 0,1-1 0,0 1 0,0 0 0,0-1 0,7 6 0,-10-8 0,1-1 0,0 1 0,-1-1 0,1 0 0,-1 1 0,1-1 0,0 0 0,-1 1 0,1-1 0,0 0 0,0 0 0,-1 1 0,1-1 0,0 0 0,-1 0 0,1 0 0,0 0 0,0 0 0,-1 0 0,1 0 0,0-1 0,-1 1 0,1 0 0,0 0 0,0 0 0,-1-1 0,1 1 0,-1 0 0,2-1 0,14-20 0,4-38 0,-19 52 0,12-34-682,34-74-1,-40 100-6143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39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24575,'0'8'0,"1"0"0,-1-1 0,1 1 0,1 0 0,-1-1 0,1 0 0,1 1 0,-1-1 0,1 0 0,1 0 0,-1 0 0,1-1 0,5 8 0,-7-13 0,-1-1 0,1 1 0,-1-1 0,1 1 0,0-1 0,-1 0 0,1 1 0,0-1 0,-1 0 0,1 0 0,0 0 0,-1 0 0,1-1 0,0 1 0,-1 0 0,1-1 0,0 1 0,-1-1 0,1 1 0,-1-1 0,1 0 0,-1 0 0,1 0 0,-1 0 0,0 0 0,1 0 0,-1 0 0,0 0 0,0 0 0,0-1 0,2-2 0,4-3 0,-1 0 0,0-1 0,0 0 0,6-11 0,9-21-119,84-178-1127,-98 197-5580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42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0 193 24575,'0'6'0,"5"53"0,-5-58 0,0 0 0,1 0 0,-1 0 0,0 0 0,1 0 0,-1 0 0,1 0 0,-1 0 0,1 0 0,-1 0 0,1 0 0,0-1 0,-1 1 0,1 0 0,0 0 0,0-1 0,0 1 0,-1 0 0,3 0 0,-2-1 0,0 0 0,0 0 0,0 0 0,0 0 0,1 0 0,-1 0 0,0-1 0,0 1 0,0 0 0,0-1 0,0 1 0,0-1 0,0 1 0,0-1 0,0 1 0,0-1 0,0 0 0,0 1 0,0-1 0,0 0 0,0 0 0,0-1 0,18-19-14,-2 0 0,0-1-1,-2-1 1,0-1 0,-1 0 0,9-26-1,9-13-1250,-23 47-5561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44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1 220 24575,'0'2'0,"0"-1"0,0 0 0,0 1 0,0-1 0,0 0 0,0 1 0,0-1 0,0 0 0,0 1 0,1-1 0,-1 0 0,1 0 0,-1 1 0,1-1 0,-1 0 0,1 0 0,0 0 0,-1 0 0,1 1 0,0-1 0,0 0 0,1 1 0,-1-2 0,0 0 0,1 1 0,-1-1 0,0 0 0,0 0 0,0 0 0,0 0 0,0 0 0,0-1 0,0 1 0,0 0 0,0 0 0,1-1 0,-1 1 0,0-1 0,0 1 0,0-1 0,-1 1 0,1-1 0,2-1 0,3-2 0,1-2 0,-1 1 0,0-1 0,-1 0 0,10-13 0,-6 4 27,-1-1 0,0-1 0,7-23 0,-9 24-321,0 1-1,1-1 0,0 1 1,13-20-1,-10 22-6531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2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3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3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image" Target="../media/image11.png"/><Relationship Id="rId39" Type="http://schemas.openxmlformats.org/officeDocument/2006/relationships/customXml" Target="../ink/ink21.xml"/><Relationship Id="rId21" Type="http://schemas.openxmlformats.org/officeDocument/2006/relationships/customXml" Target="../ink/ink11.xml"/><Relationship Id="rId34" Type="http://schemas.openxmlformats.org/officeDocument/2006/relationships/image" Target="../media/image15.png"/><Relationship Id="rId42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image" Target="../media/image10.png"/><Relationship Id="rId32" Type="http://schemas.openxmlformats.org/officeDocument/2006/relationships/image" Target="../media/image14.png"/><Relationship Id="rId37" Type="http://schemas.openxmlformats.org/officeDocument/2006/relationships/customXml" Target="../ink/ink20.xml"/><Relationship Id="rId40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customXml" Target="../ink/ink13.xml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customXml" Target="../ink/ink17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2.xml"/><Relationship Id="rId27" Type="http://schemas.openxmlformats.org/officeDocument/2006/relationships/customXml" Target="../ink/ink15.xml"/><Relationship Id="rId30" Type="http://schemas.openxmlformats.org/officeDocument/2006/relationships/image" Target="../media/image13.png"/><Relationship Id="rId35" Type="http://schemas.openxmlformats.org/officeDocument/2006/relationships/customXml" Target="../ink/ink19.xml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8.xml"/><Relationship Id="rId18" Type="http://schemas.openxmlformats.org/officeDocument/2006/relationships/image" Target="../media/image26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23.png"/><Relationship Id="rId17" Type="http://schemas.openxmlformats.org/officeDocument/2006/relationships/customXml" Target="../ink/ink30.xml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2.png"/><Relationship Id="rId19" Type="http://schemas.openxmlformats.org/officeDocument/2006/relationships/customXml" Target="../ink/ink31.xml"/><Relationship Id="rId4" Type="http://schemas.openxmlformats.org/officeDocument/2006/relationships/image" Target="../media/image20.png"/><Relationship Id="rId9" Type="http://schemas.openxmlformats.org/officeDocument/2006/relationships/customXml" Target="../ink/ink26.xm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Plantilla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Test de recorridos cognitivos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DESSI (Desarrollo y Evaluación de Sistemas Software Interactivos) – Universidad de Granada</a:t>
            </a:r>
          </a:p>
        </p:txBody>
      </p:sp>
    </p:spTree>
    <p:extLst>
      <p:ext uri="{BB962C8B-B14F-4D97-AF65-F5344CB8AC3E}">
        <p14:creationId xmlns:p14="http://schemas.microsoft.com/office/powerpoint/2010/main" val="40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" y="1050721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48664" y="746323"/>
            <a:ext cx="1962645" cy="1248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248664" y="376990"/>
            <a:ext cx="187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Buscar Activo Fijo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28828" y="832766"/>
            <a:ext cx="1721992" cy="246221"/>
            <a:chOff x="2328828" y="832766"/>
            <a:chExt cx="1721992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el app InventoryQR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28828" y="1041751"/>
            <a:ext cx="1685122" cy="246221"/>
            <a:chOff x="2328828" y="832766"/>
            <a:chExt cx="1685122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Ingresar DNI y contraseña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28828" y="1265694"/>
            <a:ext cx="1890307" cy="246221"/>
            <a:chOff x="2328828" y="832766"/>
            <a:chExt cx="1890307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1733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la opción de búsqueda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28828" y="1497267"/>
            <a:ext cx="1988090" cy="246221"/>
            <a:chOff x="2328828" y="832766"/>
            <a:chExt cx="1988090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8309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Ingresar el código del activo fijo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28828" y="1728840"/>
            <a:ext cx="1468718" cy="246221"/>
            <a:chOff x="2328828" y="832766"/>
            <a:chExt cx="1468718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1311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en la lupa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75847" y="727400"/>
            <a:ext cx="1962645" cy="1065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/>
          <p:cNvSpPr txBox="1"/>
          <p:nvPr/>
        </p:nvSpPr>
        <p:spPr>
          <a:xfrm>
            <a:off x="4651551" y="386323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Hacer Inventario</a:t>
            </a:r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1048698"/>
            <a:ext cx="1882292" cy="400110"/>
            <a:chOff x="2328828" y="832766"/>
            <a:chExt cx="1882292" cy="400110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17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En la lista de centros de costo</a:t>
              </a:r>
            </a:p>
            <a:p>
              <a:r>
                <a:rPr lang="es-ES" sz="1000" dirty="0"/>
                <a:t>seleccionar uno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737321" y="1413912"/>
            <a:ext cx="1992899" cy="400110"/>
            <a:chOff x="2328828" y="832766"/>
            <a:chExt cx="1992899" cy="400110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18357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Luego seleccionar un centro de </a:t>
              </a:r>
            </a:p>
            <a:p>
              <a:r>
                <a:rPr lang="es-ES" sz="1000" dirty="0"/>
                <a:t>Responsabilidad</a:t>
              </a: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736041"/>
            <a:ext cx="20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Buscar Centro de Costo y </a:t>
            </a:r>
          </a:p>
          <a:p>
            <a:r>
              <a:rPr lang="es-ES" sz="900" dirty="0"/>
              <a:t>Centro de Responsabilidad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683038" y="1931011"/>
            <a:ext cx="1962645" cy="987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677108" cy="246221"/>
            <a:chOff x="2328828" y="832766"/>
            <a:chExt cx="1677108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15199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Ver la lista de activos fijos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2008929" cy="230832"/>
            <a:chOff x="2328828" y="832766"/>
            <a:chExt cx="2008929" cy="230832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8517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Seleccionar los activos a inventariar</a:t>
              </a: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731715" y="2553691"/>
            <a:ext cx="1721992" cy="246221"/>
            <a:chOff x="2328828" y="832766"/>
            <a:chExt cx="1721992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guardar y Grabar</a:t>
              </a: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30831" y="188770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SubTarea1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7058014" y="755655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7058014" y="386323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Reporte</a:t>
            </a:r>
          </a:p>
        </p:txBody>
      </p:sp>
      <p:grpSp>
        <p:nvGrpSpPr>
          <p:cNvPr id="147" name="Agrupar 146"/>
          <p:cNvGrpSpPr/>
          <p:nvPr/>
        </p:nvGrpSpPr>
        <p:grpSpPr>
          <a:xfrm>
            <a:off x="7138178" y="1153203"/>
            <a:ext cx="1899925" cy="246221"/>
            <a:chOff x="2328828" y="832766"/>
            <a:chExt cx="1899925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17427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el centro de costo</a:t>
              </a:r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7138178" y="1388443"/>
            <a:ext cx="1778097" cy="246221"/>
            <a:chOff x="2328828" y="832766"/>
            <a:chExt cx="1778097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1620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centro de </a:t>
              </a:r>
              <a:r>
                <a:rPr lang="es-ES" sz="1000" dirty="0" err="1"/>
                <a:t>Resp</a:t>
              </a:r>
              <a:r>
                <a:rPr lang="es-ES" sz="1000" dirty="0"/>
                <a:t>.</a:t>
              </a: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7138178" y="1666105"/>
            <a:ext cx="1431848" cy="246221"/>
            <a:chOff x="2328828" y="832766"/>
            <a:chExt cx="1431848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12747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Elegir Enviar Reporte</a:t>
              </a:r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/>
              <a:t>App: InventoryQR</a:t>
            </a:r>
          </a:p>
        </p:txBody>
      </p:sp>
      <p:cxnSp>
        <p:nvCxnSpPr>
          <p:cNvPr id="164" name="Conector recto 163"/>
          <p:cNvCxnSpPr/>
          <p:nvPr/>
        </p:nvCxnSpPr>
        <p:spPr>
          <a:xfrm flipV="1">
            <a:off x="4211309" y="1050721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cxnSpLocks/>
            <a:stCxn id="130" idx="0"/>
            <a:endCxn id="100" idx="2"/>
          </p:cNvCxnSpPr>
          <p:nvPr/>
        </p:nvCxnSpPr>
        <p:spPr>
          <a:xfrm flipH="1" flipV="1">
            <a:off x="5657170" y="1792507"/>
            <a:ext cx="7191" cy="13850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 flipV="1">
            <a:off x="6638492" y="1012677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8A4B8E7-9A9C-9ECF-74F8-611A9A8E67AC}"/>
              </a:ext>
            </a:extLst>
          </p:cNvPr>
          <p:cNvSpPr/>
          <p:nvPr/>
        </p:nvSpPr>
        <p:spPr>
          <a:xfrm>
            <a:off x="2245088" y="2177738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Agrupar 137">
            <a:extLst>
              <a:ext uri="{FF2B5EF4-FFF2-40B4-BE49-F238E27FC236}">
                <a16:creationId xmlns:a16="http://schemas.microsoft.com/office/drawing/2014/main" id="{0D535E43-BD1D-D43A-B2B2-3514664D76C4}"/>
              </a:ext>
            </a:extLst>
          </p:cNvPr>
          <p:cNvGrpSpPr/>
          <p:nvPr/>
        </p:nvGrpSpPr>
        <p:grpSpPr>
          <a:xfrm>
            <a:off x="2295841" y="2510403"/>
            <a:ext cx="1997708" cy="246221"/>
            <a:chOff x="2328828" y="832766"/>
            <a:chExt cx="1997708" cy="24622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5C0FAB5-9500-8833-B2D9-7A6D8B149DFF}"/>
                </a:ext>
              </a:extLst>
            </p:cNvPr>
            <p:cNvSpPr txBox="1"/>
            <p:nvPr/>
          </p:nvSpPr>
          <p:spPr>
            <a:xfrm>
              <a:off x="2485968" y="832766"/>
              <a:ext cx="18405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Cambiar el código del activo fijo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A1595A1-D05A-F6FE-BE16-9697EAC1A622}"/>
                </a:ext>
              </a:extLst>
            </p:cNvPr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B69497-B831-8BB6-E6E0-8F6608B59306}"/>
              </a:ext>
            </a:extLst>
          </p:cNvPr>
          <p:cNvSpPr txBox="1"/>
          <p:nvPr/>
        </p:nvSpPr>
        <p:spPr>
          <a:xfrm>
            <a:off x="2286764" y="2187609"/>
            <a:ext cx="1546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Buscar otro activo fijo</a:t>
            </a:r>
          </a:p>
        </p:txBody>
      </p:sp>
      <p:grpSp>
        <p:nvGrpSpPr>
          <p:cNvPr id="18" name="Agrupar 137">
            <a:extLst>
              <a:ext uri="{FF2B5EF4-FFF2-40B4-BE49-F238E27FC236}">
                <a16:creationId xmlns:a16="http://schemas.microsoft.com/office/drawing/2014/main" id="{D1BFB4DE-DC54-A5FA-3C79-9696FAE8CB65}"/>
              </a:ext>
            </a:extLst>
          </p:cNvPr>
          <p:cNvGrpSpPr/>
          <p:nvPr/>
        </p:nvGrpSpPr>
        <p:grpSpPr>
          <a:xfrm>
            <a:off x="2306884" y="2739074"/>
            <a:ext cx="1651460" cy="400110"/>
            <a:chOff x="2328828" y="785927"/>
            <a:chExt cx="1651460" cy="400110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FBB6305-F2BF-473F-01D4-C7DB34C384ED}"/>
                </a:ext>
              </a:extLst>
            </p:cNvPr>
            <p:cNvSpPr txBox="1"/>
            <p:nvPr/>
          </p:nvSpPr>
          <p:spPr>
            <a:xfrm>
              <a:off x="2485968" y="785927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Volver a repetir los pasos</a:t>
              </a:r>
            </a:p>
            <a:p>
              <a:r>
                <a:rPr lang="es-ES" sz="1000" dirty="0"/>
                <a:t> anteriores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8134CBE-17B2-624D-6930-6873D5D4C2BC}"/>
                </a:ext>
              </a:extLst>
            </p:cNvPr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9F830C3-4A84-752A-9130-7907E237E374}"/>
              </a:ext>
            </a:extLst>
          </p:cNvPr>
          <p:cNvSpPr txBox="1"/>
          <p:nvPr/>
        </p:nvSpPr>
        <p:spPr>
          <a:xfrm>
            <a:off x="7029877" y="774405"/>
            <a:ext cx="20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Buscar Centro de Costo y </a:t>
            </a:r>
          </a:p>
          <a:p>
            <a:r>
              <a:rPr lang="es-ES" sz="900" dirty="0"/>
              <a:t>Centro de Responsabilidad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2D15D1-5237-2DBE-CCB4-F74CE669F265}"/>
              </a:ext>
            </a:extLst>
          </p:cNvPr>
          <p:cNvSpPr txBox="1"/>
          <p:nvPr/>
        </p:nvSpPr>
        <p:spPr>
          <a:xfrm>
            <a:off x="2229861" y="3243933"/>
            <a:ext cx="196264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419" sz="1050" dirty="0"/>
              <a:t>Falta el buscar por código QR, se muestra toda la información del activo fijo.</a:t>
            </a:r>
          </a:p>
          <a:p>
            <a:pPr marL="228600" indent="-228600">
              <a:buAutoNum type="arabicPeriod"/>
            </a:pPr>
            <a:r>
              <a:rPr lang="es-419" sz="1050" dirty="0"/>
              <a:t>Falta botón retorno.</a:t>
            </a:r>
          </a:p>
          <a:p>
            <a:pPr marL="228600" indent="-228600">
              <a:buAutoNum type="arabicPeriod"/>
            </a:pPr>
            <a:r>
              <a:rPr lang="es-419" sz="1050" dirty="0"/>
              <a:t>El diseño es claro y preciso, se encontró las acciones con facilidad</a:t>
            </a:r>
          </a:p>
          <a:p>
            <a:pPr marL="228600" indent="-228600">
              <a:buAutoNum type="arabicPeriod"/>
            </a:pPr>
            <a:r>
              <a:rPr lang="es-419" sz="1050" dirty="0"/>
              <a:t>La interfaz proporciona mensajes claros.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D1C35F-0321-34D9-1E2F-E995DE35D8FF}"/>
              </a:ext>
            </a:extLst>
          </p:cNvPr>
          <p:cNvSpPr txBox="1"/>
          <p:nvPr/>
        </p:nvSpPr>
        <p:spPr>
          <a:xfrm>
            <a:off x="4572000" y="3243932"/>
            <a:ext cx="1962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419" sz="1050" dirty="0"/>
              <a:t>Un poco confuso para el usuario.</a:t>
            </a:r>
          </a:p>
          <a:p>
            <a:pPr marL="228600" indent="-228600">
              <a:buAutoNum type="arabicPeriod"/>
            </a:pPr>
            <a:r>
              <a:rPr lang="es-419" sz="1050" dirty="0"/>
              <a:t>Varios filtros y se confunde.</a:t>
            </a:r>
          </a:p>
          <a:p>
            <a:pPr marL="228600" indent="-228600">
              <a:buAutoNum type="arabicPeriod"/>
            </a:pPr>
            <a:r>
              <a:rPr lang="es-419" sz="1050" dirty="0"/>
              <a:t>Creé que algunas opciones pueden ser sencillas</a:t>
            </a:r>
          </a:p>
          <a:p>
            <a:pPr marL="228600" indent="-228600">
              <a:buAutoNum type="arabicPeriod"/>
            </a:pPr>
            <a:r>
              <a:rPr lang="es-419" sz="1050" dirty="0"/>
              <a:t>El aplicativo le ayudó a confirmar que las acciones se completaron con éxito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62C9ED-1937-D242-8E40-46C302AF05D8}"/>
              </a:ext>
            </a:extLst>
          </p:cNvPr>
          <p:cNvSpPr txBox="1"/>
          <p:nvPr/>
        </p:nvSpPr>
        <p:spPr>
          <a:xfrm>
            <a:off x="6953630" y="3207737"/>
            <a:ext cx="196264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419" sz="1050" dirty="0"/>
              <a:t>Opción sencilla.</a:t>
            </a:r>
          </a:p>
          <a:p>
            <a:pPr marL="228600" indent="-228600">
              <a:buAutoNum type="arabicPeriod"/>
            </a:pPr>
            <a:r>
              <a:rPr lang="es-419" sz="1050" dirty="0"/>
              <a:t>Varios pasos, puede ser mas simplificado.</a:t>
            </a:r>
          </a:p>
          <a:p>
            <a:pPr marL="228600" indent="-228600">
              <a:buAutoNum type="arabicPeriod"/>
            </a:pPr>
            <a:r>
              <a:rPr lang="es-419" sz="1050" dirty="0"/>
              <a:t>Interfaz fácil de encontrar</a:t>
            </a:r>
          </a:p>
          <a:p>
            <a:pPr marL="228600" indent="-228600">
              <a:buAutoNum type="arabicPeriod"/>
            </a:pPr>
            <a:r>
              <a:rPr lang="es-419" sz="1050" dirty="0"/>
              <a:t>Le gustaría que le muestren el </a:t>
            </a:r>
            <a:r>
              <a:rPr lang="es-419" sz="1050" dirty="0" err="1"/>
              <a:t>pdf</a:t>
            </a:r>
            <a:r>
              <a:rPr lang="es-419" sz="1050" dirty="0"/>
              <a:t> antes de enviarlo automáticamente.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42FA73B6-D466-688F-CBEA-8FC0FA1C3767}"/>
                  </a:ext>
                </a:extLst>
              </p14:cNvPr>
              <p14:cNvContentPartPr/>
              <p14:nvPr/>
            </p14:nvContentPartPr>
            <p14:xfrm>
              <a:off x="2390595" y="900030"/>
              <a:ext cx="81360" cy="9576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42FA73B6-D466-688F-CBEA-8FC0FA1C37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595" y="846390"/>
                <a:ext cx="990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7246CAB3-BED4-9C87-B786-9991FAE50747}"/>
                  </a:ext>
                </a:extLst>
              </p14:cNvPr>
              <p14:cNvContentPartPr/>
              <p14:nvPr/>
            </p14:nvContentPartPr>
            <p14:xfrm>
              <a:off x="2371515" y="890310"/>
              <a:ext cx="91080" cy="1083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7246CAB3-BED4-9C87-B786-9991FAE507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5395" y="884190"/>
                <a:ext cx="1033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E3265920-E2DD-2C0F-AA08-0BDF8061BC08}"/>
                  </a:ext>
                </a:extLst>
              </p14:cNvPr>
              <p14:cNvContentPartPr/>
              <p14:nvPr/>
            </p14:nvContentPartPr>
            <p14:xfrm>
              <a:off x="2400315" y="1125030"/>
              <a:ext cx="56520" cy="7776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E3265920-E2DD-2C0F-AA08-0BDF8061BC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4195" y="1118910"/>
                <a:ext cx="68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A8FEA3BA-9D3F-14CF-C10F-22ADD7860673}"/>
                  </a:ext>
                </a:extLst>
              </p14:cNvPr>
              <p14:cNvContentPartPr/>
              <p14:nvPr/>
            </p14:nvContentPartPr>
            <p14:xfrm>
              <a:off x="2381235" y="1315830"/>
              <a:ext cx="92160" cy="12528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A8FEA3BA-9D3F-14CF-C10F-22ADD78606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5115" y="1309710"/>
                <a:ext cx="1044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DE825E3F-1158-A3F1-364F-36B90A7E3ECA}"/>
                  </a:ext>
                </a:extLst>
              </p14:cNvPr>
              <p14:cNvContentPartPr/>
              <p14:nvPr/>
            </p14:nvContentPartPr>
            <p14:xfrm>
              <a:off x="2390595" y="1540110"/>
              <a:ext cx="73440" cy="9936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DE825E3F-1158-A3F1-364F-36B90A7E3E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4475" y="1533990"/>
                <a:ext cx="856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EE190186-B54B-352E-59B4-12B054E3D931}"/>
                  </a:ext>
                </a:extLst>
              </p14:cNvPr>
              <p14:cNvContentPartPr/>
              <p14:nvPr/>
            </p14:nvContentPartPr>
            <p14:xfrm>
              <a:off x="2390235" y="1797150"/>
              <a:ext cx="63360" cy="9072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EE190186-B54B-352E-59B4-12B054E3D9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4115" y="1791030"/>
                <a:ext cx="7560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6D445974-62C3-A779-3B7C-4A181EAFF022}"/>
              </a:ext>
            </a:extLst>
          </p:cNvPr>
          <p:cNvGrpSpPr/>
          <p:nvPr/>
        </p:nvGrpSpPr>
        <p:grpSpPr>
          <a:xfrm>
            <a:off x="4819875" y="2242470"/>
            <a:ext cx="26280" cy="19080"/>
            <a:chOff x="4819875" y="2242470"/>
            <a:chExt cx="26280" cy="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5903871-64AC-1C3B-670C-481F52CA821E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5903871-64AC-1C3B-670C-481F52CA82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D041F650-8295-1421-FE8A-64FBE71898CB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D041F650-8295-1421-FE8A-64FBE71898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8C5B023-7E2A-EBEE-8A6A-796BC654E84D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8C5B023-7E2A-EBEE-8A6A-796BC654E8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7A9741A-8C21-FF6C-96AE-24D594D477D1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7A9741A-8C21-FF6C-96AE-24D594D477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C3A4870-0EE2-C465-229E-3DD30A4D0174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C3A4870-0EE2-C465-229E-3DD30A4D01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DE937F24-0E34-1660-EE17-7FBF0535EED1}"/>
                    </a:ext>
                  </a:extLst>
                </p14:cNvPr>
                <p14:cNvContentPartPr/>
                <p14:nvPr/>
              </p14:nvContentPartPr>
              <p14:xfrm>
                <a:off x="4836795" y="2247870"/>
                <a:ext cx="1800" cy="3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DE937F24-0E34-1660-EE17-7FBF0535EE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0675" y="2241750"/>
                  <a:ext cx="14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88A18F5D-8E50-3C09-6D5C-516AA53AFD07}"/>
                    </a:ext>
                  </a:extLst>
                </p14:cNvPr>
                <p14:cNvContentPartPr/>
                <p14:nvPr/>
              </p14:nvContentPartPr>
              <p14:xfrm>
                <a:off x="4819875" y="2242470"/>
                <a:ext cx="26280" cy="190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88A18F5D-8E50-3C09-6D5C-516AA53AFD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13755" y="2236350"/>
                  <a:ext cx="3852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40FD56CC-2792-224E-449F-B57486D5B48E}"/>
                  </a:ext>
                </a:extLst>
              </p14:cNvPr>
              <p14:cNvContentPartPr/>
              <p14:nvPr/>
            </p14:nvContentPartPr>
            <p14:xfrm>
              <a:off x="4791075" y="1122870"/>
              <a:ext cx="69120" cy="6588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40FD56CC-2792-224E-449F-B57486D5B4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84955" y="1116750"/>
                <a:ext cx="813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BB21CAA9-7D99-01F7-92A9-51455C43848E}"/>
                  </a:ext>
                </a:extLst>
              </p14:cNvPr>
              <p14:cNvContentPartPr/>
              <p14:nvPr/>
            </p14:nvContentPartPr>
            <p14:xfrm>
              <a:off x="4791075" y="1431390"/>
              <a:ext cx="97920" cy="16128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BB21CAA9-7D99-01F7-92A9-51455C4384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84955" y="1425270"/>
                <a:ext cx="110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E4BAE23B-1270-FAD1-371F-EA5E9114D75F}"/>
                  </a:ext>
                </a:extLst>
              </p14:cNvPr>
              <p14:cNvContentPartPr/>
              <p14:nvPr/>
            </p14:nvContentPartPr>
            <p14:xfrm>
              <a:off x="4810155" y="2395830"/>
              <a:ext cx="77040" cy="12132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E4BAE23B-1270-FAD1-371F-EA5E9114D7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04035" y="2389710"/>
                <a:ext cx="89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19E778A2-46BE-0CD5-8A0B-CC4D9C543984}"/>
                  </a:ext>
                </a:extLst>
              </p14:cNvPr>
              <p14:cNvContentPartPr/>
              <p14:nvPr/>
            </p14:nvContentPartPr>
            <p14:xfrm>
              <a:off x="4819515" y="2594190"/>
              <a:ext cx="98280" cy="14940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19E778A2-46BE-0CD5-8A0B-CC4D9C5439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13395" y="2588070"/>
                <a:ext cx="110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E61F90FF-A160-F7D9-4900-337B95B72370}"/>
                  </a:ext>
                </a:extLst>
              </p14:cNvPr>
              <p14:cNvContentPartPr/>
              <p14:nvPr/>
            </p14:nvContentPartPr>
            <p14:xfrm>
              <a:off x="7189395" y="1160310"/>
              <a:ext cx="57960" cy="15264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E61F90FF-A160-F7D9-4900-337B95B7237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83275" y="1154190"/>
                <a:ext cx="70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911E11AD-5D05-C10F-312C-A46752ACA702}"/>
                  </a:ext>
                </a:extLst>
              </p14:cNvPr>
              <p14:cNvContentPartPr/>
              <p14:nvPr/>
            </p14:nvContentPartPr>
            <p14:xfrm>
              <a:off x="7209915" y="1445070"/>
              <a:ext cx="83520" cy="10872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911E11AD-5D05-C10F-312C-A46752ACA7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03795" y="1438950"/>
                <a:ext cx="957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3FF13D21-BF69-8939-F766-BA54B49C0F75}"/>
                  </a:ext>
                </a:extLst>
              </p14:cNvPr>
              <p14:cNvContentPartPr/>
              <p14:nvPr/>
            </p14:nvContentPartPr>
            <p14:xfrm>
              <a:off x="7247715" y="1700670"/>
              <a:ext cx="81360" cy="125280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3FF13D21-BF69-8939-F766-BA54B49C0F7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41595" y="1694550"/>
                <a:ext cx="93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44480E9C-7448-E310-FF89-68B831C76A46}"/>
                  </a:ext>
                </a:extLst>
              </p14:cNvPr>
              <p14:cNvContentPartPr/>
              <p14:nvPr/>
            </p14:nvContentPartPr>
            <p14:xfrm>
              <a:off x="2352435" y="2513910"/>
              <a:ext cx="101880" cy="17784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44480E9C-7448-E310-FF89-68B831C76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46315" y="2507790"/>
                <a:ext cx="114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5FF3AD5C-18AE-20E1-159C-896182E04F1E}"/>
                  </a:ext>
                </a:extLst>
              </p14:cNvPr>
              <p14:cNvContentPartPr/>
              <p14:nvPr/>
            </p14:nvContentPartPr>
            <p14:xfrm>
              <a:off x="2399235" y="2848350"/>
              <a:ext cx="58320" cy="10944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5FF3AD5C-18AE-20E1-159C-896182E04F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93115" y="2842230"/>
                <a:ext cx="7056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62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315510" y="746322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315510" y="376990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Perfil del Usuario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95674" y="832766"/>
            <a:ext cx="1662680" cy="246221"/>
            <a:chOff x="2328828" y="832766"/>
            <a:chExt cx="1662680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1505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en el menú lateral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95674" y="1041751"/>
            <a:ext cx="1917558" cy="553998"/>
            <a:chOff x="2328828" y="832766"/>
            <a:chExt cx="1917558" cy="553998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17604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 muestra la información de </a:t>
              </a:r>
            </a:p>
            <a:p>
              <a:r>
                <a:rPr lang="es-ES" sz="1000" dirty="0"/>
                <a:t>La persona que esta haciendo </a:t>
              </a:r>
            </a:p>
            <a:p>
              <a:r>
                <a:rPr lang="es-ES" sz="1000" dirty="0"/>
                <a:t>El inventario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95674" y="1555788"/>
            <a:ext cx="1925573" cy="400110"/>
            <a:chOff x="2328828" y="832766"/>
            <a:chExt cx="1925573" cy="400110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768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Regresar de nuevo en el menú</a:t>
              </a:r>
            </a:p>
            <a:p>
              <a:r>
                <a:rPr lang="es-ES" sz="1000" dirty="0"/>
                <a:t>lateral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94871" y="742773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94871" y="373441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InventarioQR</a:t>
            </a:r>
            <a:endParaRPr lang="es-ES" b="1" dirty="0"/>
          </a:p>
        </p:txBody>
      </p:sp>
      <p:grpSp>
        <p:nvGrpSpPr>
          <p:cNvPr id="69" name="Agrupar 68"/>
          <p:cNvGrpSpPr/>
          <p:nvPr/>
        </p:nvGrpSpPr>
        <p:grpSpPr>
          <a:xfrm>
            <a:off x="175035" y="829217"/>
            <a:ext cx="1919161" cy="230832"/>
            <a:chOff x="2328828" y="832766"/>
            <a:chExt cx="1919161" cy="230832"/>
          </a:xfrm>
        </p:grpSpPr>
        <p:sp>
          <p:nvSpPr>
            <p:cNvPr id="70" name="CuadroTexto 69"/>
            <p:cNvSpPr txBox="1"/>
            <p:nvPr/>
          </p:nvSpPr>
          <p:spPr>
            <a:xfrm>
              <a:off x="2485968" y="832766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Seleccionar “Escanear código QR”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75035" y="1038202"/>
            <a:ext cx="1790921" cy="246221"/>
            <a:chOff x="2328828" y="832766"/>
            <a:chExt cx="1790921" cy="246221"/>
          </a:xfrm>
        </p:grpSpPr>
        <p:sp>
          <p:nvSpPr>
            <p:cNvPr id="73" name="CuadroTexto 72"/>
            <p:cNvSpPr txBox="1"/>
            <p:nvPr/>
          </p:nvSpPr>
          <p:spPr>
            <a:xfrm>
              <a:off x="2485968" y="832766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Cuadrar la cámara y leer QR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175035" y="1262145"/>
            <a:ext cx="1941603" cy="230832"/>
            <a:chOff x="2328828" y="832766"/>
            <a:chExt cx="1941603" cy="230832"/>
          </a:xfrm>
        </p:grpSpPr>
        <p:sp>
          <p:nvSpPr>
            <p:cNvPr id="76" name="CuadroTexto 75"/>
            <p:cNvSpPr txBox="1"/>
            <p:nvPr/>
          </p:nvSpPr>
          <p:spPr>
            <a:xfrm>
              <a:off x="2485968" y="832766"/>
              <a:ext cx="1784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 muestra información del activo</a:t>
              </a: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175035" y="1493718"/>
            <a:ext cx="1199413" cy="246221"/>
            <a:chOff x="2328828" y="832766"/>
            <a:chExt cx="1199413" cy="246221"/>
          </a:xfrm>
        </p:grpSpPr>
        <p:sp>
          <p:nvSpPr>
            <p:cNvPr id="79" name="CuadroTexto 78"/>
            <p:cNvSpPr txBox="1"/>
            <p:nvPr/>
          </p:nvSpPr>
          <p:spPr>
            <a:xfrm>
              <a:off x="2485968" y="832766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Grabar</a:t>
              </a: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175035" y="1725291"/>
            <a:ext cx="1249106" cy="246221"/>
            <a:chOff x="2328828" y="832766"/>
            <a:chExt cx="1249106" cy="246221"/>
          </a:xfrm>
        </p:grpSpPr>
        <p:sp>
          <p:nvSpPr>
            <p:cNvPr id="82" name="CuadroTexto 81"/>
            <p:cNvSpPr txBox="1"/>
            <p:nvPr/>
          </p:nvSpPr>
          <p:spPr>
            <a:xfrm>
              <a:off x="2485968" y="832766"/>
              <a:ext cx="1091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Aceptar</a:t>
              </a: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cxnSp>
        <p:nvCxnSpPr>
          <p:cNvPr id="85" name="Conector recto 84"/>
          <p:cNvCxnSpPr/>
          <p:nvPr/>
        </p:nvCxnSpPr>
        <p:spPr>
          <a:xfrm flipV="1">
            <a:off x="2057516" y="1041751"/>
            <a:ext cx="257994" cy="7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C0FFC99-2DD2-F30A-DF9E-00214CEBD878}"/>
              </a:ext>
            </a:extLst>
          </p:cNvPr>
          <p:cNvSpPr txBox="1"/>
          <p:nvPr/>
        </p:nvSpPr>
        <p:spPr>
          <a:xfrm>
            <a:off x="2315509" y="2946569"/>
            <a:ext cx="1962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419" sz="1050" dirty="0"/>
              <a:t>Solo es una opción que muestra la información necesario del usuario.</a:t>
            </a:r>
          </a:p>
          <a:p>
            <a:pPr marL="228600" indent="-228600">
              <a:buAutoNum type="arabicPeriod"/>
            </a:pPr>
            <a:r>
              <a:rPr lang="es-419" sz="1050" dirty="0"/>
              <a:t>Es clara esta opción desde el inicio</a:t>
            </a:r>
          </a:p>
          <a:p>
            <a:pPr marL="228600" indent="-228600">
              <a:buAutoNum type="arabicPeriod"/>
            </a:pPr>
            <a:r>
              <a:rPr lang="es-419" sz="1050" dirty="0"/>
              <a:t>Diseño limpio y sencillo</a:t>
            </a:r>
          </a:p>
          <a:p>
            <a:pPr marL="228600" indent="-228600">
              <a:buAutoNum type="arabicPeriod"/>
            </a:pPr>
            <a:r>
              <a:rPr lang="es-419" sz="1050" dirty="0"/>
              <a:t>Sencillo y sin la opción de editar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87491A-180D-E513-872F-5367129EA721}"/>
              </a:ext>
            </a:extLst>
          </p:cNvPr>
          <p:cNvSpPr txBox="1"/>
          <p:nvPr/>
        </p:nvSpPr>
        <p:spPr>
          <a:xfrm>
            <a:off x="94870" y="2915069"/>
            <a:ext cx="196264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419" sz="1050" dirty="0"/>
              <a:t>Fue fácil de realizar la lectura de código QR.</a:t>
            </a:r>
          </a:p>
          <a:p>
            <a:pPr marL="228600" indent="-228600">
              <a:buAutoNum type="arabicPeriod"/>
            </a:pPr>
            <a:r>
              <a:rPr lang="es-419" sz="1050" dirty="0"/>
              <a:t>Falta botón retorno.</a:t>
            </a:r>
          </a:p>
          <a:p>
            <a:pPr marL="228600" indent="-228600">
              <a:buAutoNum type="arabicPeriod"/>
            </a:pPr>
            <a:r>
              <a:rPr lang="es-419" sz="1050" dirty="0"/>
              <a:t>Muchos pasos para confirmar que le activo se grabe inventariado.</a:t>
            </a:r>
          </a:p>
          <a:p>
            <a:pPr marL="228600" indent="-228600">
              <a:buAutoNum type="arabicPeriod"/>
            </a:pPr>
            <a:r>
              <a:rPr lang="es-419" sz="1050" dirty="0"/>
              <a:t>Confuso el Grabar y guardar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31BF6E-55C1-1225-C1DD-D2707B1C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77007"/>
            <a:ext cx="2114116" cy="20995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6CF94E8-A563-1FA3-59C3-8EE50DA4FD34}"/>
                  </a:ext>
                </a:extLst>
              </p14:cNvPr>
              <p14:cNvContentPartPr/>
              <p14:nvPr/>
            </p14:nvContentPartPr>
            <p14:xfrm>
              <a:off x="228435" y="876630"/>
              <a:ext cx="86040" cy="1080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6CF94E8-A563-1FA3-59C3-8EE50DA4FD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315" y="870510"/>
                <a:ext cx="98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F6C6DBB-27DE-ADE5-A771-32B17AD07748}"/>
                  </a:ext>
                </a:extLst>
              </p14:cNvPr>
              <p14:cNvContentPartPr/>
              <p14:nvPr/>
            </p14:nvContentPartPr>
            <p14:xfrm>
              <a:off x="271995" y="1152390"/>
              <a:ext cx="4680" cy="2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F6C6DBB-27DE-ADE5-A771-32B17AD07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875" y="1146270"/>
                <a:ext cx="16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0861105-47D6-C380-D2D1-8841A5D7EB33}"/>
                  </a:ext>
                </a:extLst>
              </p14:cNvPr>
              <p14:cNvContentPartPr/>
              <p14:nvPr/>
            </p14:nvContentPartPr>
            <p14:xfrm>
              <a:off x="238155" y="1105590"/>
              <a:ext cx="94320" cy="8928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0861105-47D6-C380-D2D1-8841A5D7EB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035" y="1099470"/>
                <a:ext cx="1065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6A3BBCD3-6FE0-6822-0F40-7B8FB795F7DD}"/>
              </a:ext>
            </a:extLst>
          </p:cNvPr>
          <p:cNvGrpSpPr/>
          <p:nvPr/>
        </p:nvGrpSpPr>
        <p:grpSpPr>
          <a:xfrm>
            <a:off x="237795" y="1305030"/>
            <a:ext cx="149760" cy="587520"/>
            <a:chOff x="237795" y="1305030"/>
            <a:chExt cx="14976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BCD12CF-4F59-1E79-9F5F-05B6A654FF2F}"/>
                    </a:ext>
                  </a:extLst>
                </p14:cNvPr>
                <p14:cNvContentPartPr/>
                <p14:nvPr/>
              </p14:nvContentPartPr>
              <p14:xfrm>
                <a:off x="256155" y="1305030"/>
                <a:ext cx="61920" cy="961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BCD12CF-4F59-1E79-9F5F-05B6A654FF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035" y="1298910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9F5146C-988B-C346-B648-2C281DA23DDE}"/>
                    </a:ext>
                  </a:extLst>
                </p14:cNvPr>
                <p14:cNvContentPartPr/>
                <p14:nvPr/>
              </p14:nvContentPartPr>
              <p14:xfrm>
                <a:off x="237795" y="1463070"/>
                <a:ext cx="149760" cy="23400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9F5146C-988B-C346-B648-2C281DA23D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675" y="1456950"/>
                  <a:ext cx="162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1C1664F-A22B-4D70-571D-0788AAE261EA}"/>
                    </a:ext>
                  </a:extLst>
                </p14:cNvPr>
                <p14:cNvContentPartPr/>
                <p14:nvPr/>
              </p14:nvContentPartPr>
              <p14:xfrm>
                <a:off x="245715" y="1767990"/>
                <a:ext cx="113400" cy="1245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1C1664F-A22B-4D70-571D-0788AAE26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595" y="1761870"/>
                  <a:ext cx="12564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C150123-1874-8522-1543-B2C1448E824F}"/>
                  </a:ext>
                </a:extLst>
              </p14:cNvPr>
              <p14:cNvContentPartPr/>
              <p14:nvPr/>
            </p14:nvContentPartPr>
            <p14:xfrm>
              <a:off x="2447835" y="815790"/>
              <a:ext cx="168120" cy="135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C150123-1874-8522-1543-B2C1448E82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41715" y="809670"/>
                <a:ext cx="180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F398DA9D-0744-5F55-065B-BAA1C14E03F0}"/>
                  </a:ext>
                </a:extLst>
              </p14:cNvPr>
              <p14:cNvContentPartPr/>
              <p14:nvPr/>
            </p14:nvContentPartPr>
            <p14:xfrm>
              <a:off x="2457555" y="1095870"/>
              <a:ext cx="122400" cy="12564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F398DA9D-0744-5F55-065B-BAA1C14E03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51435" y="1089750"/>
                <a:ext cx="134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39F79CBE-67D7-59C7-D212-DF70A064B237}"/>
                  </a:ext>
                </a:extLst>
              </p14:cNvPr>
              <p14:cNvContentPartPr/>
              <p14:nvPr/>
            </p14:nvContentPartPr>
            <p14:xfrm>
              <a:off x="2447835" y="1662150"/>
              <a:ext cx="61560" cy="9432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39F79CBE-67D7-59C7-D212-DF70A064B2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1715" y="1656030"/>
                <a:ext cx="7380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7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251</TotalTime>
  <Words>344</Words>
  <Application>Microsoft Office PowerPoint</Application>
  <PresentationFormat>Presentación en pantalla (16:9)</PresentationFormat>
  <Paragraphs>66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Plantilla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Gabriela</cp:lastModifiedBy>
  <cp:revision>48</cp:revision>
  <dcterms:created xsi:type="dcterms:W3CDTF">2010-04-12T23:12:02Z</dcterms:created>
  <dcterms:modified xsi:type="dcterms:W3CDTF">2024-02-11T21:51:41Z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