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59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557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1T21:49:28.018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0 172,'0'5,"0"5,0 6,0 5,5-1,5-5,2-8,-2-11,3-4,-2-5,-2-6,-3-3,2 2,5-1,4 0,-1-2,-3-1,1 3,-2 1,1 4,3 4,-1 1,-3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49:53.9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49:54.2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49:57.8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24575,'-4'0'0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0:00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15 24575,'0'0'0,"1"-1"0,-1 0 0,0 0 0,0 0 0,1 1 0,-1-1 0,0 0 0,1 1 0,-1-1 0,1 0 0,-1 1 0,1-1 0,-1 0 0,1 1 0,-1-1 0,1 1 0,0-1 0,-1 1 0,1 0 0,0-1 0,0 1 0,-1-1 0,1 1 0,0 0 0,0 0 0,-1-1 0,1 1 0,0 0 0,0 0 0,-1 0 0,1 0 0,0 0 0,0 0 0,0 0 0,-1 0 0,1 0 0,0 1 0,0-1 0,0 0 0,-1 0 0,1 1 0,0-1 0,-1 0 0,1 1 0,0-1 0,-1 1 0,1-1 0,1 2 0,-1-2 0,0 1 0,0-1 0,-1 1 0,1-1 0,0 1 0,0 0 0,0-1 0,0 1 0,-1 0 0,1 0 0,0-1 0,-1 1 0,1 0 0,0 0 0,-1 0 0,1 0 0,-1 0 0,0 0 0,1 0 0,-1 0 0,0 0 0,1 0 0,-1 0 0,0 0 0,0 0 0,0 0 0,0 0 0,0 0 0,0 0 0,0 0 0,-1 1 0,1-1 0,0 0 0,0 0 0,-1 0 0,1 0 0,-1 0 0,1-1 0,-1 1 0,1 0 0,-1 0 0,0 0 0,1 0 0,-1 0 0,-1 0 0,2 0 0,-1-1 0,1 1 0,-1-1 0,1 0 0,-1 1 0,1-1 0,-1 0 0,1 1 0,-1-1 0,1 0 0,-1 0 0,0 0 0,1 1 0,-1-1 0,1 0 0,-1 0 0,0 0 0,1 0 0,-1 0 0,1 0 0,-1 0 0,0 0 0,1 0 0,-1 0 0,1-1 0,-1 1 0,1 0 0,-1 0 0,0 0 0,1-1 0,-1 1 0,1 0 0,-1-1 0,1 1 0,0 0 0,-1-1 0,1 1 0,-1-1 0,1 1 0,-1-1 0,1 1 0,0-1 0,0 1 0,-1-1 0,1 1 0,0-1 0,-1 0 0,1 0 0,0 1 0,0 0 0,0-1 0,0 1 0,0 0 0,0-1 0,0 1 0,0 0 0,-1 0 0,1-1 0,0 1 0,0 0 0,0 0 0,-1-1 0,1 1 0,0 0 0,0 0 0,0-1 0,-1 1 0,1 0 0,0 0 0,0 0 0,-1 0 0,1-1 0,0 1 0,-1 0 0,1 0 0,0 0 0,-1 0 0,1 0 0,0 0 0,0 0 0,-1 0 0,1 0 0,0 0 0,-1 0 0,1 0 0,0 0 0,-1 0 0,1 0 0,0 0 0,-1 0 0,1 0 0,0 1 0,0-1 0,-1 0 0,1 1-21,0-1-1,-1 1 0,1-1 1,0 1-1,0-1 0,-1 1 1,1-1-1,0 0 0,-1 1 1,1-1-1,-1 1 0,1-1 1,0 0-1,-1 1 0,1-1 1,-1 0-1,1 0 0,-1 1 0,1-1 1,-1 0-1,1 0 0,-1 0 1,1 1-1,-1-1 0,1 0 1,-1 0-1,0 0 0,1 0 1,-1 0-1,1 0 0,-1 0 1,1 0-1,-1-1 0,1 1 1,-1 0-1,1 0 0,-1 0 1,1 0-1,-1-1 0,1 1 1,-1 0-1,1-1 0,-1 1 1,1 0-1,-1-1 0,1 1 1,0 0-1,-1-1 0,1 1 1,0-1-1,-1 1 0,1-1 1,0 1-1,0-1 0,-1 1 1,1-1-1,0 1 0,0-1 1,0 1-1,0-1 0,0 1 1,-1-2-1,-2-11-6804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0:04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0 161 24575,'5'0'0,"1"5"0,4 1 0,5 0 0,4-1 0,0-7 0,-5-6 0,1-7 0,-2-6 0,-4-3 0,1 3 0,-1-1 0,3 5 0,-1-1 0,2 0 0,-1 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0:07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0 310 24575,'1'11'0,"0"0"0,1 0 0,1 0 0,-1 0 0,2 0 0,-1-1 0,2 1 0,-1-1 0,1 0 0,13 18 0,-18-28 0,1 0 0,-1 1 0,0-1 0,1 0 0,-1 0 0,1 1 0,-1-1 0,1 0 0,-1 0 0,0 0 0,1 0 0,-1 1 0,1-1 0,-1 0 0,1 0 0,-1 0 0,1 0 0,-1 0 0,1 0 0,-1 0 0,1-1 0,-1 1 0,1 0 0,-1 0 0,1 0 0,-1 0 0,1 0 0,-1-1 0,0 1 0,1 0 0,-1-1 0,1 1 0,14-19 0,5-26 0,-19 42 0,21-55 0,9-26 0,56-110 0,-66 164-1365,-10 19-5461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0:10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0 250 24575,'0'6'0,"1"0"0,-1 0 0,1 0 0,0 0 0,1-1 0,-1 1 0,1 0 0,1-1 0,-1 0 0,1 1 0,3 4 0,-6-9 0,1 0 0,0 0 0,-1 0 0,1 0 0,0 0 0,0-1 0,0 1 0,0 0 0,0 0 0,-1-1 0,1 1 0,1-1 0,-1 1 0,0-1 0,0 1 0,0-1 0,0 0 0,0 0 0,0 1 0,0-1 0,0 0 0,1 0 0,0 0 0,0-1 0,1 0 0,-1 0 0,0 0 0,0 0 0,0 0 0,0 0 0,0-1 0,0 1 0,-1-1 0,1 1 0,0-1 0,-1 0 0,1 0 0,-1 1 0,0-1 0,2-3 0,17-30 0,-3 0 0,0 0 0,11-41 0,-17 48 0,-2-3 3,-7 24-231,0 0 0,0 0 0,0 1 0,1-1 0,8-12 0,1 3-6598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0:12.6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0 361 24575,'0'4'0,"0"1"0,1-1 0,-1 0 0,1 0 0,-1 0 0,1 0 0,1 0 0,-1 0 0,4 7 0,-5-10 0,0-1 0,1 0 0,-1 1 0,0-1 0,0 0 0,1 0 0,-1 1 0,0-1 0,0 0 0,1 0 0,-1 1 0,0-1 0,1 0 0,-1 0 0,0 0 0,1 1 0,-1-1 0,1 0 0,-1 0 0,0 0 0,1 0 0,-1 0 0,1 0 0,-1 0 0,0 0 0,1 0 0,-1 0 0,1 0 0,-1 0 0,0 0 0,1 0 0,-1 0 0,1 0 0,-1-1 0,1 1 0,1-2 0,-1 1 0,1-1 0,0 0 0,-1 1 0,0-1 0,1 0 0,-1 0 0,0 0 0,0 0 0,2-5 0,26-58 0,3 0 0,60-88 0,-70 119 2,23-26-1369,-34 49-5459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0:22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5 243 24575,'-1'42'0,"-1"-31"0,1 1 0,1-1 0,0 1 0,0-1 0,1 0 0,1 1 0,0-1 0,0 0 0,7 17 0,-9-28 0,0 1 0,0-1 0,1 1 0,-1-1 0,1 1 0,-1-1 0,0 1 0,1-1 0,-1 1 0,1-1 0,-1 0 0,1 1 0,-1-1 0,1 0 0,-1 1 0,1-1 0,0 0 0,-1 0 0,1 1 0,-1-1 0,1 0 0,0 0 0,-1 0 0,1 0 0,0 0 0,-1 0 0,1 0 0,-1 0 0,1 0 0,0 0 0,-1 0 0,1 0 0,-1-1 0,1 1 0,0 0 0,-1 0 0,1-1 0,-1 1 0,1 0 0,-1-1 0,1 1 0,-1 0 0,1-1 0,-1 1 0,1-1 0,-1 1 0,0-1 0,1 1 0,-1-1 0,0 1 0,1-1 0,-1 1 0,1-2 0,18-32 0,10-79 0,-7 26 0,20-75-1365,-37 145-5461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0:25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1 193 24575,'-1'21'0,"1"29"0,0-48 0,0 0 0,0 0 0,1 0 0,-1 0 0,0 0 0,1 0 0,-1 0 0,1 0 0,0 0 0,0 0 0,0-1 0,0 1 0,0 0 0,0-1 0,0 1 0,0 0 0,1-1 0,2 3 0,-3-4 0,0 0 0,0 1 0,1-1 0,-1 0 0,0 0 0,1 0 0,-1 0 0,0 0 0,0 0 0,1-1 0,-1 1 0,0 0 0,1-1 0,-1 1 0,0-1 0,0 1 0,0-1 0,1 1 0,-1-1 0,0 0 0,0 0 0,0 1 0,0-1 0,0 0 0,0 0 0,-1 0 0,2-2 0,25-30 0,-26 31 0,145-236-1365,-139 224-5461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49:34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0 172 24575,'1'11'0,"-1"0"0,2 0 0,0 0 0,0 0 0,6 18 0,-7-27 0,-1 0 0,1 0 0,0 1 0,0-1 0,0 0 0,0 0 0,0 0 0,0 0 0,0 0 0,1 0 0,-1 0 0,1 0 0,-1-1 0,1 1 0,0-1 0,0 1 0,0-1 0,0 1 0,0-1 0,0 0 0,0 0 0,0 0 0,0 0 0,0 0 0,1-1 0,-1 1 0,0-1 0,1 1 0,-1-1 0,0 0 0,1 0 0,3 0 0,-4-1 0,0 0 0,1-1 0,-1 1 0,0 0 0,0-1 0,1 0 0,-1 1 0,0-1 0,-1 0 0,1 0 0,0 0 0,-1 0 0,1 0 0,1-4 0,23-41 0,-12 20 0,84-154-1365,-90 166-5461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0:33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2 197 24575,'-1'31'0,"0"30"0,1-58 0,1 1 0,-1-1 0,1 1 0,-1-1 0,1 1 0,0-1 0,1 1 0,-1-1 0,0 0 0,1 0 0,0 1 0,3 4 0,-4-7 0,0-1 0,0 1 0,0 0 0,0 0 0,1 0 0,-1-1 0,0 1 0,0 0 0,0-1 0,1 1 0,-1-1 0,0 1 0,1-1 0,-1 0 0,0 0 0,1 0 0,-1 1 0,0-1 0,1-1 0,-1 1 0,1 0 0,-1 0 0,0 0 0,1-1 0,-1 1 0,0 0 0,0-1 0,1 0 0,-1 1 0,0-1 0,0 0 0,0 1 0,0-1 0,1 0 0,-1 0 0,0 0 0,-1 0 0,1 0 0,0 0 0,0 0 0,0 0 0,-1 0 0,2-2 0,6-8 0,-1 0 0,0-1 0,7-16 0,-10 21 0,27-54 0,-15 34 0,-2-1 0,-1-1 0,15-46 0,-21 53-1365,1 5-5461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1:35.9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0 372 24575,'1'12'0,"0"1"0,0-1 0,1 0 0,4 11 0,-6-20 0,0-1 0,1 0 0,-1 1 0,1-1 0,0 0 0,0 1 0,0-1 0,0 0 0,0 0 0,0 0 0,1 0 0,-1 0 0,0 0 0,1 0 0,0 0 0,0-1 0,-1 1 0,1-1 0,0 1 0,0-1 0,0 0 0,0 0 0,1 0 0,-1 0 0,0 0 0,5 1 0,-6-2 0,1 0 0,0-1 0,-1 1 0,1 0 0,0-1 0,-1 0 0,1 1 0,-1-1 0,1 0 0,-1 0 0,1 0 0,-1 0 0,0 0 0,1 0 0,-1 0 0,0 0 0,0 0 0,0-1 0,0 1 0,2-3 0,16-36 0,-11 23 0,72-181 120,1-1-1605,-72 180-5341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1:38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3 184 24575,'-1'23'0,"1"-17"0,-1-1 0,0 1 0,1-1 0,0 1 0,0-1 0,1 1 0,0-1 0,0 1 0,0-1 0,0 1 0,1-1 0,0 0 0,0 0 0,5 9 0,-6-14 0,0 1 0,-1 0 0,1 0 0,0-1 0,0 1 0,0-1 0,0 1 0,0-1 0,-1 1 0,1-1 0,0 0 0,0 1 0,0-1 0,0 0 0,0 0 0,0 0 0,0 0 0,0 0 0,0 0 0,0 0 0,0 0 0,0 0 0,0 0 0,0 0 0,0-1 0,0 1 0,0 0 0,0-1 0,0 1 0,0-1 0,0 1 0,0-1 0,-1 1 0,1-1 0,0 1 0,0-1 0,-1 0 0,1 0 0,0 1 0,-1-1 0,1 0 0,-1 0 0,1 0 0,-1 0 0,1 0 0,-1 0 0,1-1 0,24-54 0,-22 47 0,14-31-106,-2 5-313,-2 0-1,14-57 0,-24 73-6406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0:41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0 210 24575,'1'6'0,"-1"0"0,1-1 0,1 1 0,-1 0 0,1-1 0,0 1 0,0-1 0,0 0 0,1 0 0,3 5 0,-5-8 0,0 0 0,-1-1 0,1 0 0,0 1 0,0-1 0,0 0 0,0 1 0,0-1 0,1 0 0,-1 0 0,0 0 0,0 0 0,1 0 0,-1 0 0,1 0 0,-1 0 0,1-1 0,-1 1 0,1 0 0,-1-1 0,1 0 0,0 1 0,-1-1 0,1 0 0,0 0 0,-1 0 0,1 0 0,0 0 0,-1 0 0,1 0 0,0 0 0,-1-1 0,1 1 0,-1-1 0,1 1 0,1-2 0,5-3 0,-1-1 0,0 0 0,0 0 0,0 0 0,-1-1 0,0 0 0,-1-1 0,8-11 0,33-73 0,-19 35 0,-23 49-273,0 0 0,0-1 0,-1 1 0,3-16 0,-3 5-6553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0:44.3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24575,'-4'0'0,"-3"0"0,6 0 0,3 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0:51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0 157 24575,'0'5'0,"5"5"0,5 6 0,6 0 0,0 2 0,3-2 0,1-8 0,2-6 0,-2-12 0,0-9 0,-4-5 0,0-4 0,2-1 0,-2 0 0,0 0 0,-2 0 0,-3 2 0,-5 4-8191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0:53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3 132 24575,'-1'31'0,"-1"27"0,2-54 0,0-1 0,1 1 0,-1-1 0,1 1 0,-1-1 0,1 0 0,0 1 0,1-1 0,-1 0 0,0 0 0,4 6 0,-4-9 0,0 0 0,0 0 0,0 0 0,0 0 0,0 0 0,0 0 0,0-1 0,0 1 0,0 0 0,0-1 0,0 1 0,0-1 0,0 1 0,0-1 0,0 1 0,-1-1 0,1 0 0,0 1 0,0-1 0,-1 0 0,1 0 0,-1 0 0,1 1 0,0-3 0,19-21 0,4-17 25,27-61-1,-19 35-1438,-22 48-5412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0:54.9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1 460 24575,'-1'18'0,"2"0"0,-1 0 0,2 0 0,1-1 0,0 1 0,1 0 0,0-1 0,9 20 0,-12-37 0,-1 1 0,0 0 0,1-1 0,-1 1 0,0 0 0,1-1 0,-1 1 0,1 0 0,0-1 0,-1 1 0,1-1 0,-1 1 0,1-1 0,0 0 0,-1 1 0,1-1 0,0 1 0,-1-1 0,1 0 0,0 0 0,0 1 0,-1-1 0,1 0 0,0 0 0,0 0 0,0 0 0,-1 0 0,1 0 0,0 0 0,0 0 0,0 0 0,1-1 0,0 0 0,1 0 0,-1-1 0,1 1 0,-1-1 0,1 0 0,-1 1 0,0-1 0,0 0 0,3-4 0,35-52 0,-39 56 0,171-328 0,-86 157 0,-58 125-1365,-18 31-5461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0:56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5 222 24575,'-1'29'0,"-1"-22"0,2-1 0,-1 1 0,1 0 0,0 0 0,0 0 0,1 0 0,-1 0 0,2 0 0,-1 0 0,1 0 0,3 6 0,-5-12 0,0-1 0,1 0 0,-1 1 0,1-1 0,-1 0 0,0 1 0,1-1 0,-1 0 0,1 1 0,0-1 0,-1 0 0,1 0 0,-1 0 0,1 1 0,-1-1 0,1 0 0,-1 0 0,1 0 0,0 0 0,-1 0 0,1 0 0,-1 0 0,1 0 0,-1 0 0,1 0 0,0-1 0,-1 1 0,1 0 0,0 0 0,20-14 0,16-28 0,-33 36 0,211-264-1365,-206 258-5461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0:59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0 300 24575,'3'1'0,"0"0"0,-1 0 0,1 0 0,-1 0 0,1 0 0,-1 1 0,0-1 0,1 1 0,-1 0 0,0-1 0,0 1 0,0 0 0,0 0 0,0 0 0,0 1 0,-1-1 0,1 0 0,0 3 0,22 22 0,-21-25 0,0 0 0,0-1 0,1 1 0,-1 0 0,0-1 0,1 0 0,-1 0 0,1 0 0,-1 0 0,1-1 0,0 1 0,-1-1 0,1 0 0,0 0 0,-1 0 0,1 0 0,0-1 0,-1 0 0,1 1 0,-1-1 0,1-1 0,-1 1 0,1 0 0,-1-1 0,0 0 0,0 1 0,0-1 0,0-1 0,0 1 0,3-3 0,9-9 0,-1-1 0,-1-1 0,0 0 0,15-25 0,6-7 0,14-14 0,-33 41 0,0 1 0,1 1 0,1 0 0,23-18 0,-27 25-1365,-2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49:37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0 129 24575,'0'5'0,"0"5"0,5 2 0,1 3 0,4-2 0,0 3 0,4-2 0,3-13 0,-1-15 0,1-5 0,-2-4 0,-4-2 0,-3-2 0,1-1 0,-1 0 0,-2 1 0,-2 4-8191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1:01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0 184 24575,'3'1'0,"-1"-1"0,0 1 0,1 0 0,-1 0 0,0-1 0,0 2 0,0-1 0,0 0 0,0 0 0,0 1 0,0-1 0,0 1 0,0-1 0,0 1 0,-1 0 0,1 0 0,1 3 0,25 38 0,-24-36 0,8 19 0,-9-19 0,0 0 0,0 1 0,1-1 0,0 0 0,7 8 0,-10-14 0,0 0 0,0 0 0,0 0 0,0 0 0,0 0 0,0 0 0,0-1 0,0 1 0,0 0 0,0-1 0,1 1 0,-1-1 0,0 0 0,0 1 0,1-1 0,-1 0 0,0 0 0,1 1 0,-1-1 0,0 0 0,1 0 0,-1-1 0,0 1 0,0 0 0,1 0 0,-1-1 0,0 1 0,1 0 0,-1-1 0,0 1 0,0-1 0,0 0 0,0 1 0,0-1 0,0 0 0,0 0 0,2-2 0,6-5 0,0 0 0,-1-1 0,0 0 0,0-1 0,-1 0 0,9-16 0,32-74 0,-16 30 0,-3 8-1365,-20 36-5461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1:09.1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0 119 24575,'0'14'0,"1"0"0,0 0 0,4 20 0,-4-30 0,0 1 0,1-1 0,-1 1 0,1-1 0,0 0 0,0 1 0,1-1 0,-1 0 0,1-1 0,0 1 0,0 0 0,0-1 0,7 6 0,-10-8 0,1-1 0,0 1 0,-1-1 0,1 0 0,-1 1 0,1-1 0,0 0 0,-1 1 0,1-1 0,0 0 0,0 0 0,-1 1 0,1-1 0,0 0 0,-1 0 0,1 0 0,0 0 0,0 0 0,-1 0 0,1 0 0,0-1 0,-1 1 0,1 0 0,0 0 0,0 0 0,-1-1 0,1 1 0,-1 0 0,2-1 0,14-20 0,4-38 0,-19 52 0,12-34-682,34-74-1,-40 100-6143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49:39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0 234 24575,'0'8'0,"1"0"0,-1-1 0,1 1 0,1 0 0,-1-1 0,1 0 0,1 1 0,-1-1 0,1 0 0,1 0 0,-1 0 0,1-1 0,5 8 0,-7-13 0,-1-1 0,1 1 0,-1-1 0,1 1 0,0-1 0,-1 0 0,1 1 0,0-1 0,-1 0 0,1 0 0,0 0 0,-1 0 0,1-1 0,0 1 0,-1 0 0,1-1 0,0 1 0,-1-1 0,1 1 0,-1-1 0,1 0 0,-1 0 0,1 0 0,-1 0 0,0 0 0,1 0 0,-1 0 0,0 0 0,0 0 0,0-1 0,2-2 0,4-3 0,-1 0 0,0-1 0,0 0 0,6-11 0,9-21-119,84-178-1127,-98 197-5580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49:42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0 193 24575,'0'6'0,"5"53"0,-5-58 0,0 0 0,1 0 0,-1 0 0,0 0 0,1 0 0,-1 0 0,1 0 0,-1 0 0,1 0 0,-1 0 0,1 0 0,0-1 0,-1 1 0,1 0 0,0 0 0,0-1 0,0 1 0,-1 0 0,3 0 0,-2-1 0,0 0 0,0 0 0,0 0 0,0 0 0,1 0 0,-1 0 0,0-1 0,0 1 0,0 0 0,0-1 0,0 1 0,0-1 0,0 1 0,0-1 0,0 1 0,0-1 0,0 0 0,0 1 0,0-1 0,0 0 0,0 0 0,0-1 0,18-19-14,-2 0 0,0-1-1,-2-1 1,0-1 0,-1 0 0,9-26-1,9-13-1250,-23 47-5561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49:44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1 220 24575,'0'2'0,"0"-1"0,0 0 0,0 1 0,0-1 0,0 0 0,0 1 0,0-1 0,0 0 0,0 1 0,1-1 0,-1 0 0,1 0 0,-1 1 0,1-1 0,-1 0 0,1 0 0,0 0 0,-1 0 0,1 1 0,0-1 0,0 0 0,1 1 0,-1-2 0,0 0 0,1 1 0,-1-1 0,0 0 0,0 0 0,0 0 0,0 0 0,0 0 0,0-1 0,0 1 0,0 0 0,0 0 0,1-1 0,-1 1 0,0-1 0,0 1 0,0-1 0,-1 1 0,1-1 0,2-1 0,3-2 0,1-2 0,-1 1 0,0-1 0,-1 0 0,10-13 0,-6 4 27,-1-1 0,0-1 0,7-23 0,-9 24-321,0 1-1,1-1 0,0 1 1,13-20-1,-10 22-6531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49:52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49:53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49:53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image" Target="../media/image11.png"/><Relationship Id="rId39" Type="http://schemas.openxmlformats.org/officeDocument/2006/relationships/customXml" Target="../ink/ink21.xml"/><Relationship Id="rId21" Type="http://schemas.openxmlformats.org/officeDocument/2006/relationships/customXml" Target="../ink/ink11.xml"/><Relationship Id="rId34" Type="http://schemas.openxmlformats.org/officeDocument/2006/relationships/image" Target="../media/image15.png"/><Relationship Id="rId42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0" Type="http://schemas.openxmlformats.org/officeDocument/2006/relationships/customXml" Target="../ink/ink10.xml"/><Relationship Id="rId29" Type="http://schemas.openxmlformats.org/officeDocument/2006/relationships/customXml" Target="../ink/ink16.xml"/><Relationship Id="rId41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24" Type="http://schemas.openxmlformats.org/officeDocument/2006/relationships/image" Target="../media/image10.png"/><Relationship Id="rId32" Type="http://schemas.openxmlformats.org/officeDocument/2006/relationships/image" Target="../media/image14.png"/><Relationship Id="rId37" Type="http://schemas.openxmlformats.org/officeDocument/2006/relationships/customXml" Target="../ink/ink20.xml"/><Relationship Id="rId40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customXml" Target="../ink/ink13.xml"/><Relationship Id="rId28" Type="http://schemas.openxmlformats.org/officeDocument/2006/relationships/image" Target="../media/image12.png"/><Relationship Id="rId36" Type="http://schemas.openxmlformats.org/officeDocument/2006/relationships/image" Target="../media/image16.png"/><Relationship Id="rId10" Type="http://schemas.openxmlformats.org/officeDocument/2006/relationships/customXml" Target="../ink/ink4.xml"/><Relationship Id="rId19" Type="http://schemas.openxmlformats.org/officeDocument/2006/relationships/customXml" Target="../ink/ink9.xml"/><Relationship Id="rId31" Type="http://schemas.openxmlformats.org/officeDocument/2006/relationships/customXml" Target="../ink/ink17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2.xml"/><Relationship Id="rId27" Type="http://schemas.openxmlformats.org/officeDocument/2006/relationships/customXml" Target="../ink/ink15.xml"/><Relationship Id="rId30" Type="http://schemas.openxmlformats.org/officeDocument/2006/relationships/image" Target="../media/image13.png"/><Relationship Id="rId35" Type="http://schemas.openxmlformats.org/officeDocument/2006/relationships/customXml" Target="../ink/ink19.xml"/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38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28.xml"/><Relationship Id="rId18" Type="http://schemas.openxmlformats.org/officeDocument/2006/relationships/image" Target="../media/image26.png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12" Type="http://schemas.openxmlformats.org/officeDocument/2006/relationships/image" Target="../media/image23.png"/><Relationship Id="rId17" Type="http://schemas.openxmlformats.org/officeDocument/2006/relationships/customXml" Target="../ink/ink30.xml"/><Relationship Id="rId2" Type="http://schemas.openxmlformats.org/officeDocument/2006/relationships/image" Target="../media/image2.png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10" Type="http://schemas.openxmlformats.org/officeDocument/2006/relationships/image" Target="../media/image22.png"/><Relationship Id="rId19" Type="http://schemas.openxmlformats.org/officeDocument/2006/relationships/customXml" Target="../ink/ink31.xml"/><Relationship Id="rId4" Type="http://schemas.openxmlformats.org/officeDocument/2006/relationships/image" Target="../media/image20.png"/><Relationship Id="rId9" Type="http://schemas.openxmlformats.org/officeDocument/2006/relationships/customXml" Target="../ink/ink26.xml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Plantilla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Test de recorridos cognitivos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065037" y="4788092"/>
            <a:ext cx="5917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DESSI (Desarrollo y Evaluación de Sistemas Software Interactivos) – Universidad de Granada</a:t>
            </a:r>
          </a:p>
        </p:txBody>
      </p:sp>
    </p:spTree>
    <p:extLst>
      <p:ext uri="{BB962C8B-B14F-4D97-AF65-F5344CB8AC3E}">
        <p14:creationId xmlns:p14="http://schemas.microsoft.com/office/powerpoint/2010/main" val="4079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7" y="1050721"/>
            <a:ext cx="2021549" cy="16374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3964"/>
            <a:ext cx="2114116" cy="209953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248664" y="746323"/>
            <a:ext cx="1962645" cy="12481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2248664" y="376990"/>
            <a:ext cx="187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Buscar Activo Fijo</a:t>
            </a:r>
          </a:p>
        </p:txBody>
      </p:sp>
      <p:grpSp>
        <p:nvGrpSpPr>
          <p:cNvPr id="86" name="Agrupar 85"/>
          <p:cNvGrpSpPr/>
          <p:nvPr/>
        </p:nvGrpSpPr>
        <p:grpSpPr>
          <a:xfrm>
            <a:off x="2328828" y="832766"/>
            <a:ext cx="1721992" cy="246221"/>
            <a:chOff x="2328828" y="832766"/>
            <a:chExt cx="1721992" cy="246221"/>
          </a:xfrm>
        </p:grpSpPr>
        <p:sp>
          <p:nvSpPr>
            <p:cNvPr id="11" name="CuadroTexto 10"/>
            <p:cNvSpPr txBox="1"/>
            <p:nvPr/>
          </p:nvSpPr>
          <p:spPr>
            <a:xfrm>
              <a:off x="2485968" y="832766"/>
              <a:ext cx="15648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Buscar el app InventoryQR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Agrupar 86"/>
          <p:cNvGrpSpPr/>
          <p:nvPr/>
        </p:nvGrpSpPr>
        <p:grpSpPr>
          <a:xfrm>
            <a:off x="2328828" y="1041751"/>
            <a:ext cx="1685122" cy="246221"/>
            <a:chOff x="2328828" y="832766"/>
            <a:chExt cx="1685122" cy="246221"/>
          </a:xfrm>
        </p:grpSpPr>
        <p:sp>
          <p:nvSpPr>
            <p:cNvPr id="88" name="CuadroTexto 87"/>
            <p:cNvSpPr txBox="1"/>
            <p:nvPr/>
          </p:nvSpPr>
          <p:spPr>
            <a:xfrm>
              <a:off x="2485968" y="832766"/>
              <a:ext cx="15279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Ingresar DNI y contraseña</a:t>
              </a:r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90" name="Agrupar 89"/>
          <p:cNvGrpSpPr/>
          <p:nvPr/>
        </p:nvGrpSpPr>
        <p:grpSpPr>
          <a:xfrm>
            <a:off x="2328828" y="1265694"/>
            <a:ext cx="1890307" cy="246221"/>
            <a:chOff x="2328828" y="832766"/>
            <a:chExt cx="1890307" cy="246221"/>
          </a:xfrm>
        </p:grpSpPr>
        <p:sp>
          <p:nvSpPr>
            <p:cNvPr id="91" name="CuadroTexto 90"/>
            <p:cNvSpPr txBox="1"/>
            <p:nvPr/>
          </p:nvSpPr>
          <p:spPr>
            <a:xfrm>
              <a:off x="2485968" y="832766"/>
              <a:ext cx="17331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Buscar la opción de búsqueda</a:t>
              </a:r>
            </a:p>
          </p:txBody>
        </p:sp>
        <p:sp>
          <p:nvSpPr>
            <p:cNvPr id="92" name="Rectángulo 9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93" name="Agrupar 92"/>
          <p:cNvGrpSpPr/>
          <p:nvPr/>
        </p:nvGrpSpPr>
        <p:grpSpPr>
          <a:xfrm>
            <a:off x="2328828" y="1497267"/>
            <a:ext cx="1988090" cy="246221"/>
            <a:chOff x="2328828" y="832766"/>
            <a:chExt cx="1988090" cy="246221"/>
          </a:xfrm>
        </p:grpSpPr>
        <p:sp>
          <p:nvSpPr>
            <p:cNvPr id="94" name="CuadroTexto 93"/>
            <p:cNvSpPr txBox="1"/>
            <p:nvPr/>
          </p:nvSpPr>
          <p:spPr>
            <a:xfrm>
              <a:off x="2485968" y="832766"/>
              <a:ext cx="18309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Ingresar el código del activo fijo</a:t>
              </a:r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2328828" y="1728840"/>
            <a:ext cx="1468718" cy="246221"/>
            <a:chOff x="2328828" y="832766"/>
            <a:chExt cx="1468718" cy="246221"/>
          </a:xfrm>
        </p:grpSpPr>
        <p:sp>
          <p:nvSpPr>
            <p:cNvPr id="97" name="CuadroTexto 96"/>
            <p:cNvSpPr txBox="1"/>
            <p:nvPr/>
          </p:nvSpPr>
          <p:spPr>
            <a:xfrm>
              <a:off x="2485968" y="832766"/>
              <a:ext cx="13115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Seleccionar en la lupa</a:t>
              </a:r>
            </a:p>
          </p:txBody>
        </p:sp>
        <p:sp>
          <p:nvSpPr>
            <p:cNvPr id="98" name="Rectángulo 97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00" name="Rectángulo 99"/>
          <p:cNvSpPr/>
          <p:nvPr/>
        </p:nvSpPr>
        <p:spPr>
          <a:xfrm>
            <a:off x="4675847" y="727400"/>
            <a:ext cx="1962645" cy="10651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CuadroTexto 100"/>
          <p:cNvSpPr txBox="1"/>
          <p:nvPr/>
        </p:nvSpPr>
        <p:spPr>
          <a:xfrm>
            <a:off x="4651551" y="386323"/>
            <a:ext cx="176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Hacer Inventario</a:t>
            </a:r>
          </a:p>
        </p:txBody>
      </p:sp>
      <p:grpSp>
        <p:nvGrpSpPr>
          <p:cNvPr id="102" name="Agrupar 101"/>
          <p:cNvGrpSpPr/>
          <p:nvPr/>
        </p:nvGrpSpPr>
        <p:grpSpPr>
          <a:xfrm>
            <a:off x="4731715" y="1048698"/>
            <a:ext cx="1882292" cy="400110"/>
            <a:chOff x="2328828" y="832766"/>
            <a:chExt cx="1882292" cy="400110"/>
          </a:xfrm>
        </p:grpSpPr>
        <p:sp>
          <p:nvSpPr>
            <p:cNvPr id="103" name="CuadroTexto 102"/>
            <p:cNvSpPr txBox="1"/>
            <p:nvPr/>
          </p:nvSpPr>
          <p:spPr>
            <a:xfrm>
              <a:off x="2485968" y="832766"/>
              <a:ext cx="17251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En la lista de centros de costo</a:t>
              </a:r>
            </a:p>
            <a:p>
              <a:r>
                <a:rPr lang="es-ES" sz="1000" dirty="0"/>
                <a:t>seleccionar uno</a:t>
              </a:r>
            </a:p>
          </p:txBody>
        </p:sp>
        <p:sp>
          <p:nvSpPr>
            <p:cNvPr id="104" name="Rectángulo 10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08" name="Agrupar 107"/>
          <p:cNvGrpSpPr/>
          <p:nvPr/>
        </p:nvGrpSpPr>
        <p:grpSpPr>
          <a:xfrm>
            <a:off x="4737321" y="1413912"/>
            <a:ext cx="1992899" cy="400110"/>
            <a:chOff x="2328828" y="832766"/>
            <a:chExt cx="1992899" cy="400110"/>
          </a:xfrm>
        </p:grpSpPr>
        <p:sp>
          <p:nvSpPr>
            <p:cNvPr id="109" name="CuadroTexto 108"/>
            <p:cNvSpPr txBox="1"/>
            <p:nvPr/>
          </p:nvSpPr>
          <p:spPr>
            <a:xfrm>
              <a:off x="2485968" y="832766"/>
              <a:ext cx="18357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Luego seleccionar un centro de </a:t>
              </a:r>
            </a:p>
            <a:p>
              <a:r>
                <a:rPr lang="es-ES" sz="1000" dirty="0"/>
                <a:t>Responsabilidad</a:t>
              </a:r>
            </a:p>
          </p:txBody>
        </p:sp>
        <p:sp>
          <p:nvSpPr>
            <p:cNvPr id="110" name="Rectángulo 109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29" name="CuadroTexto 128"/>
          <p:cNvSpPr txBox="1"/>
          <p:nvPr/>
        </p:nvSpPr>
        <p:spPr>
          <a:xfrm>
            <a:off x="4630831" y="736041"/>
            <a:ext cx="200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Buscar Centro de Costo y </a:t>
            </a:r>
          </a:p>
          <a:p>
            <a:r>
              <a:rPr lang="es-ES" sz="900" dirty="0"/>
              <a:t>Centro de Responsabilidad</a:t>
            </a:r>
          </a:p>
        </p:txBody>
      </p:sp>
      <p:sp>
        <p:nvSpPr>
          <p:cNvPr id="130" name="Rectángulo 129"/>
          <p:cNvSpPr/>
          <p:nvPr/>
        </p:nvSpPr>
        <p:spPr>
          <a:xfrm>
            <a:off x="4683038" y="1931011"/>
            <a:ext cx="1962645" cy="9879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2" name="Agrupar 131"/>
          <p:cNvGrpSpPr/>
          <p:nvPr/>
        </p:nvGrpSpPr>
        <p:grpSpPr>
          <a:xfrm>
            <a:off x="4731715" y="2120763"/>
            <a:ext cx="1677108" cy="246221"/>
            <a:chOff x="2328828" y="832766"/>
            <a:chExt cx="1677108" cy="246221"/>
          </a:xfrm>
        </p:grpSpPr>
        <p:sp>
          <p:nvSpPr>
            <p:cNvPr id="133" name="CuadroTexto 132"/>
            <p:cNvSpPr txBox="1"/>
            <p:nvPr/>
          </p:nvSpPr>
          <p:spPr>
            <a:xfrm>
              <a:off x="2485968" y="832766"/>
              <a:ext cx="15199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Ver la lista de activos fijos</a:t>
              </a:r>
            </a:p>
          </p:txBody>
        </p:sp>
        <p:sp>
          <p:nvSpPr>
            <p:cNvPr id="134" name="Rectángulo 13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35" name="Agrupar 134"/>
          <p:cNvGrpSpPr/>
          <p:nvPr/>
        </p:nvGrpSpPr>
        <p:grpSpPr>
          <a:xfrm>
            <a:off x="4731715" y="2329748"/>
            <a:ext cx="2008929" cy="230832"/>
            <a:chOff x="2328828" y="832766"/>
            <a:chExt cx="2008929" cy="230832"/>
          </a:xfrm>
        </p:grpSpPr>
        <p:sp>
          <p:nvSpPr>
            <p:cNvPr id="136" name="CuadroTexto 135"/>
            <p:cNvSpPr txBox="1"/>
            <p:nvPr/>
          </p:nvSpPr>
          <p:spPr>
            <a:xfrm>
              <a:off x="2485968" y="832766"/>
              <a:ext cx="185178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/>
                <a:t>Seleccionar los activos a inventariar</a:t>
              </a:r>
            </a:p>
          </p:txBody>
        </p:sp>
        <p:sp>
          <p:nvSpPr>
            <p:cNvPr id="137" name="Rectángulo 136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38" name="Agrupar 137"/>
          <p:cNvGrpSpPr/>
          <p:nvPr/>
        </p:nvGrpSpPr>
        <p:grpSpPr>
          <a:xfrm>
            <a:off x="4731715" y="2553691"/>
            <a:ext cx="1721992" cy="246221"/>
            <a:chOff x="2328828" y="832766"/>
            <a:chExt cx="1721992" cy="246221"/>
          </a:xfrm>
        </p:grpSpPr>
        <p:sp>
          <p:nvSpPr>
            <p:cNvPr id="139" name="CuadroTexto 138"/>
            <p:cNvSpPr txBox="1"/>
            <p:nvPr/>
          </p:nvSpPr>
          <p:spPr>
            <a:xfrm>
              <a:off x="2485968" y="832766"/>
              <a:ext cx="15648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Poner en guardar y Grabar</a:t>
              </a:r>
            </a:p>
          </p:txBody>
        </p:sp>
        <p:sp>
          <p:nvSpPr>
            <p:cNvPr id="140" name="Rectángulo 139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41" name="CuadroTexto 140"/>
          <p:cNvSpPr txBox="1"/>
          <p:nvPr/>
        </p:nvSpPr>
        <p:spPr>
          <a:xfrm>
            <a:off x="4630831" y="1887705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SubTarea1</a:t>
            </a:r>
          </a:p>
        </p:txBody>
      </p:sp>
      <p:sp>
        <p:nvSpPr>
          <p:cNvPr id="142" name="Rectángulo 141"/>
          <p:cNvSpPr/>
          <p:nvPr/>
        </p:nvSpPr>
        <p:spPr>
          <a:xfrm>
            <a:off x="7058014" y="755655"/>
            <a:ext cx="1962645" cy="1592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" name="CuadroTexto 142"/>
          <p:cNvSpPr txBox="1"/>
          <p:nvPr/>
        </p:nvSpPr>
        <p:spPr>
          <a:xfrm>
            <a:off x="7058014" y="386323"/>
            <a:ext cx="947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Reporte</a:t>
            </a:r>
          </a:p>
        </p:txBody>
      </p:sp>
      <p:grpSp>
        <p:nvGrpSpPr>
          <p:cNvPr id="147" name="Agrupar 146"/>
          <p:cNvGrpSpPr/>
          <p:nvPr/>
        </p:nvGrpSpPr>
        <p:grpSpPr>
          <a:xfrm>
            <a:off x="7138178" y="1153203"/>
            <a:ext cx="1899925" cy="246221"/>
            <a:chOff x="2328828" y="832766"/>
            <a:chExt cx="1899925" cy="246221"/>
          </a:xfrm>
        </p:grpSpPr>
        <p:sp>
          <p:nvSpPr>
            <p:cNvPr id="148" name="CuadroTexto 147"/>
            <p:cNvSpPr txBox="1"/>
            <p:nvPr/>
          </p:nvSpPr>
          <p:spPr>
            <a:xfrm>
              <a:off x="2485968" y="832766"/>
              <a:ext cx="17427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Seleccionar el centro de costo</a:t>
              </a:r>
            </a:p>
          </p:txBody>
        </p:sp>
        <p:sp>
          <p:nvSpPr>
            <p:cNvPr id="149" name="Rectángulo 148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50" name="Agrupar 149"/>
          <p:cNvGrpSpPr/>
          <p:nvPr/>
        </p:nvGrpSpPr>
        <p:grpSpPr>
          <a:xfrm>
            <a:off x="7138178" y="1388443"/>
            <a:ext cx="1778097" cy="246221"/>
            <a:chOff x="2328828" y="832766"/>
            <a:chExt cx="1778097" cy="246221"/>
          </a:xfrm>
        </p:grpSpPr>
        <p:sp>
          <p:nvSpPr>
            <p:cNvPr id="151" name="CuadroTexto 150"/>
            <p:cNvSpPr txBox="1"/>
            <p:nvPr/>
          </p:nvSpPr>
          <p:spPr>
            <a:xfrm>
              <a:off x="2485968" y="832766"/>
              <a:ext cx="16209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Seleccionar centro de </a:t>
              </a:r>
              <a:r>
                <a:rPr lang="es-ES" sz="1000" dirty="0" err="1"/>
                <a:t>Resp</a:t>
              </a:r>
              <a:r>
                <a:rPr lang="es-ES" sz="1000" dirty="0"/>
                <a:t>.</a:t>
              </a:r>
            </a:p>
          </p:txBody>
        </p:sp>
        <p:sp>
          <p:nvSpPr>
            <p:cNvPr id="152" name="Rectángulo 15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53" name="Agrupar 152"/>
          <p:cNvGrpSpPr/>
          <p:nvPr/>
        </p:nvGrpSpPr>
        <p:grpSpPr>
          <a:xfrm>
            <a:off x="7138178" y="1666105"/>
            <a:ext cx="1431848" cy="246221"/>
            <a:chOff x="2328828" y="832766"/>
            <a:chExt cx="1431848" cy="246221"/>
          </a:xfrm>
        </p:grpSpPr>
        <p:sp>
          <p:nvSpPr>
            <p:cNvPr id="154" name="CuadroTexto 153"/>
            <p:cNvSpPr txBox="1"/>
            <p:nvPr/>
          </p:nvSpPr>
          <p:spPr>
            <a:xfrm>
              <a:off x="2485968" y="832766"/>
              <a:ext cx="12747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Elegir Enviar Reporte</a:t>
              </a:r>
            </a:p>
          </p:txBody>
        </p:sp>
        <p:sp>
          <p:nvSpPr>
            <p:cNvPr id="155" name="Rectángulo 154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62" name="CuadroTexto 161"/>
          <p:cNvSpPr txBox="1"/>
          <p:nvPr/>
        </p:nvSpPr>
        <p:spPr>
          <a:xfrm>
            <a:off x="123797" y="264706"/>
            <a:ext cx="156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Test de Evaluación</a:t>
            </a:r>
          </a:p>
          <a:p>
            <a:r>
              <a:rPr lang="es-ES" sz="1200" b="1" dirty="0"/>
              <a:t>Recorridos Cognitivos</a:t>
            </a:r>
          </a:p>
          <a:p>
            <a:r>
              <a:rPr lang="es-ES" sz="1200" dirty="0"/>
              <a:t>App: InventoryQR</a:t>
            </a:r>
          </a:p>
        </p:txBody>
      </p:sp>
      <p:cxnSp>
        <p:nvCxnSpPr>
          <p:cNvPr id="164" name="Conector recto 163"/>
          <p:cNvCxnSpPr/>
          <p:nvPr/>
        </p:nvCxnSpPr>
        <p:spPr>
          <a:xfrm flipV="1">
            <a:off x="4211309" y="1050721"/>
            <a:ext cx="419522" cy="363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recto 168"/>
          <p:cNvCxnSpPr>
            <a:cxnSpLocks/>
            <a:stCxn id="130" idx="0"/>
            <a:endCxn id="100" idx="2"/>
          </p:cNvCxnSpPr>
          <p:nvPr/>
        </p:nvCxnSpPr>
        <p:spPr>
          <a:xfrm flipH="1" flipV="1">
            <a:off x="5657170" y="1792507"/>
            <a:ext cx="7191" cy="138504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onector recto 171"/>
          <p:cNvCxnSpPr/>
          <p:nvPr/>
        </p:nvCxnSpPr>
        <p:spPr>
          <a:xfrm flipV="1">
            <a:off x="6638492" y="1012677"/>
            <a:ext cx="419522" cy="363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F8A4B8E7-9A9C-9ECF-74F8-611A9A8E67AC}"/>
              </a:ext>
            </a:extLst>
          </p:cNvPr>
          <p:cNvSpPr/>
          <p:nvPr/>
        </p:nvSpPr>
        <p:spPr>
          <a:xfrm>
            <a:off x="2245088" y="2177738"/>
            <a:ext cx="1962645" cy="9438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3" name="Agrupar 137">
            <a:extLst>
              <a:ext uri="{FF2B5EF4-FFF2-40B4-BE49-F238E27FC236}">
                <a16:creationId xmlns:a16="http://schemas.microsoft.com/office/drawing/2014/main" id="{0D535E43-BD1D-D43A-B2B2-3514664D76C4}"/>
              </a:ext>
            </a:extLst>
          </p:cNvPr>
          <p:cNvGrpSpPr/>
          <p:nvPr/>
        </p:nvGrpSpPr>
        <p:grpSpPr>
          <a:xfrm>
            <a:off x="2295841" y="2510403"/>
            <a:ext cx="1997708" cy="246221"/>
            <a:chOff x="2328828" y="832766"/>
            <a:chExt cx="1997708" cy="246221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A5C0FAB5-9500-8833-B2D9-7A6D8B149DFF}"/>
                </a:ext>
              </a:extLst>
            </p:cNvPr>
            <p:cNvSpPr txBox="1"/>
            <p:nvPr/>
          </p:nvSpPr>
          <p:spPr>
            <a:xfrm>
              <a:off x="2485968" y="832766"/>
              <a:ext cx="18405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Cambiar el código del activo fijo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9A1595A1-D05A-F6FE-BE16-9697EAC1A622}"/>
                </a:ext>
              </a:extLst>
            </p:cNvPr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3B69497-B831-8BB6-E6E0-8F6608B59306}"/>
              </a:ext>
            </a:extLst>
          </p:cNvPr>
          <p:cNvSpPr txBox="1"/>
          <p:nvPr/>
        </p:nvSpPr>
        <p:spPr>
          <a:xfrm>
            <a:off x="2286764" y="2187609"/>
            <a:ext cx="1546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Buscar otro activo fijo</a:t>
            </a:r>
          </a:p>
        </p:txBody>
      </p:sp>
      <p:grpSp>
        <p:nvGrpSpPr>
          <p:cNvPr id="18" name="Agrupar 137">
            <a:extLst>
              <a:ext uri="{FF2B5EF4-FFF2-40B4-BE49-F238E27FC236}">
                <a16:creationId xmlns:a16="http://schemas.microsoft.com/office/drawing/2014/main" id="{D1BFB4DE-DC54-A5FA-3C79-9696FAE8CB65}"/>
              </a:ext>
            </a:extLst>
          </p:cNvPr>
          <p:cNvGrpSpPr/>
          <p:nvPr/>
        </p:nvGrpSpPr>
        <p:grpSpPr>
          <a:xfrm>
            <a:off x="2306884" y="2739074"/>
            <a:ext cx="1651460" cy="400110"/>
            <a:chOff x="2328828" y="785927"/>
            <a:chExt cx="1651460" cy="400110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6FBB6305-F2BF-473F-01D4-C7DB34C384ED}"/>
                </a:ext>
              </a:extLst>
            </p:cNvPr>
            <p:cNvSpPr txBox="1"/>
            <p:nvPr/>
          </p:nvSpPr>
          <p:spPr>
            <a:xfrm>
              <a:off x="2485968" y="785927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Volver a repetir los pasos</a:t>
              </a:r>
            </a:p>
            <a:p>
              <a:r>
                <a:rPr lang="es-ES" sz="1000" dirty="0"/>
                <a:t> anteriores</a:t>
              </a: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18134CBE-17B2-624D-6930-6873D5D4C2BC}"/>
                </a:ext>
              </a:extLst>
            </p:cNvPr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9F830C3-4A84-752A-9130-7907E237E374}"/>
              </a:ext>
            </a:extLst>
          </p:cNvPr>
          <p:cNvSpPr txBox="1"/>
          <p:nvPr/>
        </p:nvSpPr>
        <p:spPr>
          <a:xfrm>
            <a:off x="7029877" y="774405"/>
            <a:ext cx="200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Buscar Centro de Costo y </a:t>
            </a:r>
          </a:p>
          <a:p>
            <a:r>
              <a:rPr lang="es-ES" sz="900" dirty="0"/>
              <a:t>Centro de Responsabilidad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02D15D1-5237-2DBE-CCB4-F74CE669F265}"/>
              </a:ext>
            </a:extLst>
          </p:cNvPr>
          <p:cNvSpPr txBox="1"/>
          <p:nvPr/>
        </p:nvSpPr>
        <p:spPr>
          <a:xfrm>
            <a:off x="2229861" y="3243933"/>
            <a:ext cx="1962645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s-ES" sz="1050" b="0" i="0" dirty="0">
                <a:solidFill>
                  <a:srgbClr val="0D0D0D"/>
                </a:solidFill>
                <a:effectLst/>
                <a:latin typeface="Söhne"/>
              </a:rPr>
              <a:t>Se sugiere agregar la funcionalidad de búsqueda por código QR para mejorar la experiencia del usuario.</a:t>
            </a:r>
          </a:p>
          <a:p>
            <a:pPr marL="228600" indent="-228600">
              <a:buAutoNum type="arabicPeriod"/>
            </a:pPr>
            <a:r>
              <a:rPr lang="es-ES" sz="1050" b="0" i="0" dirty="0">
                <a:solidFill>
                  <a:srgbClr val="0D0D0D"/>
                </a:solidFill>
                <a:effectLst/>
                <a:latin typeface="Söhne"/>
              </a:rPr>
              <a:t>No se encuentra el botón de retorno.</a:t>
            </a:r>
            <a:endParaRPr lang="es-419" sz="1050" dirty="0"/>
          </a:p>
          <a:p>
            <a:pPr marL="228600" indent="-228600">
              <a:buAutoNum type="arabicPeriod"/>
            </a:pPr>
            <a:r>
              <a:rPr lang="es-ES" sz="1050" b="0" i="0" dirty="0">
                <a:solidFill>
                  <a:srgbClr val="0D0D0D"/>
                </a:solidFill>
                <a:effectLst/>
                <a:latin typeface="Söhne"/>
              </a:rPr>
              <a:t>La estructura es clara y fue sencillo encontrar las acciones.</a:t>
            </a:r>
          </a:p>
          <a:p>
            <a:pPr marL="228600" indent="-228600">
              <a:buAutoNum type="arabicPeriod"/>
            </a:pPr>
            <a:r>
              <a:rPr lang="es-ES" sz="1050" b="0" i="0" dirty="0">
                <a:solidFill>
                  <a:srgbClr val="0D0D0D"/>
                </a:solidFill>
                <a:effectLst/>
                <a:latin typeface="Söhne"/>
              </a:rPr>
              <a:t>La presentación en la interfaz es fácil de entender.</a:t>
            </a:r>
            <a:endParaRPr lang="es-419" sz="105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5D1C35F-0321-34D9-1E2F-E995DE35D8FF}"/>
              </a:ext>
            </a:extLst>
          </p:cNvPr>
          <p:cNvSpPr txBox="1"/>
          <p:nvPr/>
        </p:nvSpPr>
        <p:spPr>
          <a:xfrm>
            <a:off x="4572000" y="3243932"/>
            <a:ext cx="196264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s-ES" sz="1050" b="0" i="0" dirty="0">
                <a:solidFill>
                  <a:srgbClr val="0D0D0D"/>
                </a:solidFill>
                <a:effectLst/>
                <a:latin typeface="Söhne"/>
              </a:rPr>
              <a:t>Algo desconcertante para el usuario.</a:t>
            </a:r>
          </a:p>
          <a:p>
            <a:pPr marL="228600" indent="-228600">
              <a:buAutoNum type="arabicPeriod"/>
            </a:pPr>
            <a:r>
              <a:rPr lang="es-ES" sz="1050" b="0" i="0" dirty="0">
                <a:solidFill>
                  <a:srgbClr val="0D0D0D"/>
                </a:solidFill>
                <a:effectLst/>
                <a:latin typeface="Söhne"/>
              </a:rPr>
              <a:t>Se utilizan múltiples filtros, lo que genera confusión.</a:t>
            </a:r>
            <a:endParaRPr lang="es-419" sz="1050" dirty="0"/>
          </a:p>
          <a:p>
            <a:pPr marL="228600" indent="-228600">
              <a:buAutoNum type="arabicPeriod"/>
            </a:pPr>
            <a:r>
              <a:rPr lang="es-ES" sz="1050" b="0" i="0" dirty="0">
                <a:solidFill>
                  <a:srgbClr val="0D0D0D"/>
                </a:solidFill>
                <a:effectLst/>
                <a:latin typeface="Söhne"/>
              </a:rPr>
              <a:t>Piensa que algunas opciones podrían simplificarse.</a:t>
            </a:r>
          </a:p>
          <a:p>
            <a:pPr marL="228600" indent="-228600">
              <a:buAutoNum type="arabicPeriod"/>
            </a:pPr>
            <a:r>
              <a:rPr lang="es-ES" sz="1050" b="0" i="0" dirty="0">
                <a:solidFill>
                  <a:srgbClr val="0D0D0D"/>
                </a:solidFill>
                <a:effectLst/>
                <a:latin typeface="Söhne"/>
              </a:rPr>
              <a:t>El aplicativo confirmó que las acciones se ejecutaron exitosamente.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062C9ED-1937-D242-8E40-46C302AF05D8}"/>
              </a:ext>
            </a:extLst>
          </p:cNvPr>
          <p:cNvSpPr txBox="1"/>
          <p:nvPr/>
        </p:nvSpPr>
        <p:spPr>
          <a:xfrm>
            <a:off x="6953630" y="3207737"/>
            <a:ext cx="196264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s-EC" sz="1050" b="0" i="0" dirty="0">
                <a:solidFill>
                  <a:srgbClr val="0D0D0D"/>
                </a:solidFill>
                <a:effectLst/>
                <a:latin typeface="Söhne"/>
              </a:rPr>
              <a:t>Alternativa simple.</a:t>
            </a:r>
          </a:p>
          <a:p>
            <a:pPr marL="228600" indent="-228600">
              <a:buAutoNum type="arabicPeriod"/>
            </a:pPr>
            <a:r>
              <a:rPr lang="es-ES" sz="1050" b="0" i="0" dirty="0">
                <a:solidFill>
                  <a:srgbClr val="0D0D0D"/>
                </a:solidFill>
                <a:effectLst/>
                <a:latin typeface="Söhne"/>
              </a:rPr>
              <a:t>La ejecución implica varios pasos; podría simplificarse.</a:t>
            </a:r>
          </a:p>
          <a:p>
            <a:pPr marL="228600" indent="-228600">
              <a:buAutoNum type="arabicPeriod"/>
            </a:pPr>
            <a:r>
              <a:rPr lang="es-ES" sz="1050" b="0" i="0" dirty="0">
                <a:solidFill>
                  <a:srgbClr val="0D0D0D"/>
                </a:solidFill>
                <a:effectLst/>
                <a:latin typeface="Söhne"/>
              </a:rPr>
              <a:t>Es sencillo ubicar la interfaz.</a:t>
            </a:r>
          </a:p>
          <a:p>
            <a:pPr marL="228600" indent="-228600">
              <a:buAutoNum type="arabicPeriod"/>
            </a:pPr>
            <a:r>
              <a:rPr lang="es-ES" sz="1050" b="0" i="0" dirty="0">
                <a:solidFill>
                  <a:srgbClr val="0D0D0D"/>
                </a:solidFill>
                <a:effectLst/>
                <a:latin typeface="Söhne"/>
              </a:rPr>
              <a:t>Desearía la posibilidad de visualizar el archivo antes de su envío automático.</a:t>
            </a:r>
            <a:endParaRPr lang="es-419" sz="105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42FA73B6-D466-688F-CBEA-8FC0FA1C3767}"/>
                  </a:ext>
                </a:extLst>
              </p14:cNvPr>
              <p14:cNvContentPartPr/>
              <p14:nvPr/>
            </p14:nvContentPartPr>
            <p14:xfrm>
              <a:off x="2390595" y="900030"/>
              <a:ext cx="81360" cy="95760"/>
            </p14:xfrm>
          </p:contentPart>
        </mc:Choice>
        <mc:Fallback xmlns=""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42FA73B6-D466-688F-CBEA-8FC0FA1C37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1595" y="846390"/>
                <a:ext cx="990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7246CAB3-BED4-9C87-B786-9991FAE50747}"/>
                  </a:ext>
                </a:extLst>
              </p14:cNvPr>
              <p14:cNvContentPartPr/>
              <p14:nvPr/>
            </p14:nvContentPartPr>
            <p14:xfrm>
              <a:off x="2371515" y="890310"/>
              <a:ext cx="91080" cy="108360"/>
            </p14:xfrm>
          </p:contentPart>
        </mc:Choice>
        <mc:Fallback xmlns=""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7246CAB3-BED4-9C87-B786-9991FAE507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65395" y="884190"/>
                <a:ext cx="1033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E3265920-E2DD-2C0F-AA08-0BDF8061BC08}"/>
                  </a:ext>
                </a:extLst>
              </p14:cNvPr>
              <p14:cNvContentPartPr/>
              <p14:nvPr/>
            </p14:nvContentPartPr>
            <p14:xfrm>
              <a:off x="2400315" y="1125030"/>
              <a:ext cx="56520" cy="77760"/>
            </p14:xfrm>
          </p:contentPart>
        </mc:Choice>
        <mc:Fallback xmlns=""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E3265920-E2DD-2C0F-AA08-0BDF8061BC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94195" y="1118910"/>
                <a:ext cx="687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A8FEA3BA-9D3F-14CF-C10F-22ADD7860673}"/>
                  </a:ext>
                </a:extLst>
              </p14:cNvPr>
              <p14:cNvContentPartPr/>
              <p14:nvPr/>
            </p14:nvContentPartPr>
            <p14:xfrm>
              <a:off x="2381235" y="1315830"/>
              <a:ext cx="92160" cy="125280"/>
            </p14:xfrm>
          </p:contentPart>
        </mc:Choice>
        <mc:Fallback xmlns=""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A8FEA3BA-9D3F-14CF-C10F-22ADD786067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75115" y="1309710"/>
                <a:ext cx="1044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DE825E3F-1158-A3F1-364F-36B90A7E3ECA}"/>
                  </a:ext>
                </a:extLst>
              </p14:cNvPr>
              <p14:cNvContentPartPr/>
              <p14:nvPr/>
            </p14:nvContentPartPr>
            <p14:xfrm>
              <a:off x="2390595" y="1540110"/>
              <a:ext cx="73440" cy="99360"/>
            </p14:xfrm>
          </p:contentPart>
        </mc:Choice>
        <mc:Fallback xmlns=""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DE825E3F-1158-A3F1-364F-36B90A7E3EC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84475" y="1533990"/>
                <a:ext cx="8568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EE190186-B54B-352E-59B4-12B054E3D931}"/>
                  </a:ext>
                </a:extLst>
              </p14:cNvPr>
              <p14:cNvContentPartPr/>
              <p14:nvPr/>
            </p14:nvContentPartPr>
            <p14:xfrm>
              <a:off x="2390235" y="1797150"/>
              <a:ext cx="63360" cy="90720"/>
            </p14:xfrm>
          </p:contentPart>
        </mc:Choice>
        <mc:Fallback xmlns=""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EE190186-B54B-352E-59B4-12B054E3D93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84115" y="1791030"/>
                <a:ext cx="7560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upo 37">
            <a:extLst>
              <a:ext uri="{FF2B5EF4-FFF2-40B4-BE49-F238E27FC236}">
                <a16:creationId xmlns:a16="http://schemas.microsoft.com/office/drawing/2014/main" id="{6D445974-62C3-A779-3B7C-4A181EAFF022}"/>
              </a:ext>
            </a:extLst>
          </p:cNvPr>
          <p:cNvGrpSpPr/>
          <p:nvPr/>
        </p:nvGrpSpPr>
        <p:grpSpPr>
          <a:xfrm>
            <a:off x="4819875" y="2242470"/>
            <a:ext cx="26280" cy="19080"/>
            <a:chOff x="4819875" y="2242470"/>
            <a:chExt cx="26280" cy="1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55903871-64AC-1C3B-670C-481F52CA821E}"/>
                    </a:ext>
                  </a:extLst>
                </p14:cNvPr>
                <p14:cNvContentPartPr/>
                <p14:nvPr/>
              </p14:nvContentPartPr>
              <p14:xfrm>
                <a:off x="4838595" y="2247870"/>
                <a:ext cx="360" cy="36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55903871-64AC-1C3B-670C-481F52CA821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32475" y="224175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D041F650-8295-1421-FE8A-64FBE71898CB}"/>
                    </a:ext>
                  </a:extLst>
                </p14:cNvPr>
                <p14:cNvContentPartPr/>
                <p14:nvPr/>
              </p14:nvContentPartPr>
              <p14:xfrm>
                <a:off x="4838595" y="2247870"/>
                <a:ext cx="360" cy="36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D041F650-8295-1421-FE8A-64FBE71898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32475" y="224175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D8C5B023-7E2A-EBEE-8A6A-796BC654E84D}"/>
                    </a:ext>
                  </a:extLst>
                </p14:cNvPr>
                <p14:cNvContentPartPr/>
                <p14:nvPr/>
              </p14:nvContentPartPr>
              <p14:xfrm>
                <a:off x="4838595" y="2247870"/>
                <a:ext cx="360" cy="36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D8C5B023-7E2A-EBEE-8A6A-796BC654E8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32475" y="224175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37A9741A-8C21-FF6C-96AE-24D594D477D1}"/>
                    </a:ext>
                  </a:extLst>
                </p14:cNvPr>
                <p14:cNvContentPartPr/>
                <p14:nvPr/>
              </p14:nvContentPartPr>
              <p14:xfrm>
                <a:off x="4838595" y="2247870"/>
                <a:ext cx="360" cy="36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37A9741A-8C21-FF6C-96AE-24D594D477D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32475" y="224175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3C3A4870-0EE2-C465-229E-3DD30A4D0174}"/>
                    </a:ext>
                  </a:extLst>
                </p14:cNvPr>
                <p14:cNvContentPartPr/>
                <p14:nvPr/>
              </p14:nvContentPartPr>
              <p14:xfrm>
                <a:off x="4838595" y="2247870"/>
                <a:ext cx="360" cy="36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3C3A4870-0EE2-C465-229E-3DD30A4D01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32475" y="224175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DE937F24-0E34-1660-EE17-7FBF0535EED1}"/>
                    </a:ext>
                  </a:extLst>
                </p14:cNvPr>
                <p14:cNvContentPartPr/>
                <p14:nvPr/>
              </p14:nvContentPartPr>
              <p14:xfrm>
                <a:off x="4836795" y="2247870"/>
                <a:ext cx="1800" cy="36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DE937F24-0E34-1660-EE17-7FBF0535EED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30675" y="2241750"/>
                  <a:ext cx="140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88A18F5D-8E50-3C09-6D5C-516AA53AFD07}"/>
                    </a:ext>
                  </a:extLst>
                </p14:cNvPr>
                <p14:cNvContentPartPr/>
                <p14:nvPr/>
              </p14:nvContentPartPr>
              <p14:xfrm>
                <a:off x="4819875" y="2242470"/>
                <a:ext cx="26280" cy="1908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88A18F5D-8E50-3C09-6D5C-516AA53AFD0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813755" y="2236350"/>
                  <a:ext cx="3852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9" name="Entrada de lápiz 38">
                <a:extLst>
                  <a:ext uri="{FF2B5EF4-FFF2-40B4-BE49-F238E27FC236}">
                    <a16:creationId xmlns:a16="http://schemas.microsoft.com/office/drawing/2014/main" id="{40FD56CC-2792-224E-449F-B57486D5B48E}"/>
                  </a:ext>
                </a:extLst>
              </p14:cNvPr>
              <p14:cNvContentPartPr/>
              <p14:nvPr/>
            </p14:nvContentPartPr>
            <p14:xfrm>
              <a:off x="4791075" y="1122870"/>
              <a:ext cx="69120" cy="65880"/>
            </p14:xfrm>
          </p:contentPart>
        </mc:Choice>
        <mc:Fallback xmlns="">
          <p:pic>
            <p:nvPicPr>
              <p:cNvPr id="39" name="Entrada de lápiz 38">
                <a:extLst>
                  <a:ext uri="{FF2B5EF4-FFF2-40B4-BE49-F238E27FC236}">
                    <a16:creationId xmlns:a16="http://schemas.microsoft.com/office/drawing/2014/main" id="{40FD56CC-2792-224E-449F-B57486D5B48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84955" y="1116750"/>
                <a:ext cx="8136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0" name="Entrada de lápiz 39">
                <a:extLst>
                  <a:ext uri="{FF2B5EF4-FFF2-40B4-BE49-F238E27FC236}">
                    <a16:creationId xmlns:a16="http://schemas.microsoft.com/office/drawing/2014/main" id="{BB21CAA9-7D99-01F7-92A9-51455C43848E}"/>
                  </a:ext>
                </a:extLst>
              </p14:cNvPr>
              <p14:cNvContentPartPr/>
              <p14:nvPr/>
            </p14:nvContentPartPr>
            <p14:xfrm>
              <a:off x="4791075" y="1431390"/>
              <a:ext cx="97920" cy="161280"/>
            </p14:xfrm>
          </p:contentPart>
        </mc:Choice>
        <mc:Fallback xmlns="">
          <p:pic>
            <p:nvPicPr>
              <p:cNvPr id="40" name="Entrada de lápiz 39">
                <a:extLst>
                  <a:ext uri="{FF2B5EF4-FFF2-40B4-BE49-F238E27FC236}">
                    <a16:creationId xmlns:a16="http://schemas.microsoft.com/office/drawing/2014/main" id="{BB21CAA9-7D99-01F7-92A9-51455C43848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84955" y="1425270"/>
                <a:ext cx="1101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1" name="Entrada de lápiz 40">
                <a:extLst>
                  <a:ext uri="{FF2B5EF4-FFF2-40B4-BE49-F238E27FC236}">
                    <a16:creationId xmlns:a16="http://schemas.microsoft.com/office/drawing/2014/main" id="{E4BAE23B-1270-FAD1-371F-EA5E9114D75F}"/>
                  </a:ext>
                </a:extLst>
              </p14:cNvPr>
              <p14:cNvContentPartPr/>
              <p14:nvPr/>
            </p14:nvContentPartPr>
            <p14:xfrm>
              <a:off x="4810155" y="2395830"/>
              <a:ext cx="77040" cy="121320"/>
            </p14:xfrm>
          </p:contentPart>
        </mc:Choice>
        <mc:Fallback xmlns="">
          <p:pic>
            <p:nvPicPr>
              <p:cNvPr id="41" name="Entrada de lápiz 40">
                <a:extLst>
                  <a:ext uri="{FF2B5EF4-FFF2-40B4-BE49-F238E27FC236}">
                    <a16:creationId xmlns:a16="http://schemas.microsoft.com/office/drawing/2014/main" id="{E4BAE23B-1270-FAD1-371F-EA5E9114D75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804035" y="2389710"/>
                <a:ext cx="892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2" name="Entrada de lápiz 41">
                <a:extLst>
                  <a:ext uri="{FF2B5EF4-FFF2-40B4-BE49-F238E27FC236}">
                    <a16:creationId xmlns:a16="http://schemas.microsoft.com/office/drawing/2014/main" id="{19E778A2-46BE-0CD5-8A0B-CC4D9C543984}"/>
                  </a:ext>
                </a:extLst>
              </p14:cNvPr>
              <p14:cNvContentPartPr/>
              <p14:nvPr/>
            </p14:nvContentPartPr>
            <p14:xfrm>
              <a:off x="4819515" y="2594190"/>
              <a:ext cx="98280" cy="149400"/>
            </p14:xfrm>
          </p:contentPart>
        </mc:Choice>
        <mc:Fallback xmlns="">
          <p:pic>
            <p:nvPicPr>
              <p:cNvPr id="42" name="Entrada de lápiz 41">
                <a:extLst>
                  <a:ext uri="{FF2B5EF4-FFF2-40B4-BE49-F238E27FC236}">
                    <a16:creationId xmlns:a16="http://schemas.microsoft.com/office/drawing/2014/main" id="{19E778A2-46BE-0CD5-8A0B-CC4D9C54398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813395" y="2588070"/>
                <a:ext cx="1105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4" name="Entrada de lápiz 43">
                <a:extLst>
                  <a:ext uri="{FF2B5EF4-FFF2-40B4-BE49-F238E27FC236}">
                    <a16:creationId xmlns:a16="http://schemas.microsoft.com/office/drawing/2014/main" id="{E61F90FF-A160-F7D9-4900-337B95B72370}"/>
                  </a:ext>
                </a:extLst>
              </p14:cNvPr>
              <p14:cNvContentPartPr/>
              <p14:nvPr/>
            </p14:nvContentPartPr>
            <p14:xfrm>
              <a:off x="7189395" y="1160310"/>
              <a:ext cx="57960" cy="152640"/>
            </p14:xfrm>
          </p:contentPart>
        </mc:Choice>
        <mc:Fallback xmlns="">
          <p:pic>
            <p:nvPicPr>
              <p:cNvPr id="44" name="Entrada de lápiz 43">
                <a:extLst>
                  <a:ext uri="{FF2B5EF4-FFF2-40B4-BE49-F238E27FC236}">
                    <a16:creationId xmlns:a16="http://schemas.microsoft.com/office/drawing/2014/main" id="{E61F90FF-A160-F7D9-4900-337B95B7237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183275" y="1154190"/>
                <a:ext cx="702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5" name="Entrada de lápiz 44">
                <a:extLst>
                  <a:ext uri="{FF2B5EF4-FFF2-40B4-BE49-F238E27FC236}">
                    <a16:creationId xmlns:a16="http://schemas.microsoft.com/office/drawing/2014/main" id="{911E11AD-5D05-C10F-312C-A46752ACA702}"/>
                  </a:ext>
                </a:extLst>
              </p14:cNvPr>
              <p14:cNvContentPartPr/>
              <p14:nvPr/>
            </p14:nvContentPartPr>
            <p14:xfrm>
              <a:off x="7209915" y="1445070"/>
              <a:ext cx="83520" cy="108720"/>
            </p14:xfrm>
          </p:contentPart>
        </mc:Choice>
        <mc:Fallback xmlns="">
          <p:pic>
            <p:nvPicPr>
              <p:cNvPr id="45" name="Entrada de lápiz 44">
                <a:extLst>
                  <a:ext uri="{FF2B5EF4-FFF2-40B4-BE49-F238E27FC236}">
                    <a16:creationId xmlns:a16="http://schemas.microsoft.com/office/drawing/2014/main" id="{911E11AD-5D05-C10F-312C-A46752ACA70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203795" y="1438950"/>
                <a:ext cx="9576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6" name="Entrada de lápiz 45">
                <a:extLst>
                  <a:ext uri="{FF2B5EF4-FFF2-40B4-BE49-F238E27FC236}">
                    <a16:creationId xmlns:a16="http://schemas.microsoft.com/office/drawing/2014/main" id="{3FF13D21-BF69-8939-F766-BA54B49C0F75}"/>
                  </a:ext>
                </a:extLst>
              </p14:cNvPr>
              <p14:cNvContentPartPr/>
              <p14:nvPr/>
            </p14:nvContentPartPr>
            <p14:xfrm>
              <a:off x="7247715" y="1700670"/>
              <a:ext cx="81360" cy="125280"/>
            </p14:xfrm>
          </p:contentPart>
        </mc:Choice>
        <mc:Fallback xmlns="">
          <p:pic>
            <p:nvPicPr>
              <p:cNvPr id="46" name="Entrada de lápiz 45">
                <a:extLst>
                  <a:ext uri="{FF2B5EF4-FFF2-40B4-BE49-F238E27FC236}">
                    <a16:creationId xmlns:a16="http://schemas.microsoft.com/office/drawing/2014/main" id="{3FF13D21-BF69-8939-F766-BA54B49C0F7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241595" y="1694550"/>
                <a:ext cx="936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7" name="Entrada de lápiz 46">
                <a:extLst>
                  <a:ext uri="{FF2B5EF4-FFF2-40B4-BE49-F238E27FC236}">
                    <a16:creationId xmlns:a16="http://schemas.microsoft.com/office/drawing/2014/main" id="{44480E9C-7448-E310-FF89-68B831C76A46}"/>
                  </a:ext>
                </a:extLst>
              </p14:cNvPr>
              <p14:cNvContentPartPr/>
              <p14:nvPr/>
            </p14:nvContentPartPr>
            <p14:xfrm>
              <a:off x="2352435" y="2513910"/>
              <a:ext cx="101880" cy="177840"/>
            </p14:xfrm>
          </p:contentPart>
        </mc:Choice>
        <mc:Fallback xmlns="">
          <p:pic>
            <p:nvPicPr>
              <p:cNvPr id="47" name="Entrada de lápiz 46">
                <a:extLst>
                  <a:ext uri="{FF2B5EF4-FFF2-40B4-BE49-F238E27FC236}">
                    <a16:creationId xmlns:a16="http://schemas.microsoft.com/office/drawing/2014/main" id="{44480E9C-7448-E310-FF89-68B831C76A4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346315" y="2507790"/>
                <a:ext cx="1141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8" name="Entrada de lápiz 47">
                <a:extLst>
                  <a:ext uri="{FF2B5EF4-FFF2-40B4-BE49-F238E27FC236}">
                    <a16:creationId xmlns:a16="http://schemas.microsoft.com/office/drawing/2014/main" id="{5FF3AD5C-18AE-20E1-159C-896182E04F1E}"/>
                  </a:ext>
                </a:extLst>
              </p14:cNvPr>
              <p14:cNvContentPartPr/>
              <p14:nvPr/>
            </p14:nvContentPartPr>
            <p14:xfrm>
              <a:off x="2399235" y="2848350"/>
              <a:ext cx="58320" cy="109440"/>
            </p14:xfrm>
          </p:contentPart>
        </mc:Choice>
        <mc:Fallback xmlns="">
          <p:pic>
            <p:nvPicPr>
              <p:cNvPr id="48" name="Entrada de lápiz 47">
                <a:extLst>
                  <a:ext uri="{FF2B5EF4-FFF2-40B4-BE49-F238E27FC236}">
                    <a16:creationId xmlns:a16="http://schemas.microsoft.com/office/drawing/2014/main" id="{5FF3AD5C-18AE-20E1-159C-896182E04F1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393115" y="2842230"/>
                <a:ext cx="70560" cy="1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62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2315510" y="746322"/>
            <a:ext cx="1962645" cy="1592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2315510" y="376990"/>
            <a:ext cx="182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Perfil del Usuario</a:t>
            </a:r>
          </a:p>
        </p:txBody>
      </p:sp>
      <p:grpSp>
        <p:nvGrpSpPr>
          <p:cNvPr id="86" name="Agrupar 85"/>
          <p:cNvGrpSpPr/>
          <p:nvPr/>
        </p:nvGrpSpPr>
        <p:grpSpPr>
          <a:xfrm>
            <a:off x="2395674" y="832766"/>
            <a:ext cx="1662680" cy="246221"/>
            <a:chOff x="2328828" y="832766"/>
            <a:chExt cx="1662680" cy="246221"/>
          </a:xfrm>
        </p:grpSpPr>
        <p:sp>
          <p:nvSpPr>
            <p:cNvPr id="11" name="CuadroTexto 10"/>
            <p:cNvSpPr txBox="1"/>
            <p:nvPr/>
          </p:nvSpPr>
          <p:spPr>
            <a:xfrm>
              <a:off x="2485968" y="832766"/>
              <a:ext cx="15055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Buscar en el menú lateral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Agrupar 86"/>
          <p:cNvGrpSpPr/>
          <p:nvPr/>
        </p:nvGrpSpPr>
        <p:grpSpPr>
          <a:xfrm>
            <a:off x="2395674" y="1041751"/>
            <a:ext cx="1917558" cy="553998"/>
            <a:chOff x="2328828" y="832766"/>
            <a:chExt cx="1917558" cy="553998"/>
          </a:xfrm>
        </p:grpSpPr>
        <p:sp>
          <p:nvSpPr>
            <p:cNvPr id="88" name="CuadroTexto 87"/>
            <p:cNvSpPr txBox="1"/>
            <p:nvPr/>
          </p:nvSpPr>
          <p:spPr>
            <a:xfrm>
              <a:off x="2485968" y="832766"/>
              <a:ext cx="176041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Se muestra la información de </a:t>
              </a:r>
            </a:p>
            <a:p>
              <a:r>
                <a:rPr lang="es-ES" sz="1000" dirty="0"/>
                <a:t>La persona que está haciendo </a:t>
              </a:r>
            </a:p>
            <a:p>
              <a:r>
                <a:rPr lang="es-ES" sz="1000" dirty="0"/>
                <a:t>El inventario</a:t>
              </a:r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93" name="Agrupar 92"/>
          <p:cNvGrpSpPr/>
          <p:nvPr/>
        </p:nvGrpSpPr>
        <p:grpSpPr>
          <a:xfrm>
            <a:off x="2395674" y="1555788"/>
            <a:ext cx="1925573" cy="400110"/>
            <a:chOff x="2328828" y="832766"/>
            <a:chExt cx="1925573" cy="400110"/>
          </a:xfrm>
        </p:grpSpPr>
        <p:sp>
          <p:nvSpPr>
            <p:cNvPr id="94" name="CuadroTexto 93"/>
            <p:cNvSpPr txBox="1"/>
            <p:nvPr/>
          </p:nvSpPr>
          <p:spPr>
            <a:xfrm>
              <a:off x="2485968" y="832766"/>
              <a:ext cx="17684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Regresar de nuevo en el menú</a:t>
              </a:r>
            </a:p>
            <a:p>
              <a:r>
                <a:rPr lang="es-ES" sz="1000" dirty="0"/>
                <a:t>lateral</a:t>
              </a:r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67" name="Rectángulo 66"/>
          <p:cNvSpPr/>
          <p:nvPr/>
        </p:nvSpPr>
        <p:spPr>
          <a:xfrm>
            <a:off x="94871" y="742773"/>
            <a:ext cx="1962645" cy="1592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CuadroTexto 67"/>
          <p:cNvSpPr txBox="1"/>
          <p:nvPr/>
        </p:nvSpPr>
        <p:spPr>
          <a:xfrm>
            <a:off x="94871" y="373441"/>
            <a:ext cx="145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InventarioQR</a:t>
            </a:r>
            <a:endParaRPr lang="es-ES" b="1" dirty="0"/>
          </a:p>
        </p:txBody>
      </p:sp>
      <p:grpSp>
        <p:nvGrpSpPr>
          <p:cNvPr id="69" name="Agrupar 68"/>
          <p:cNvGrpSpPr/>
          <p:nvPr/>
        </p:nvGrpSpPr>
        <p:grpSpPr>
          <a:xfrm>
            <a:off x="175035" y="829217"/>
            <a:ext cx="1919161" cy="230832"/>
            <a:chOff x="2328828" y="832766"/>
            <a:chExt cx="1919161" cy="230832"/>
          </a:xfrm>
        </p:grpSpPr>
        <p:sp>
          <p:nvSpPr>
            <p:cNvPr id="70" name="CuadroTexto 69"/>
            <p:cNvSpPr txBox="1"/>
            <p:nvPr/>
          </p:nvSpPr>
          <p:spPr>
            <a:xfrm>
              <a:off x="2485968" y="832766"/>
              <a:ext cx="17620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/>
                <a:t>Seleccionar “Escanear código QR”</a:t>
              </a:r>
            </a:p>
          </p:txBody>
        </p:sp>
        <p:sp>
          <p:nvSpPr>
            <p:cNvPr id="71" name="Rectángulo 70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72" name="Agrupar 71"/>
          <p:cNvGrpSpPr/>
          <p:nvPr/>
        </p:nvGrpSpPr>
        <p:grpSpPr>
          <a:xfrm>
            <a:off x="175035" y="1038202"/>
            <a:ext cx="1790921" cy="246221"/>
            <a:chOff x="2328828" y="832766"/>
            <a:chExt cx="1790921" cy="246221"/>
          </a:xfrm>
        </p:grpSpPr>
        <p:sp>
          <p:nvSpPr>
            <p:cNvPr id="73" name="CuadroTexto 72"/>
            <p:cNvSpPr txBox="1"/>
            <p:nvPr/>
          </p:nvSpPr>
          <p:spPr>
            <a:xfrm>
              <a:off x="2485968" y="832766"/>
              <a:ext cx="16337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Cuadrar la cámara y leer QR</a:t>
              </a:r>
            </a:p>
          </p:txBody>
        </p:sp>
        <p:sp>
          <p:nvSpPr>
            <p:cNvPr id="74" name="Rectángulo 7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75" name="Agrupar 74"/>
          <p:cNvGrpSpPr/>
          <p:nvPr/>
        </p:nvGrpSpPr>
        <p:grpSpPr>
          <a:xfrm>
            <a:off x="175035" y="1262145"/>
            <a:ext cx="1941603" cy="230832"/>
            <a:chOff x="2328828" y="832766"/>
            <a:chExt cx="1941603" cy="230832"/>
          </a:xfrm>
        </p:grpSpPr>
        <p:sp>
          <p:nvSpPr>
            <p:cNvPr id="76" name="CuadroTexto 75"/>
            <p:cNvSpPr txBox="1"/>
            <p:nvPr/>
          </p:nvSpPr>
          <p:spPr>
            <a:xfrm>
              <a:off x="2485968" y="832766"/>
              <a:ext cx="17844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/>
                <a:t>Se muestra información del activo</a:t>
              </a:r>
            </a:p>
          </p:txBody>
        </p:sp>
        <p:sp>
          <p:nvSpPr>
            <p:cNvPr id="77" name="Rectángulo 76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78" name="Agrupar 77"/>
          <p:cNvGrpSpPr/>
          <p:nvPr/>
        </p:nvGrpSpPr>
        <p:grpSpPr>
          <a:xfrm>
            <a:off x="175035" y="1493718"/>
            <a:ext cx="1199413" cy="246221"/>
            <a:chOff x="2328828" y="832766"/>
            <a:chExt cx="1199413" cy="246221"/>
          </a:xfrm>
        </p:grpSpPr>
        <p:sp>
          <p:nvSpPr>
            <p:cNvPr id="79" name="CuadroTexto 78"/>
            <p:cNvSpPr txBox="1"/>
            <p:nvPr/>
          </p:nvSpPr>
          <p:spPr>
            <a:xfrm>
              <a:off x="2485968" y="832766"/>
              <a:ext cx="10422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Poner en Grabar</a:t>
              </a:r>
            </a:p>
          </p:txBody>
        </p:sp>
        <p:sp>
          <p:nvSpPr>
            <p:cNvPr id="80" name="Rectángulo 79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81" name="Agrupar 80"/>
          <p:cNvGrpSpPr/>
          <p:nvPr/>
        </p:nvGrpSpPr>
        <p:grpSpPr>
          <a:xfrm>
            <a:off x="175035" y="1725291"/>
            <a:ext cx="1249106" cy="246221"/>
            <a:chOff x="2328828" y="832766"/>
            <a:chExt cx="1249106" cy="246221"/>
          </a:xfrm>
        </p:grpSpPr>
        <p:sp>
          <p:nvSpPr>
            <p:cNvPr id="82" name="CuadroTexto 81"/>
            <p:cNvSpPr txBox="1"/>
            <p:nvPr/>
          </p:nvSpPr>
          <p:spPr>
            <a:xfrm>
              <a:off x="2485968" y="832766"/>
              <a:ext cx="10919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Poner en Aceptar</a:t>
              </a:r>
            </a:p>
          </p:txBody>
        </p:sp>
        <p:sp>
          <p:nvSpPr>
            <p:cNvPr id="83" name="Rectángulo 8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cxnSp>
        <p:nvCxnSpPr>
          <p:cNvPr id="85" name="Conector recto 84"/>
          <p:cNvCxnSpPr/>
          <p:nvPr/>
        </p:nvCxnSpPr>
        <p:spPr>
          <a:xfrm flipV="1">
            <a:off x="2057516" y="1041751"/>
            <a:ext cx="257994" cy="715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CC0FFC99-2DD2-F30A-DF9E-00214CEBD878}"/>
              </a:ext>
            </a:extLst>
          </p:cNvPr>
          <p:cNvSpPr txBox="1"/>
          <p:nvPr/>
        </p:nvSpPr>
        <p:spPr>
          <a:xfrm>
            <a:off x="2315509" y="2946569"/>
            <a:ext cx="196264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s-ES" sz="1050" b="0" i="0" dirty="0">
                <a:solidFill>
                  <a:srgbClr val="0D0D0D"/>
                </a:solidFill>
                <a:effectLst/>
                <a:latin typeface="Söhne"/>
              </a:rPr>
              <a:t>Es simplemente una opción que presenta la información necesaria del usuario.</a:t>
            </a:r>
          </a:p>
          <a:p>
            <a:pPr marL="228600" indent="-228600">
              <a:buAutoNum type="arabicPeriod"/>
            </a:pPr>
            <a:r>
              <a:rPr lang="es-ES" sz="1050" b="0" i="0" dirty="0">
                <a:solidFill>
                  <a:srgbClr val="0D0D0D"/>
                </a:solidFill>
                <a:effectLst/>
                <a:latin typeface="Söhne"/>
              </a:rPr>
              <a:t>Desde el inicio, esta opción es fácil de entender.</a:t>
            </a:r>
          </a:p>
          <a:p>
            <a:pPr marL="228600" indent="-228600">
              <a:buAutoNum type="arabicPeriod"/>
            </a:pPr>
            <a:r>
              <a:rPr lang="es-ES" sz="1050" b="0" i="0" dirty="0">
                <a:solidFill>
                  <a:srgbClr val="0D0D0D"/>
                </a:solidFill>
                <a:effectLst/>
                <a:latin typeface="Söhne"/>
              </a:rPr>
              <a:t>La presentación es limpia y fácil de entender.</a:t>
            </a:r>
          </a:p>
          <a:p>
            <a:pPr marL="228600" indent="-228600">
              <a:buAutoNum type="arabicPeriod"/>
            </a:pPr>
            <a:r>
              <a:rPr lang="es-ES" sz="1050" b="0" i="0" dirty="0">
                <a:solidFill>
                  <a:srgbClr val="0D0D0D"/>
                </a:solidFill>
                <a:effectLst/>
                <a:latin typeface="Söhne"/>
              </a:rPr>
              <a:t>Es básico y carece de la opción de edición.</a:t>
            </a:r>
            <a:endParaRPr lang="es-419" sz="105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887491A-180D-E513-872F-5367129EA721}"/>
              </a:ext>
            </a:extLst>
          </p:cNvPr>
          <p:cNvSpPr txBox="1"/>
          <p:nvPr/>
        </p:nvSpPr>
        <p:spPr>
          <a:xfrm>
            <a:off x="94870" y="2915069"/>
            <a:ext cx="196264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s-ES" sz="1050" b="0" i="0" dirty="0">
                <a:solidFill>
                  <a:srgbClr val="0D0D0D"/>
                </a:solidFill>
                <a:effectLst/>
                <a:latin typeface="Söhne"/>
              </a:rPr>
              <a:t>La lectura del código QR se llevó a cabo fácilmente.</a:t>
            </a:r>
          </a:p>
          <a:p>
            <a:pPr marL="228600" indent="-228600">
              <a:buAutoNum type="arabicPeriod"/>
            </a:pPr>
            <a:r>
              <a:rPr lang="es-ES" sz="1050" b="0" i="0" dirty="0">
                <a:solidFill>
                  <a:srgbClr val="0D0D0D"/>
                </a:solidFill>
                <a:effectLst/>
                <a:latin typeface="Söhne"/>
              </a:rPr>
              <a:t>Dentro del inventario QR, la acción está disponible el "escanear el código QR".</a:t>
            </a:r>
          </a:p>
          <a:p>
            <a:pPr marL="228600" indent="-228600">
              <a:buAutoNum type="arabicPeriod"/>
            </a:pPr>
            <a:r>
              <a:rPr lang="es-ES" sz="1050" b="0" i="0" dirty="0">
                <a:solidFill>
                  <a:srgbClr val="0D0D0D"/>
                </a:solidFill>
                <a:effectLst/>
                <a:latin typeface="Söhne"/>
              </a:rPr>
              <a:t>Activo se ha registrado en el inventario implica varios pasos</a:t>
            </a:r>
            <a:endParaRPr lang="es-419" sz="1050" dirty="0"/>
          </a:p>
          <a:p>
            <a:pPr marL="228600" indent="-228600">
              <a:buAutoNum type="arabicPeriod"/>
            </a:pPr>
            <a:r>
              <a:rPr lang="es-419" sz="1050" dirty="0"/>
              <a:t>Muchos pasos hasta guardar la transacción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31BF6E-55C1-1225-C1DD-D2707B1CA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477007"/>
            <a:ext cx="2114116" cy="20995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56CF94E8-A563-1FA3-59C3-8EE50DA4FD34}"/>
                  </a:ext>
                </a:extLst>
              </p14:cNvPr>
              <p14:cNvContentPartPr/>
              <p14:nvPr/>
            </p14:nvContentPartPr>
            <p14:xfrm>
              <a:off x="228435" y="876630"/>
              <a:ext cx="86040" cy="1080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56CF94E8-A563-1FA3-59C3-8EE50DA4FD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315" y="870510"/>
                <a:ext cx="982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FF6C6DBB-27DE-ADE5-A771-32B17AD07748}"/>
                  </a:ext>
                </a:extLst>
              </p14:cNvPr>
              <p14:cNvContentPartPr/>
              <p14:nvPr/>
            </p14:nvContentPartPr>
            <p14:xfrm>
              <a:off x="271995" y="1152390"/>
              <a:ext cx="4680" cy="21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FF6C6DBB-27DE-ADE5-A771-32B17AD077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5875" y="1146270"/>
                <a:ext cx="1692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D0861105-47D6-C380-D2D1-8841A5D7EB33}"/>
                  </a:ext>
                </a:extLst>
              </p14:cNvPr>
              <p14:cNvContentPartPr/>
              <p14:nvPr/>
            </p14:nvContentPartPr>
            <p14:xfrm>
              <a:off x="238155" y="1105590"/>
              <a:ext cx="94320" cy="8928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D0861105-47D6-C380-D2D1-8841A5D7EB3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2035" y="1099470"/>
                <a:ext cx="106560" cy="10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upo 17">
            <a:extLst>
              <a:ext uri="{FF2B5EF4-FFF2-40B4-BE49-F238E27FC236}">
                <a16:creationId xmlns:a16="http://schemas.microsoft.com/office/drawing/2014/main" id="{6A3BBCD3-6FE0-6822-0F40-7B8FB795F7DD}"/>
              </a:ext>
            </a:extLst>
          </p:cNvPr>
          <p:cNvGrpSpPr/>
          <p:nvPr/>
        </p:nvGrpSpPr>
        <p:grpSpPr>
          <a:xfrm>
            <a:off x="237795" y="1305030"/>
            <a:ext cx="149760" cy="587520"/>
            <a:chOff x="237795" y="1305030"/>
            <a:chExt cx="149760" cy="58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FBCD12CF-4F59-1E79-9F5F-05B6A654FF2F}"/>
                    </a:ext>
                  </a:extLst>
                </p14:cNvPr>
                <p14:cNvContentPartPr/>
                <p14:nvPr/>
              </p14:nvContentPartPr>
              <p14:xfrm>
                <a:off x="256155" y="1305030"/>
                <a:ext cx="61920" cy="9612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FBCD12CF-4F59-1E79-9F5F-05B6A654FF2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0035" y="1298910"/>
                  <a:ext cx="74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39F5146C-988B-C346-B648-2C281DA23DDE}"/>
                    </a:ext>
                  </a:extLst>
                </p14:cNvPr>
                <p14:cNvContentPartPr/>
                <p14:nvPr/>
              </p14:nvContentPartPr>
              <p14:xfrm>
                <a:off x="237795" y="1463070"/>
                <a:ext cx="149760" cy="23400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39F5146C-988B-C346-B648-2C281DA23DD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1675" y="1456950"/>
                  <a:ext cx="1620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61C1664F-A22B-4D70-571D-0788AAE261EA}"/>
                    </a:ext>
                  </a:extLst>
                </p14:cNvPr>
                <p14:cNvContentPartPr/>
                <p14:nvPr/>
              </p14:nvContentPartPr>
              <p14:xfrm>
                <a:off x="245715" y="1767990"/>
                <a:ext cx="113400" cy="12456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61C1664F-A22B-4D70-571D-0788AAE261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9595" y="1761870"/>
                  <a:ext cx="12564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FC150123-1874-8522-1543-B2C1448E824F}"/>
                  </a:ext>
                </a:extLst>
              </p14:cNvPr>
              <p14:cNvContentPartPr/>
              <p14:nvPr/>
            </p14:nvContentPartPr>
            <p14:xfrm>
              <a:off x="2447835" y="815790"/>
              <a:ext cx="168120" cy="135360"/>
            </p14:xfrm>
          </p:contentPart>
        </mc:Choice>
        <mc:Fallback xmlns=""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FC150123-1874-8522-1543-B2C1448E824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41715" y="809670"/>
                <a:ext cx="1803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F398DA9D-0744-5F55-065B-BAA1C14E03F0}"/>
                  </a:ext>
                </a:extLst>
              </p14:cNvPr>
              <p14:cNvContentPartPr/>
              <p14:nvPr/>
            </p14:nvContentPartPr>
            <p14:xfrm>
              <a:off x="2457555" y="1095870"/>
              <a:ext cx="122400" cy="12564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F398DA9D-0744-5F55-065B-BAA1C14E03F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51435" y="1089750"/>
                <a:ext cx="13464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39F79CBE-67D7-59C7-D212-DF70A064B237}"/>
                  </a:ext>
                </a:extLst>
              </p14:cNvPr>
              <p14:cNvContentPartPr/>
              <p14:nvPr/>
            </p14:nvContentPartPr>
            <p14:xfrm>
              <a:off x="2447835" y="1662150"/>
              <a:ext cx="61560" cy="9432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39F79CBE-67D7-59C7-D212-DF70A064B23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41715" y="1656030"/>
                <a:ext cx="73800" cy="1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374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284</TotalTime>
  <Words>380</Words>
  <Application>Microsoft Office PowerPoint</Application>
  <PresentationFormat>Presentación en pantalla (16:9)</PresentationFormat>
  <Paragraphs>66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Söhne</vt:lpstr>
      <vt:lpstr>Office Theme</vt:lpstr>
      <vt:lpstr>Plantilla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Miguel Morocho</cp:lastModifiedBy>
  <cp:revision>50</cp:revision>
  <dcterms:created xsi:type="dcterms:W3CDTF">2010-04-12T23:12:02Z</dcterms:created>
  <dcterms:modified xsi:type="dcterms:W3CDTF">2024-02-11T22:27:16Z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