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9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CA26-286F-C147-A6AE-465EE9193A16}" type="datetimeFigureOut">
              <a:rPr lang="en-US" smtClean="0"/>
              <a:t>9/19/13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E1AE-7DB6-5847-A2F2-80A42AE8B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09-19 at 10.48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52" b="-29752"/>
          <a:stretch>
            <a:fillRect/>
          </a:stretch>
        </p:blipFill>
        <p:spPr>
          <a:xfrm>
            <a:off x="0" y="643000"/>
            <a:ext cx="9144000" cy="5706628"/>
          </a:xfrm>
        </p:spPr>
      </p:pic>
    </p:spTree>
    <p:extLst>
      <p:ext uri="{BB962C8B-B14F-4D97-AF65-F5344CB8AC3E}">
        <p14:creationId xmlns:p14="http://schemas.microsoft.com/office/powerpoint/2010/main" val="27256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19 at 10.38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7" y="1740470"/>
            <a:ext cx="7895203" cy="40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Ilegra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Ramos Monteiro</dc:creator>
  <cp:lastModifiedBy>Raphael Ramos Monteiro</cp:lastModifiedBy>
  <cp:revision>2</cp:revision>
  <dcterms:created xsi:type="dcterms:W3CDTF">2013-09-19T13:39:26Z</dcterms:created>
  <dcterms:modified xsi:type="dcterms:W3CDTF">2013-09-19T13:49:45Z</dcterms:modified>
</cp:coreProperties>
</file>