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30" autoAdjust="0"/>
  </p:normalViewPr>
  <p:slideViewPr>
    <p:cSldViewPr snapToGrid="0" snapToObjects="1">
      <p:cViewPr varScale="1">
        <p:scale>
          <a:sx n="90" d="100"/>
          <a:sy n="9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26/09/13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26/09/13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26/09/13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26/09/13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26/09/13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26/09/13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26/09/13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26/09/13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26/09/13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26/09/13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26/09/13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26/09/13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fortress.java.net/" TargetMode="External"/><Relationship Id="rId4" Type="http://schemas.openxmlformats.org/officeDocument/2006/relationships/hyperlink" Target="http://chapel.cray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x10-lang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http://</a:t>
            </a:r>
            <a:r>
              <a:rPr lang="de-DE" dirty="0" err="1"/>
              <a:t>www.macs.hw.ac.uk</a:t>
            </a:r>
            <a:r>
              <a:rPr lang="de-DE" dirty="0"/>
              <a:t>/~</a:t>
            </a:r>
            <a:r>
              <a:rPr lang="de-DE" dirty="0" err="1"/>
              <a:t>dsg</a:t>
            </a:r>
            <a:r>
              <a:rPr lang="de-DE" dirty="0"/>
              <a:t>/</a:t>
            </a:r>
            <a:r>
              <a:rPr lang="de-DE" dirty="0" err="1"/>
              <a:t>gph</a:t>
            </a:r>
            <a:r>
              <a:rPr lang="de-DE" dirty="0"/>
              <a:t>/</a:t>
            </a:r>
            <a:r>
              <a:rPr lang="de-DE" dirty="0" err="1"/>
              <a:t>papers</a:t>
            </a:r>
            <a:r>
              <a:rPr lang="de-DE" dirty="0"/>
              <a:t>/</a:t>
            </a:r>
            <a:r>
              <a:rPr lang="de-DE" dirty="0" err="1"/>
              <a:t>pdf</a:t>
            </a:r>
            <a:r>
              <a:rPr lang="de-DE" dirty="0"/>
              <a:t>/fhpc12.pdf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7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FP 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degree of abstractions and expressiveness</a:t>
            </a:r>
          </a:p>
          <a:p>
            <a:r>
              <a:rPr lang="en-US" dirty="0"/>
              <a:t>High-level approaches for multi-core parallelism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Exploits latent </a:t>
            </a:r>
            <a:r>
              <a:rPr lang="en-US" dirty="0" err="1" smtClean="0"/>
              <a:t>paralelism</a:t>
            </a:r>
            <a:endParaRPr lang="en-US" dirty="0" smtClean="0"/>
          </a:p>
          <a:p>
            <a:r>
              <a:rPr lang="en-US" dirty="0" smtClean="0"/>
              <a:t>Multi-paradigm (</a:t>
            </a:r>
            <a:r>
              <a:rPr lang="en-US" dirty="0" err="1" smtClean="0"/>
              <a:t>Scala</a:t>
            </a:r>
            <a:r>
              <a:rPr lang="en-US" dirty="0" smtClean="0"/>
              <a:t>, F#) =&gt; (JVM, .NET)</a:t>
            </a:r>
            <a:endParaRPr lang="en-US" dirty="0"/>
          </a:p>
          <a:p>
            <a:r>
              <a:rPr lang="en-US" dirty="0" smtClean="0"/>
              <a:t>Some experimental OO languages for </a:t>
            </a:r>
            <a:r>
              <a:rPr lang="en-US" dirty="0" err="1" smtClean="0"/>
              <a:t>paralelism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X10 =&gt; Winner of HPC challenge 2012 – Best performance</a:t>
            </a:r>
          </a:p>
          <a:p>
            <a:pPr lvl="2"/>
            <a:r>
              <a:rPr lang="en-US" dirty="0">
                <a:hlinkClick r:id="rId2"/>
              </a:rPr>
              <a:t>http://x10-lang.org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		</a:t>
            </a:r>
          </a:p>
          <a:p>
            <a:pPr lvl="1"/>
            <a:r>
              <a:rPr lang="fr-FR" dirty="0" err="1" smtClean="0"/>
              <a:t>Fortress</a:t>
            </a:r>
            <a:r>
              <a:rPr lang="fr-FR" dirty="0" smtClean="0"/>
              <a:t> =&gt; Oracle </a:t>
            </a:r>
            <a:r>
              <a:rPr lang="fr-FR" dirty="0" err="1" smtClean="0"/>
              <a:t>labs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endParaRPr lang="fr-FR" dirty="0" smtClean="0"/>
          </a:p>
          <a:p>
            <a:pPr lvl="2"/>
            <a:r>
              <a:rPr lang="hr-HR" dirty="0">
                <a:hlinkClick r:id="rId3"/>
              </a:rPr>
              <a:t>https://projectfortress.java.net</a:t>
            </a:r>
            <a:r>
              <a:rPr lang="hr-HR" dirty="0" smtClean="0">
                <a:hlinkClick r:id="rId3"/>
              </a:rPr>
              <a:t>/</a:t>
            </a:r>
            <a:endParaRPr lang="fr-FR" dirty="0" smtClean="0"/>
          </a:p>
          <a:p>
            <a:pPr lvl="1"/>
            <a:r>
              <a:rPr lang="nl-NL" dirty="0" err="1" smtClean="0"/>
              <a:t>Chapel</a:t>
            </a:r>
            <a:r>
              <a:rPr lang="nl-NL" dirty="0" smtClean="0"/>
              <a:t> =&gt; </a:t>
            </a:r>
            <a:r>
              <a:rPr lang="nl-NL" dirty="0" err="1" smtClean="0"/>
              <a:t>Cray</a:t>
            </a:r>
            <a:r>
              <a:rPr lang="nl-NL" dirty="0" smtClean="0"/>
              <a:t> </a:t>
            </a:r>
            <a:r>
              <a:rPr lang="nl-NL" dirty="0" err="1" smtClean="0"/>
              <a:t>Inc</a:t>
            </a:r>
            <a:r>
              <a:rPr lang="nl-NL" dirty="0" smtClean="0"/>
              <a:t> (</a:t>
            </a:r>
            <a:r>
              <a:rPr lang="nl-NL" dirty="0" smtClean="0"/>
              <a:t>“The supercomputer company”</a:t>
            </a:r>
            <a:r>
              <a:rPr lang="nl-NL" dirty="0" smtClean="0"/>
              <a:t>)</a:t>
            </a:r>
          </a:p>
          <a:p>
            <a:pPr lvl="2"/>
            <a:r>
              <a:rPr lang="nl-NL" dirty="0">
                <a:hlinkClick r:id="rId4"/>
              </a:rPr>
              <a:t>http://chapel.cray.com</a:t>
            </a:r>
            <a:r>
              <a:rPr lang="nl-NL" dirty="0" smtClean="0">
                <a:hlinkClick r:id="rId4"/>
              </a:rPr>
              <a:t>/</a:t>
            </a:r>
            <a:endParaRPr lang="nl-NL" dirty="0"/>
          </a:p>
          <a:p>
            <a:pPr lvl="1"/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26631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key advantage of Haskell for parallel computation is </a:t>
            </a:r>
            <a:r>
              <a:rPr lang="en-US" b="1" dirty="0" smtClean="0"/>
              <a:t>referential transparency</a:t>
            </a:r>
            <a:r>
              <a:rPr lang="en-US" dirty="0" smtClean="0"/>
              <a:t> (semantic) which </a:t>
            </a:r>
            <a:r>
              <a:rPr lang="en-US" dirty="0"/>
              <a:t>guarantees that evaluation can happen in </a:t>
            </a:r>
            <a:r>
              <a:rPr lang="en-US" dirty="0" smtClean="0"/>
              <a:t>any order</a:t>
            </a:r>
          </a:p>
          <a:p>
            <a:r>
              <a:rPr lang="en-US" dirty="0" smtClean="0"/>
              <a:t>Fine-grained </a:t>
            </a:r>
            <a:r>
              <a:rPr lang="en-US" dirty="0" err="1" smtClean="0"/>
              <a:t>paralelism</a:t>
            </a:r>
            <a:endParaRPr lang="en-US" dirty="0" smtClean="0"/>
          </a:p>
          <a:p>
            <a:r>
              <a:rPr lang="en-US" dirty="0" err="1" smtClean="0"/>
              <a:t>GpH</a:t>
            </a:r>
            <a:r>
              <a:rPr lang="en-US" dirty="0"/>
              <a:t> (Glasgow parallel Haskell) = </a:t>
            </a:r>
            <a:r>
              <a:rPr lang="en-US" dirty="0" smtClean="0"/>
              <a:t>Haskell </a:t>
            </a:r>
            <a:r>
              <a:rPr lang="en-US" dirty="0" err="1" smtClean="0"/>
              <a:t>paralell</a:t>
            </a:r>
            <a:r>
              <a:rPr lang="en-US" dirty="0" smtClean="0"/>
              <a:t> extension supported by the GHC</a:t>
            </a:r>
          </a:p>
          <a:p>
            <a:r>
              <a:rPr lang="en-US" dirty="0" smtClean="0"/>
              <a:t>Purely </a:t>
            </a:r>
            <a:r>
              <a:rPr lang="en-US" dirty="0"/>
              <a:t>functional language and therefore does not include features for object-oriented and </a:t>
            </a:r>
            <a:r>
              <a:rPr lang="en-US" dirty="0" smtClean="0"/>
              <a:t>imperative programming – </a:t>
            </a:r>
            <a:r>
              <a:rPr lang="en-US" dirty="0"/>
              <a:t>BUT supports C through the FFI library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7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Targets to </a:t>
            </a:r>
            <a:r>
              <a:rPr lang="en-US" dirty="0"/>
              <a:t>.</a:t>
            </a:r>
            <a:r>
              <a:rPr lang="en-US" dirty="0" smtClean="0"/>
              <a:t>NET</a:t>
            </a:r>
          </a:p>
          <a:p>
            <a:r>
              <a:rPr lang="en-US" dirty="0" smtClean="0"/>
              <a:t>Good </a:t>
            </a:r>
            <a:r>
              <a:rPr lang="en-US" dirty="0"/>
              <a:t>support for concurrency through </a:t>
            </a:r>
            <a:r>
              <a:rPr lang="en-US" b="1" dirty="0" smtClean="0"/>
              <a:t>asynchronous workﬂows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/>
              <a:t>message </a:t>
            </a:r>
            <a:r>
              <a:rPr lang="en-US" b="1" dirty="0" smtClean="0"/>
              <a:t>passing</a:t>
            </a:r>
          </a:p>
          <a:p>
            <a:r>
              <a:rPr lang="en-US" dirty="0"/>
              <a:t>The </a:t>
            </a:r>
            <a:r>
              <a:rPr lang="en-US" b="1" dirty="0"/>
              <a:t>Task Parallel Library</a:t>
            </a:r>
            <a:r>
              <a:rPr lang="en-US" dirty="0"/>
              <a:t> - API to simplify </a:t>
            </a:r>
            <a:r>
              <a:rPr lang="en-US" dirty="0" smtClean="0"/>
              <a:t>the process </a:t>
            </a:r>
            <a:r>
              <a:rPr lang="en-US" dirty="0"/>
              <a:t>of adding parallelism to the </a:t>
            </a:r>
            <a:r>
              <a:rPr lang="en-US" dirty="0" smtClean="0"/>
              <a:t>application</a:t>
            </a:r>
            <a:endParaRPr lang="en-US" dirty="0"/>
          </a:p>
          <a:p>
            <a:r>
              <a:rPr lang="en-US" dirty="0"/>
              <a:t>From the programmer’s viewpoint, there is no explicit notion </a:t>
            </a:r>
            <a:r>
              <a:rPr lang="en-US" dirty="0" smtClean="0"/>
              <a:t>of threads</a:t>
            </a:r>
            <a:r>
              <a:rPr lang="en-US" dirty="0"/>
              <a:t>, but </a:t>
            </a:r>
            <a:r>
              <a:rPr lang="en-US" b="1" dirty="0"/>
              <a:t>Tasks</a:t>
            </a:r>
            <a:r>
              <a:rPr lang="en-US" dirty="0"/>
              <a:t> - The number of </a:t>
            </a:r>
            <a:r>
              <a:rPr lang="en-US" dirty="0" smtClean="0"/>
              <a:t>threads are </a:t>
            </a:r>
            <a:r>
              <a:rPr lang="en-US" dirty="0"/>
              <a:t>adjusted during runtime based on the workload and </a:t>
            </a:r>
            <a:r>
              <a:rPr lang="en-US" dirty="0" smtClean="0"/>
              <a:t>available processors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6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Targets to the JVM</a:t>
            </a:r>
          </a:p>
          <a:p>
            <a:r>
              <a:rPr lang="en-US" sz="1800" dirty="0" smtClean="0"/>
              <a:t>Java interoperability</a:t>
            </a:r>
          </a:p>
          <a:p>
            <a:r>
              <a:rPr lang="en-US" sz="1800" dirty="0" smtClean="0"/>
              <a:t>Provides </a:t>
            </a:r>
            <a:r>
              <a:rPr lang="en-US" sz="1800" dirty="0"/>
              <a:t>a number of programming frameworks</a:t>
            </a:r>
            <a:r>
              <a:rPr lang="en-US" sz="1800" dirty="0" smtClean="0"/>
              <a:t>, most </a:t>
            </a:r>
            <a:r>
              <a:rPr lang="en-US" sz="1800" dirty="0"/>
              <a:t>notably </a:t>
            </a:r>
            <a:r>
              <a:rPr lang="en-US" sz="1800" dirty="0" err="1"/>
              <a:t>Scala</a:t>
            </a:r>
            <a:r>
              <a:rPr lang="en-US" sz="1800" dirty="0"/>
              <a:t> </a:t>
            </a:r>
            <a:r>
              <a:rPr lang="en-US" sz="1800" b="1" dirty="0" smtClean="0"/>
              <a:t>Actors</a:t>
            </a:r>
            <a:r>
              <a:rPr lang="en-US" sz="1800" dirty="0" smtClean="0"/>
              <a:t> </a:t>
            </a:r>
            <a:r>
              <a:rPr lang="en-US" sz="1800" dirty="0"/>
              <a:t>for concurrency and </a:t>
            </a:r>
            <a:r>
              <a:rPr lang="en-US" sz="1800" dirty="0" err="1"/>
              <a:t>Scala</a:t>
            </a:r>
            <a:r>
              <a:rPr lang="en-US" sz="1800" dirty="0"/>
              <a:t> </a:t>
            </a:r>
            <a:r>
              <a:rPr lang="en-US" sz="1800" b="1" dirty="0" err="1" smtClean="0"/>
              <a:t>Parallell</a:t>
            </a:r>
            <a:r>
              <a:rPr lang="en-US" sz="1800" b="1" dirty="0" smtClean="0"/>
              <a:t> Collections</a:t>
            </a:r>
            <a:r>
              <a:rPr lang="en-US" sz="1800" dirty="0" smtClean="0"/>
              <a:t> for </a:t>
            </a:r>
            <a:r>
              <a:rPr lang="en-US" sz="1800" dirty="0"/>
              <a:t>implicit </a:t>
            </a:r>
            <a:r>
              <a:rPr lang="en-US" sz="1800" dirty="0" smtClean="0"/>
              <a:t>parallelism</a:t>
            </a:r>
          </a:p>
          <a:p>
            <a:r>
              <a:rPr lang="en-US" sz="1800" b="1" dirty="0" smtClean="0"/>
              <a:t>Actors Library</a:t>
            </a:r>
            <a:r>
              <a:rPr lang="en-US" sz="1800" dirty="0" smtClean="0"/>
              <a:t> - </a:t>
            </a:r>
            <a:r>
              <a:rPr lang="fr-FR" sz="1800" dirty="0" smtClean="0"/>
              <a:t>Message passing </a:t>
            </a:r>
            <a:r>
              <a:rPr lang="fr-FR" sz="1800" dirty="0" err="1" smtClean="0"/>
              <a:t>through</a:t>
            </a:r>
            <a:r>
              <a:rPr lang="fr-FR" sz="1800" dirty="0" smtClean="0"/>
              <a:t> </a:t>
            </a:r>
            <a:r>
              <a:rPr lang="fr-FR" sz="1800" dirty="0" err="1" smtClean="0"/>
              <a:t>lightweight</a:t>
            </a:r>
            <a:r>
              <a:rPr lang="fr-FR" sz="1800" dirty="0" smtClean="0"/>
              <a:t> </a:t>
            </a:r>
            <a:r>
              <a:rPr lang="fr-FR" sz="1800" dirty="0" err="1" smtClean="0"/>
              <a:t>processes</a:t>
            </a:r>
            <a:r>
              <a:rPr lang="fr-FR" sz="1800" dirty="0" smtClean="0"/>
              <a:t> = Design </a:t>
            </a:r>
            <a:r>
              <a:rPr lang="fr-FR" sz="1800" dirty="0" err="1" smtClean="0"/>
              <a:t>motivated</a:t>
            </a:r>
            <a:r>
              <a:rPr lang="fr-FR" sz="1800" dirty="0" smtClean="0"/>
              <a:t> by Erlang</a:t>
            </a:r>
          </a:p>
          <a:p>
            <a:r>
              <a:rPr lang="en-US" sz="1800" b="1" dirty="0"/>
              <a:t>Parallel Collections Framework</a:t>
            </a:r>
            <a:r>
              <a:rPr lang="en-US" sz="1800" dirty="0"/>
              <a:t> - deﬁnes parallel implementations </a:t>
            </a:r>
            <a:r>
              <a:rPr lang="en-US" sz="1800" dirty="0" smtClean="0"/>
              <a:t>for sequences</a:t>
            </a:r>
            <a:r>
              <a:rPr lang="en-US" sz="1800" dirty="0"/>
              <a:t>, maps and sets, together with common parallel </a:t>
            </a:r>
            <a:r>
              <a:rPr lang="en-US" sz="1800" dirty="0" smtClean="0"/>
              <a:t>operations</a:t>
            </a:r>
          </a:p>
          <a:p>
            <a:r>
              <a:rPr lang="en-US" sz="1800" dirty="0" err="1" smtClean="0"/>
              <a:t>E.g</a:t>
            </a:r>
            <a:r>
              <a:rPr lang="en-US" sz="1800" dirty="0"/>
              <a:t>: The programmer can use the method </a:t>
            </a:r>
            <a:r>
              <a:rPr lang="en-US" sz="1800" b="1" dirty="0"/>
              <a:t>par</a:t>
            </a:r>
            <a:r>
              <a:rPr lang="en-US" sz="1800" dirty="0"/>
              <a:t> on a sequential collection to invoke its corresponding parallel implementation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The implementation of the parallel collections library is built on top of the Java </a:t>
            </a:r>
            <a:r>
              <a:rPr lang="en-US" sz="1800" b="1" dirty="0"/>
              <a:t>Fork/Join framework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96280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144</TotalTime>
  <Words>311</Words>
  <Application>Microsoft Macintosh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Executive</vt:lpstr>
      <vt:lpstr>Reference</vt:lpstr>
      <vt:lpstr>Some FP key points</vt:lpstr>
      <vt:lpstr>Haskell</vt:lpstr>
      <vt:lpstr>F#</vt:lpstr>
      <vt:lpstr>Scala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 Programming benchmark</dc:title>
  <dc:creator>Joel Corrêa</dc:creator>
  <cp:lastModifiedBy>Joel Corrêa</cp:lastModifiedBy>
  <cp:revision>37</cp:revision>
  <dcterms:created xsi:type="dcterms:W3CDTF">2013-09-19T15:16:29Z</dcterms:created>
  <dcterms:modified xsi:type="dcterms:W3CDTF">2013-09-27T03:12:27Z</dcterms:modified>
</cp:coreProperties>
</file>