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3" r:id="rId5"/>
    <p:sldId id="257" r:id="rId6"/>
    <p:sldId id="258" r:id="rId7"/>
    <p:sldId id="260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22F18B-C6FB-42F5-97BA-ECDBAFA5A3ED}">
          <p14:sldIdLst>
            <p14:sldId id="263"/>
            <p14:sldId id="257"/>
            <p14:sldId id="258"/>
            <p14:sldId id="260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D153DB06-7449-4431-A904-B58E5A7FD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3168EB-3205-4994-806A-ED4A96BBA420}"/>
              </a:ext>
            </a:extLst>
          </p:cNvPr>
          <p:cNvSpPr/>
          <p:nvPr/>
        </p:nvSpPr>
        <p:spPr>
          <a:xfrm>
            <a:off x="2385391" y="1192696"/>
            <a:ext cx="7726018" cy="1934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5W 1H</a:t>
            </a:r>
            <a:endParaRPr lang="en-ID" sz="4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3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676499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Who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2877263"/>
            <a:ext cx="4775075" cy="2304238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Anggota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Kelompok</a:t>
            </a:r>
            <a:r>
              <a:rPr lang="en-US" sz="2000" b="1" dirty="0">
                <a:solidFill>
                  <a:schemeClr val="tx1"/>
                </a:solidFill>
              </a:rPr>
              <a:t> 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Vincent Marcelino - 535180047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Gabriela Felicia - 535180057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Yoshino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Dayu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- 535180066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Livienia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- 535180068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Ivan Varian - 535180108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25" y="789685"/>
            <a:ext cx="6718433" cy="174650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825D6-E13C-4554-A55D-3D12BF605D99}"/>
              </a:ext>
            </a:extLst>
          </p:cNvPr>
          <p:cNvSpPr txBox="1"/>
          <p:nvPr/>
        </p:nvSpPr>
        <p:spPr>
          <a:xfrm>
            <a:off x="4626204" y="2950970"/>
            <a:ext cx="69604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Kegunaannya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mengenai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koleksi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kami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miliki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bukan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hanya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bahan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material yang kami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tampilkan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tetapi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kami juga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harga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produk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20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agar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pengunjung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semakin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merasa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yakin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produk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beli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tentunya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hiburan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pengunjung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suka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koleksi-koleksi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tas.</a:t>
            </a:r>
            <a:endParaRPr lang="en-ID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1EC76DFA-FCC2-416C-8904-124FF9EC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791" y="12057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B492C6FD-2E22-488B-A83A-84091A723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67D036-E04B-4869-9DCD-52721290F3D6}"/>
              </a:ext>
            </a:extLst>
          </p:cNvPr>
          <p:cNvSpPr/>
          <p:nvPr/>
        </p:nvSpPr>
        <p:spPr>
          <a:xfrm>
            <a:off x="2269510" y="237744"/>
            <a:ext cx="7652977" cy="6382512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BE8EB-5419-414A-8CD5-AC7231C3C507}"/>
              </a:ext>
            </a:extLst>
          </p:cNvPr>
          <p:cNvSpPr/>
          <p:nvPr/>
        </p:nvSpPr>
        <p:spPr>
          <a:xfrm>
            <a:off x="2570514" y="485793"/>
            <a:ext cx="7050971" cy="5886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DE25BF-729A-473C-AA92-EF65F8A9865D}"/>
              </a:ext>
            </a:extLst>
          </p:cNvPr>
          <p:cNvSpPr txBox="1">
            <a:spLocks/>
          </p:cNvSpPr>
          <p:nvPr/>
        </p:nvSpPr>
        <p:spPr>
          <a:xfrm>
            <a:off x="2736781" y="1385965"/>
            <a:ext cx="6718433" cy="17465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A7A7F-D4E9-4237-8B1C-B2FEA14AC2D6}"/>
              </a:ext>
            </a:extLst>
          </p:cNvPr>
          <p:cNvSpPr txBox="1"/>
          <p:nvPr/>
        </p:nvSpPr>
        <p:spPr>
          <a:xfrm>
            <a:off x="3120115" y="2893930"/>
            <a:ext cx="5951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agar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pengunjung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ingin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membeli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ingin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bahan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material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koleksi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miliki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tahu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kualitas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sebelum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pengunjung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membeli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produknya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622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050F0F49-44BB-4F41-9E9C-5CA676AA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145C0E-73D8-4416-85F0-FAB94FA0D8DC}"/>
              </a:ext>
            </a:extLst>
          </p:cNvPr>
          <p:cNvSpPr/>
          <p:nvPr/>
        </p:nvSpPr>
        <p:spPr>
          <a:xfrm>
            <a:off x="399322" y="237744"/>
            <a:ext cx="7652977" cy="6382512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05D6-081A-4E0A-A04F-B6A317868424}"/>
              </a:ext>
            </a:extLst>
          </p:cNvPr>
          <p:cNvSpPr/>
          <p:nvPr/>
        </p:nvSpPr>
        <p:spPr>
          <a:xfrm>
            <a:off x="700326" y="486251"/>
            <a:ext cx="7050971" cy="5886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B6452-A1D6-48C3-9ABF-661CEE9137ED}"/>
              </a:ext>
            </a:extLst>
          </p:cNvPr>
          <p:cNvSpPr txBox="1"/>
          <p:nvPr/>
        </p:nvSpPr>
        <p:spPr>
          <a:xfrm>
            <a:off x="1276978" y="3429000"/>
            <a:ext cx="5951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buat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dan 1 website,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GitHub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Dekstop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dan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Visual Studio Code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GitHub.com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F464D0-6234-4E24-BA07-8E27C030EE53}"/>
              </a:ext>
            </a:extLst>
          </p:cNvPr>
          <p:cNvSpPr txBox="1">
            <a:spLocks/>
          </p:cNvSpPr>
          <p:nvPr/>
        </p:nvSpPr>
        <p:spPr>
          <a:xfrm>
            <a:off x="1032864" y="1558243"/>
            <a:ext cx="6718433" cy="17465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D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?</a:t>
            </a:r>
          </a:p>
        </p:txBody>
      </p:sp>
    </p:spTree>
    <p:extLst>
      <p:ext uri="{BB962C8B-B14F-4D97-AF65-F5344CB8AC3E}">
        <p14:creationId xmlns:p14="http://schemas.microsoft.com/office/powerpoint/2010/main" val="20656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914" y="3427290"/>
            <a:ext cx="4775075" cy="23042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kami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Desember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2020.</a:t>
            </a:r>
            <a:endParaRPr lang="en-ID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C24569-8699-42B4-ACB8-07382E33D55B}"/>
              </a:ext>
            </a:extLst>
          </p:cNvPr>
          <p:cNvSpPr txBox="1">
            <a:spLocks/>
          </p:cNvSpPr>
          <p:nvPr/>
        </p:nvSpPr>
        <p:spPr>
          <a:xfrm>
            <a:off x="349234" y="2512998"/>
            <a:ext cx="6718433" cy="17465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?</a:t>
            </a:r>
          </a:p>
        </p:txBody>
      </p:sp>
    </p:spTree>
    <p:extLst>
      <p:ext uri="{BB962C8B-B14F-4D97-AF65-F5344CB8AC3E}">
        <p14:creationId xmlns:p14="http://schemas.microsoft.com/office/powerpoint/2010/main" val="8927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050F0F49-44BB-4F41-9E9C-5CA676AA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145C0E-73D8-4416-85F0-FAB94FA0D8DC}"/>
              </a:ext>
            </a:extLst>
          </p:cNvPr>
          <p:cNvSpPr/>
          <p:nvPr/>
        </p:nvSpPr>
        <p:spPr>
          <a:xfrm>
            <a:off x="3924808" y="237744"/>
            <a:ext cx="7652977" cy="6382512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05D6-081A-4E0A-A04F-B6A317868424}"/>
              </a:ext>
            </a:extLst>
          </p:cNvPr>
          <p:cNvSpPr/>
          <p:nvPr/>
        </p:nvSpPr>
        <p:spPr>
          <a:xfrm>
            <a:off x="4279909" y="485793"/>
            <a:ext cx="7050971" cy="5886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B6452-A1D6-48C3-9ABF-661CEE9137ED}"/>
              </a:ext>
            </a:extLst>
          </p:cNvPr>
          <p:cNvSpPr txBox="1"/>
          <p:nvPr/>
        </p:nvSpPr>
        <p:spPr>
          <a:xfrm>
            <a:off x="4829511" y="2858571"/>
            <a:ext cx="5951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repository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nya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lalu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coding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nya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visual studio code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diclonekan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terlebih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dahulu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GitHub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Dekstop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F464D0-6234-4E24-BA07-8E27C030EE53}"/>
              </a:ext>
            </a:extLst>
          </p:cNvPr>
          <p:cNvSpPr txBox="1">
            <a:spLocks/>
          </p:cNvSpPr>
          <p:nvPr/>
        </p:nvSpPr>
        <p:spPr>
          <a:xfrm>
            <a:off x="4446177" y="1310798"/>
            <a:ext cx="6718433" cy="17465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D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6938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{51D18713-CF9E-4693-990D-0AD17600B797}tf56410444_win32</Template>
  <TotalTime>22</TotalTime>
  <Words>210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 LT Pro</vt:lpstr>
      <vt:lpstr>Avenir Next LT Pro Light</vt:lpstr>
      <vt:lpstr>Calibri</vt:lpstr>
      <vt:lpstr>Garamond</vt:lpstr>
      <vt:lpstr>SavonVTI</vt:lpstr>
      <vt:lpstr>PowerPoint Presentation</vt:lpstr>
      <vt:lpstr>Who ?</vt:lpstr>
      <vt:lpstr>What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Marcelino</dc:creator>
  <cp:lastModifiedBy>Vincent Marcelino</cp:lastModifiedBy>
  <cp:revision>1</cp:revision>
  <dcterms:created xsi:type="dcterms:W3CDTF">2020-10-21T12:58:36Z</dcterms:created>
  <dcterms:modified xsi:type="dcterms:W3CDTF">2020-10-21T13:21:10Z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