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BF415-2BD2-4AB3-80A1-16B602A2282D}" v="2" dt="2021-04-12T20:19:19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Galvão" userId="d1b2cbb85097e4db" providerId="LiveId" clId="{525BF415-2BD2-4AB3-80A1-16B602A2282D}"/>
    <pc:docChg chg="undo custSel addSld modSld">
      <pc:chgData name="Gabriela Galvão" userId="d1b2cbb85097e4db" providerId="LiveId" clId="{525BF415-2BD2-4AB3-80A1-16B602A2282D}" dt="2021-04-13T16:40:48.796" v="40" actId="22"/>
      <pc:docMkLst>
        <pc:docMk/>
      </pc:docMkLst>
      <pc:sldChg chg="addSp delSp modSp new mod">
        <pc:chgData name="Gabriela Galvão" userId="d1b2cbb85097e4db" providerId="LiveId" clId="{525BF415-2BD2-4AB3-80A1-16B602A2282D}" dt="2021-04-12T20:19:30.980" v="19" actId="1076"/>
        <pc:sldMkLst>
          <pc:docMk/>
          <pc:sldMk cId="1084858026" sldId="263"/>
        </pc:sldMkLst>
        <pc:picChg chg="add del">
          <ac:chgData name="Gabriela Galvão" userId="d1b2cbb85097e4db" providerId="LiveId" clId="{525BF415-2BD2-4AB3-80A1-16B602A2282D}" dt="2021-04-12T20:18:06.676" v="2" actId="22"/>
          <ac:picMkLst>
            <pc:docMk/>
            <pc:sldMk cId="1084858026" sldId="263"/>
            <ac:picMk id="5" creationId="{672B65B2-0AB1-4C0B-A436-D03A730A1AF4}"/>
          </ac:picMkLst>
        </pc:picChg>
        <pc:picChg chg="add mod modCrop">
          <ac:chgData name="Gabriela Galvão" userId="d1b2cbb85097e4db" providerId="LiveId" clId="{525BF415-2BD2-4AB3-80A1-16B602A2282D}" dt="2021-04-12T20:18:59.712" v="10" actId="732"/>
          <ac:picMkLst>
            <pc:docMk/>
            <pc:sldMk cId="1084858026" sldId="263"/>
            <ac:picMk id="7" creationId="{6F09915B-7C8E-426D-92C5-A76523D115B4}"/>
          </ac:picMkLst>
        </pc:picChg>
        <pc:cxnChg chg="add mod">
          <ac:chgData name="Gabriela Galvão" userId="d1b2cbb85097e4db" providerId="LiveId" clId="{525BF415-2BD2-4AB3-80A1-16B602A2282D}" dt="2021-04-12T20:19:18.855" v="13" actId="1076"/>
          <ac:cxnSpMkLst>
            <pc:docMk/>
            <pc:sldMk cId="1084858026" sldId="263"/>
            <ac:cxnSpMk id="8" creationId="{F78E033A-020C-461F-A27C-9AC2F3E4C616}"/>
          </ac:cxnSpMkLst>
        </pc:cxnChg>
        <pc:cxnChg chg="add mod">
          <ac:chgData name="Gabriela Galvão" userId="d1b2cbb85097e4db" providerId="LiveId" clId="{525BF415-2BD2-4AB3-80A1-16B602A2282D}" dt="2021-04-12T20:19:30.980" v="19" actId="1076"/>
          <ac:cxnSpMkLst>
            <pc:docMk/>
            <pc:sldMk cId="1084858026" sldId="263"/>
            <ac:cxnSpMk id="10" creationId="{E55C96FC-1071-47F1-94D9-8AAF47F0D01B}"/>
          </ac:cxnSpMkLst>
        </pc:cxnChg>
      </pc:sldChg>
      <pc:sldChg chg="addSp modSp new mod">
        <pc:chgData name="Gabriela Galvão" userId="d1b2cbb85097e4db" providerId="LiveId" clId="{525BF415-2BD2-4AB3-80A1-16B602A2282D}" dt="2021-04-12T20:23:19.183" v="25" actId="732"/>
        <pc:sldMkLst>
          <pc:docMk/>
          <pc:sldMk cId="2565282172" sldId="264"/>
        </pc:sldMkLst>
        <pc:picChg chg="add mod modCrop">
          <ac:chgData name="Gabriela Galvão" userId="d1b2cbb85097e4db" providerId="LiveId" clId="{525BF415-2BD2-4AB3-80A1-16B602A2282D}" dt="2021-04-12T20:23:19.183" v="25" actId="732"/>
          <ac:picMkLst>
            <pc:docMk/>
            <pc:sldMk cId="2565282172" sldId="264"/>
            <ac:picMk id="5" creationId="{7854ECB3-097D-4A5C-BC39-0EE0B914E7FA}"/>
          </ac:picMkLst>
        </pc:picChg>
      </pc:sldChg>
      <pc:sldChg chg="addSp new mod">
        <pc:chgData name="Gabriela Galvão" userId="d1b2cbb85097e4db" providerId="LiveId" clId="{525BF415-2BD2-4AB3-80A1-16B602A2282D}" dt="2021-04-13T11:29:34.706" v="27" actId="22"/>
        <pc:sldMkLst>
          <pc:docMk/>
          <pc:sldMk cId="3937162362" sldId="265"/>
        </pc:sldMkLst>
        <pc:spChg chg="add">
          <ac:chgData name="Gabriela Galvão" userId="d1b2cbb85097e4db" providerId="LiveId" clId="{525BF415-2BD2-4AB3-80A1-16B602A2282D}" dt="2021-04-13T11:29:34.706" v="27" actId="22"/>
          <ac:spMkLst>
            <pc:docMk/>
            <pc:sldMk cId="3937162362" sldId="265"/>
            <ac:spMk id="5" creationId="{29C7C56A-3FC2-47A0-A9A0-C04C593BDF76}"/>
          </ac:spMkLst>
        </pc:spChg>
      </pc:sldChg>
      <pc:sldChg chg="addSp new mod">
        <pc:chgData name="Gabriela Galvão" userId="d1b2cbb85097e4db" providerId="LiveId" clId="{525BF415-2BD2-4AB3-80A1-16B602A2282D}" dt="2021-04-13T11:29:51.847" v="29" actId="22"/>
        <pc:sldMkLst>
          <pc:docMk/>
          <pc:sldMk cId="1451271923" sldId="266"/>
        </pc:sldMkLst>
        <pc:picChg chg="add">
          <ac:chgData name="Gabriela Galvão" userId="d1b2cbb85097e4db" providerId="LiveId" clId="{525BF415-2BD2-4AB3-80A1-16B602A2282D}" dt="2021-04-13T11:29:51.847" v="29" actId="22"/>
          <ac:picMkLst>
            <pc:docMk/>
            <pc:sldMk cId="1451271923" sldId="266"/>
            <ac:picMk id="5" creationId="{FD8CE8AB-3A4C-4DAB-9595-26CA5F7DC7E6}"/>
          </ac:picMkLst>
        </pc:picChg>
      </pc:sldChg>
      <pc:sldChg chg="addSp modSp new mod">
        <pc:chgData name="Gabriela Galvão" userId="d1b2cbb85097e4db" providerId="LiveId" clId="{525BF415-2BD2-4AB3-80A1-16B602A2282D}" dt="2021-04-13T13:13:41.573" v="38" actId="732"/>
        <pc:sldMkLst>
          <pc:docMk/>
          <pc:sldMk cId="2172476909" sldId="267"/>
        </pc:sldMkLst>
        <pc:picChg chg="add mod modCrop">
          <ac:chgData name="Gabriela Galvão" userId="d1b2cbb85097e4db" providerId="LiveId" clId="{525BF415-2BD2-4AB3-80A1-16B602A2282D}" dt="2021-04-13T13:13:41.573" v="38" actId="732"/>
          <ac:picMkLst>
            <pc:docMk/>
            <pc:sldMk cId="2172476909" sldId="267"/>
            <ac:picMk id="5" creationId="{98CDB2A9-C6FD-473C-98DE-B2A5AE92913E}"/>
          </ac:picMkLst>
        </pc:picChg>
      </pc:sldChg>
      <pc:sldChg chg="addSp new mod">
        <pc:chgData name="Gabriela Galvão" userId="d1b2cbb85097e4db" providerId="LiveId" clId="{525BF415-2BD2-4AB3-80A1-16B602A2282D}" dt="2021-04-13T16:40:48.796" v="40" actId="22"/>
        <pc:sldMkLst>
          <pc:docMk/>
          <pc:sldMk cId="362038333" sldId="268"/>
        </pc:sldMkLst>
        <pc:picChg chg="add">
          <ac:chgData name="Gabriela Galvão" userId="d1b2cbb85097e4db" providerId="LiveId" clId="{525BF415-2BD2-4AB3-80A1-16B602A2282D}" dt="2021-04-13T16:40:48.796" v="40" actId="22"/>
          <ac:picMkLst>
            <pc:docMk/>
            <pc:sldMk cId="362038333" sldId="268"/>
            <ac:picMk id="5" creationId="{978429EE-8A61-4451-97E8-9592A80110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E030F-CAD4-44DB-A4C1-BC70C883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475A6-9E88-4E17-BF96-ADD90F10F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B105F-795D-4921-B1FF-7D4D3AD6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98229-FE56-4A00-9854-2B0AF5E2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162C4-1166-4673-B7CD-D09DDC95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8C408-8DA6-4254-A4BE-8596DB30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24317-1112-4232-A8FD-7665A5CC5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6F0C76-B8A6-4F58-8D8E-FDD47C3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FBB17-9DA4-45B9-90EE-DF65DDD6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DF301-2551-48B5-9438-8926B3EE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1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1E0698-475A-43BB-ADE8-2EA20984A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806888-FDEE-4AF6-BA71-71722A48B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BEAE4-C9F4-4B44-ABA4-71E4182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6AEA-532A-492A-9E9D-EDFCC212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F609A-A673-42E7-A051-B3AAC38E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9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2E789-ED67-479C-99C7-62DD7CC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6DA7B-4C47-406E-916E-A6D96B01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C2F38-C5EB-4A6D-B637-8D5A46D5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00691-C7AB-46BB-AA38-37B70680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98A1C-AE57-4F93-81E2-E50B3D4D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0AEC0-4210-4065-9297-45236769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089DB-D236-4CDB-AD66-7662BE99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00873-FD3F-4F60-8FA2-258DE16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C949E-C5D0-4E65-8CF4-D35D2FFB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7B7D9-0736-43EE-BF9A-1304446B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93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40080-3FBB-42C4-9811-CE6DF1D0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73EC8-9197-4350-92C9-BC78BCF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176CC6-C90F-4E8E-999F-90DC65F8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2D34C-C31E-4968-BD4C-1D546443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70243C-F5F1-4FBB-91A1-B415B3E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C91194-14CB-48FB-A64E-A41F382E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56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D4812-D892-4107-897F-89A8E1F4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AED5C0-5215-4B42-8033-0AD4B1A1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B366A-CCCD-4C3F-91E9-8BCFB70A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820218-DE18-4F1B-961E-C76D8E0EF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73C97A-FC85-4B23-9793-1271942AE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0A5E01-5B2C-41ED-9D7D-0C4D537B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3B107C-672A-4173-BBF6-5CB18EFD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4D2B5B-C7FF-4BBE-A5F3-56F82AC2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15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866AB-3AAB-4D21-814A-CEEF453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08FD0A-A90E-44D3-9675-3A516335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042C67-82D7-4A86-B60E-DA89ED33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EF1DB8-34B6-42D5-9F66-C69E26E2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09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599AEF-E764-44FD-B510-C877A640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4F743F-CBB5-4E2D-9205-3737A9D8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382BEF-CD8F-4B3D-9E23-D2E6FDC0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E9AAD-E364-457A-A1EF-1D2A289C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0EC84-3556-41A5-84A3-162A86A9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0334CB-9238-48DE-BEC5-68A579DA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5438DD-264B-4000-B086-B5E8F9E0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9AC5B-BC47-4036-A3A2-B041A832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967B35-FB88-4EE4-B540-7C103A9A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C7FA-FC9C-485B-A33B-75DCA499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22FFD0-ACF5-475B-BD79-94756AA6A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11F7E3-1147-4D49-B418-FC190667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ADCC99-E586-46A1-8137-742FC363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3EA66-6A33-4B76-A002-9828F94F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A5D17-3DF4-4967-81C8-1A05878D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51535F-2933-4281-9886-3665B937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225D5-0042-4AD1-8007-6B83B1C8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40E04-C1BE-4F26-8178-AD50A8A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0041-0A9A-4C8C-8B3F-C8B1AAC49781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B15FD-66D2-45B5-8B16-F0F71060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481706-3709-4163-B633-69985D1E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366C-B514-466F-A7F1-4057BBA64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9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3EEA26-E32F-4040-AEE0-BDEAAA58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D9E07-52FD-4233-809C-9D209A2B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2AF07-EB7F-4CDD-9B60-66200FF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C7C56A-3FC2-47A0-A9A0-C04C593BDF76}"/>
              </a:ext>
            </a:extLst>
          </p:cNvPr>
          <p:cNvSpPr txBox="1"/>
          <p:nvPr/>
        </p:nvSpPr>
        <p:spPr>
          <a:xfrm>
            <a:off x="3046751" y="2825088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https://static.wixstatic.com/media/c30fdf_e5102b5c82b04745b754ade80ef11640~mv2.jpeg/v1/crop/x_0,y_8,w_581,h_606/fill/w_282,h_294,al_c,q_80,usm_0.66_1.00_0.01/WhatsApp%20Image%202019-10-07%20at%2018_06_08_jp.webp</a:t>
            </a:r>
          </a:p>
        </p:txBody>
      </p:sp>
    </p:spTree>
    <p:extLst>
      <p:ext uri="{BB962C8B-B14F-4D97-AF65-F5344CB8AC3E}">
        <p14:creationId xmlns:p14="http://schemas.microsoft.com/office/powerpoint/2010/main" val="393716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979F-AA01-4211-B389-A6C9F1BC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9C921-44E1-403E-97C0-467A7D17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8CE8AB-3A4C-4DAB-9595-26CA5F7D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E0398-826D-4AF7-9DB4-05870C79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6DBDE-852A-4082-AD65-BD7080B0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CDB2A9-C6FD-473C-98DE-B2A5AE929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0" b="14918"/>
          <a:stretch/>
        </p:blipFill>
        <p:spPr>
          <a:xfrm>
            <a:off x="0" y="1674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45BB-DEB0-489F-938E-263A9DF4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9E7B8-3DB1-4C33-8CB8-8C260B94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8429EE-8A61-4451-97E8-9592A801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EA0D0-045B-4B3C-AC81-2A9238E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0EFEA-3088-4BA8-BB16-A99F4E56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B99A21-F0F8-421B-BCB2-878AF722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6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2B20-CFBB-43AE-9169-489C56B6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9F604-8E14-419E-BBCF-93F73FC1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A8DCB7-CDBC-4645-B7CE-E38FF1FE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D0889E7-FB46-492E-91BE-7ED86BA5CAF5}"/>
              </a:ext>
            </a:extLst>
          </p:cNvPr>
          <p:cNvCxnSpPr/>
          <p:nvPr/>
        </p:nvCxnSpPr>
        <p:spPr>
          <a:xfrm flipH="1">
            <a:off x="1130779" y="484540"/>
            <a:ext cx="884420" cy="8490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0DF4646-9662-4D7B-BBDE-2E994F6DDBF8}"/>
              </a:ext>
            </a:extLst>
          </p:cNvPr>
          <p:cNvCxnSpPr>
            <a:cxnSpLocks/>
          </p:cNvCxnSpPr>
          <p:nvPr/>
        </p:nvCxnSpPr>
        <p:spPr>
          <a:xfrm flipH="1">
            <a:off x="212551" y="144784"/>
            <a:ext cx="479360" cy="339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96AE-C24B-4078-9071-6EADD5F1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CE7C6-469D-4FC1-ABD3-7A18B5FF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201105-8DE8-4888-873A-AFA9D9A6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16F50-339F-4740-A245-D12226DA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09716-C468-45FA-92E2-A2D09C4F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E3F983-BC3E-4601-92E9-0DA53E4E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D585936-F209-494A-8047-45EA6367ABB3}"/>
              </a:ext>
            </a:extLst>
          </p:cNvPr>
          <p:cNvCxnSpPr>
            <a:cxnSpLocks/>
          </p:cNvCxnSpPr>
          <p:nvPr/>
        </p:nvCxnSpPr>
        <p:spPr>
          <a:xfrm flipH="1">
            <a:off x="6594694" y="1333618"/>
            <a:ext cx="1590616" cy="156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06C47E2-8216-4853-8BD7-112590B814E9}"/>
              </a:ext>
            </a:extLst>
          </p:cNvPr>
          <p:cNvCxnSpPr>
            <a:cxnSpLocks/>
          </p:cNvCxnSpPr>
          <p:nvPr/>
        </p:nvCxnSpPr>
        <p:spPr>
          <a:xfrm>
            <a:off x="3207026" y="2750661"/>
            <a:ext cx="79966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0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A99B6F3-C841-4C18-8EC6-AEAF13AB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2CB724D-2962-453F-AFF1-B3FC305686E5}"/>
              </a:ext>
            </a:extLst>
          </p:cNvPr>
          <p:cNvCxnSpPr>
            <a:cxnSpLocks/>
          </p:cNvCxnSpPr>
          <p:nvPr/>
        </p:nvCxnSpPr>
        <p:spPr>
          <a:xfrm flipH="1">
            <a:off x="2045370" y="198783"/>
            <a:ext cx="485795" cy="7495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0EB56-2096-486D-8B62-267D5963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880721-1B5F-4A6F-8401-73B06AFB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BE665B-AB6F-4FC7-9268-7F1FB846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0B809-8D31-4E05-909F-ED70C36F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00003-41E3-4A6A-8602-C2FF6A2E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09915B-7C8E-426D-92C5-A76523D1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18" b="1027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78E033A-020C-461F-A27C-9AC2F3E4C616}"/>
              </a:ext>
            </a:extLst>
          </p:cNvPr>
          <p:cNvCxnSpPr>
            <a:cxnSpLocks/>
          </p:cNvCxnSpPr>
          <p:nvPr/>
        </p:nvCxnSpPr>
        <p:spPr>
          <a:xfrm>
            <a:off x="7752522" y="553271"/>
            <a:ext cx="1753823" cy="5832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55C96FC-1071-47F1-94D9-8AAF47F0D01B}"/>
              </a:ext>
            </a:extLst>
          </p:cNvPr>
          <p:cNvCxnSpPr>
            <a:cxnSpLocks/>
          </p:cNvCxnSpPr>
          <p:nvPr/>
        </p:nvCxnSpPr>
        <p:spPr>
          <a:xfrm flipH="1">
            <a:off x="9764151" y="1258197"/>
            <a:ext cx="744823" cy="142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5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6ED9-58FA-441F-A0C9-EBF593FB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0BDAB-5C13-4D3F-A2F4-5C5486A6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4ECB3-097D-4A5C-BC39-0EE0B914E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68" t="36520" b="34501"/>
          <a:stretch/>
        </p:blipFill>
        <p:spPr>
          <a:xfrm>
            <a:off x="8094688" y="2690518"/>
            <a:ext cx="3259111" cy="19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82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71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Galvão</dc:creator>
  <cp:lastModifiedBy>Gabriela Galvão</cp:lastModifiedBy>
  <cp:revision>4</cp:revision>
  <dcterms:created xsi:type="dcterms:W3CDTF">2021-04-06T11:02:03Z</dcterms:created>
  <dcterms:modified xsi:type="dcterms:W3CDTF">2021-04-13T16:41:15Z</dcterms:modified>
</cp:coreProperties>
</file>