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s-E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7" d="100"/>
          <a:sy n="57" d="100"/>
        </p:scale>
        <p:origin x="2286" y="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4F47-4602-4028-BC01-E6B80BE541E4}" type="datetimeFigureOut">
              <a:rPr lang="es-AR" smtClean="0"/>
              <a:t>1/4/2025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1FE7-3FCA-4868-ADDE-46A6315CA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35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35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7"/>
            <a:ext cx="3833813" cy="845449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 descr="Multiplex Pump Package 02 copy">
            <a:extLst>
              <a:ext uri="{FF2B5EF4-FFF2-40B4-BE49-F238E27FC236}">
                <a16:creationId xmlns:a16="http://schemas.microsoft.com/office/drawing/2014/main" id="{117A092E-15B1-5EE3-227F-64A10FCF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856" y="4803797"/>
            <a:ext cx="2367729" cy="12365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3" name="2 Conector recto"/>
          <p:cNvCxnSpPr/>
          <p:nvPr/>
        </p:nvCxnSpPr>
        <p:spPr>
          <a:xfrm>
            <a:off x="0" y="1352600"/>
            <a:ext cx="6858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301552" y="9273480"/>
            <a:ext cx="5556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98905" y="8612347"/>
            <a:ext cx="467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Cursos de Capacitación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297" y="2123573"/>
            <a:ext cx="1675532" cy="8640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67" y="4796617"/>
            <a:ext cx="1665787" cy="123911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20" y="1726482"/>
            <a:ext cx="1204212" cy="11973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1" y="2325148"/>
            <a:ext cx="1502490" cy="10786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37" y="2847923"/>
            <a:ext cx="3768678" cy="210507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E25B02-53B0-087F-8AA9-C85F7698E6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49" y="253813"/>
            <a:ext cx="2470533" cy="960875"/>
          </a:xfrm>
          <a:prstGeom prst="rect">
            <a:avLst/>
          </a:prstGeom>
        </p:spPr>
      </p:pic>
      <p:sp>
        <p:nvSpPr>
          <p:cNvPr id="8" name="10 CuadroTexto">
            <a:extLst>
              <a:ext uri="{FF2B5EF4-FFF2-40B4-BE49-F238E27FC236}">
                <a16:creationId xmlns:a16="http://schemas.microsoft.com/office/drawing/2014/main" id="{E22AADC2-8907-AEE4-CB46-CD255F138E56}"/>
              </a:ext>
            </a:extLst>
          </p:cNvPr>
          <p:cNvSpPr txBox="1"/>
          <p:nvPr/>
        </p:nvSpPr>
        <p:spPr>
          <a:xfrm>
            <a:off x="615856" y="6585645"/>
            <a:ext cx="5889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Arial" pitchFamily="34" charset="0"/>
                <a:cs typeface="Arial" pitchFamily="34" charset="0"/>
              </a:rPr>
              <a:t>Una forma simple de minimizar las paradas de equipos y maximizar la confiabilidad es contar con personal entrenado; y eso se logra con capacitación.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GISCO </a:t>
            </a:r>
            <a:r>
              <a:rPr lang="es-AR" sz="1400" dirty="0">
                <a:latin typeface="Arial" pitchFamily="34" charset="0"/>
                <a:cs typeface="Arial" pitchFamily="34" charset="0"/>
              </a:rPr>
              <a:t>ofrece una variedad de cursos de entrenamiento destinados a ingenieros de mantenimiento, proyectistas, supervisores mecánicos, personal de mantenimiento, personal de planta y cualquiera que esté involucrado con equipos rotantes. 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3446780" cy="9906000"/>
          </a:xfrm>
          <a:prstGeom prst="rect">
            <a:avLst/>
          </a:prstGeom>
          <a:solidFill>
            <a:srgbClr val="97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-17780" y="8971096"/>
            <a:ext cx="6893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578716" y="269188"/>
            <a:ext cx="3252814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BOMBAS CENTRÍFUGAS</a:t>
            </a:r>
          </a:p>
          <a:p>
            <a:pPr algn="ctr"/>
            <a:r>
              <a:rPr lang="es-A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NIVEL 1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2064" y="1568624"/>
            <a:ext cx="3162652" cy="512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Tipos de bombas centrífugas. </a:t>
            </a: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Curvas de performance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Operación en serie y en paralelo.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Altura Neta Positiva de Aspiración.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Cavitación y  fenómenos similares.</a:t>
            </a: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Soluciones para evitarlos.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Elementos mecánicos de una bomba.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Deflexión en el eje y sus consecuencias.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Balanceo dinámico del  impulsor.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Alineación, nivelación y fundación.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Métodos de lubricación de rodamientos. 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Protección de rodamientos.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Metalurgias más comunes. 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Mantenimiento de bombas centrífugas.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Causas de salida de servicio 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Limpieza previa al desarme. 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Desarme e inspección.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Revisión de las partes hidráulicas.</a:t>
            </a:r>
            <a:endParaRPr lang="es-AR" sz="1100" i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MX" sz="1100" i="1" dirty="0">
                <a:latin typeface="Arial" pitchFamily="34" charset="0"/>
                <a:cs typeface="Arial" pitchFamily="34" charset="0"/>
              </a:rPr>
              <a:t>Revisión de las partes mecánicas.</a:t>
            </a:r>
            <a:r>
              <a:rPr lang="es-AR" sz="1200" i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86" y="4264988"/>
            <a:ext cx="3089215" cy="18697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AB3A72-83CF-CDDC-FD97-824030E3CE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165979"/>
            <a:ext cx="864961" cy="914304"/>
          </a:xfrm>
          <a:prstGeom prst="rect">
            <a:avLst/>
          </a:prstGeom>
        </p:spPr>
      </p:pic>
      <p:sp>
        <p:nvSpPr>
          <p:cNvPr id="7" name="7 CuadroTexto">
            <a:extLst>
              <a:ext uri="{FF2B5EF4-FFF2-40B4-BE49-F238E27FC236}">
                <a16:creationId xmlns:a16="http://schemas.microsoft.com/office/drawing/2014/main" id="{F4B5ABE2-D21F-C860-2277-02F55B12FBBD}"/>
              </a:ext>
            </a:extLst>
          </p:cNvPr>
          <p:cNvSpPr txBox="1"/>
          <p:nvPr/>
        </p:nvSpPr>
        <p:spPr>
          <a:xfrm>
            <a:off x="3505279" y="1114133"/>
            <a:ext cx="3162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1400" dirty="0">
                <a:latin typeface="Arial" pitchFamily="34" charset="0"/>
                <a:cs typeface="Arial" pitchFamily="34" charset="0"/>
              </a:rPr>
              <a:t>Es un curso inicial destinado a mecánicos y operadores de planta, con una duración de 12 horas.</a:t>
            </a:r>
          </a:p>
          <a:p>
            <a:pPr algn="just"/>
            <a:endParaRPr lang="es-AR" sz="12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ps-30-3_main">
            <a:extLst>
              <a:ext uri="{FF2B5EF4-FFF2-40B4-BE49-F238E27FC236}">
                <a16:creationId xmlns:a16="http://schemas.microsoft.com/office/drawing/2014/main" id="{C7AA6066-F86A-52EE-8BD5-62106EB0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850" y="6917520"/>
            <a:ext cx="2635079" cy="172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0924291F-5754-9109-FE3D-BD54A396D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43" y="2321785"/>
            <a:ext cx="1894886" cy="165453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3" name="9 CuadroTexto">
            <a:extLst>
              <a:ext uri="{FF2B5EF4-FFF2-40B4-BE49-F238E27FC236}">
                <a16:creationId xmlns:a16="http://schemas.microsoft.com/office/drawing/2014/main" id="{A0725397-54E0-8308-9045-51DA478732C8}"/>
              </a:ext>
            </a:extLst>
          </p:cNvPr>
          <p:cNvSpPr txBox="1"/>
          <p:nvPr/>
        </p:nvSpPr>
        <p:spPr>
          <a:xfrm>
            <a:off x="3546048" y="6482697"/>
            <a:ext cx="32380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Otros cursos disponibles: </a:t>
            </a:r>
          </a:p>
          <a:p>
            <a:pPr algn="just"/>
            <a:endParaRPr lang="es-AR" sz="1400" b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Bombas Centrífugas Nivel #2.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Sellos Mecánicos.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alternativas.</a:t>
            </a:r>
          </a:p>
          <a:p>
            <a:pPr>
              <a:buClr>
                <a:srgbClr val="FF0000"/>
              </a:buClr>
            </a:pPr>
            <a:endParaRPr lang="es-MX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AF727A-208D-3AB3-9771-1236438D5E5A}"/>
              </a:ext>
            </a:extLst>
          </p:cNvPr>
          <p:cNvSpPr txBox="1"/>
          <p:nvPr/>
        </p:nvSpPr>
        <p:spPr>
          <a:xfrm>
            <a:off x="3535946" y="8985797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Contacto: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+ 54 9 11 5641 6567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Ángel de Estrada 2107 - La Reja – Moreno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Provincia de Buenos Aires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5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229</Words>
  <Application>Microsoft Office PowerPoint</Application>
  <PresentationFormat>A4 (210 x 297 mm)</PresentationFormat>
  <Paragraphs>39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</dc:creator>
  <cp:lastModifiedBy>Windows10Pro</cp:lastModifiedBy>
  <cp:revision>38</cp:revision>
  <dcterms:created xsi:type="dcterms:W3CDTF">2012-06-12T14:46:14Z</dcterms:created>
  <dcterms:modified xsi:type="dcterms:W3CDTF">2025-04-01T17:32:17Z</dcterms:modified>
</cp:coreProperties>
</file>