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6858000" cy="9906000" type="A4"/>
  <p:notesSz cx="6858000" cy="9144000"/>
  <p:defaultTextStyle>
    <a:defPPr>
      <a:defRPr lang="es-E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7" d="100"/>
          <a:sy n="57" d="100"/>
        </p:scale>
        <p:origin x="2286" y="8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B4F47-4602-4028-BC01-E6B80BE541E4}" type="datetimeFigureOut">
              <a:rPr lang="es-AR" smtClean="0"/>
              <a:t>1/4/2025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1FE7-3FCA-4868-ADDE-46A6315CA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8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1FE7-3FCA-4868-ADDE-46A6315CAB8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35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1FE7-3FCA-4868-ADDE-46A6315CAB8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35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3141487"/>
            <a:ext cx="303133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7"/>
            <a:ext cx="3833813" cy="845449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Multiplex Pump Package 02 copy">
            <a:extLst>
              <a:ext uri="{FF2B5EF4-FFF2-40B4-BE49-F238E27FC236}">
                <a16:creationId xmlns:a16="http://schemas.microsoft.com/office/drawing/2014/main" id="{117A092E-15B1-5EE3-227F-64A10FCF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856" y="4803797"/>
            <a:ext cx="2367729" cy="123655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3" name="2 Conector recto"/>
          <p:cNvCxnSpPr/>
          <p:nvPr/>
        </p:nvCxnSpPr>
        <p:spPr>
          <a:xfrm>
            <a:off x="0" y="1352600"/>
            <a:ext cx="6858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301552" y="9273480"/>
            <a:ext cx="5556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898905" y="8612347"/>
            <a:ext cx="467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Cursos de Capacitación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97" y="2123573"/>
            <a:ext cx="1675532" cy="86409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67" y="4796617"/>
            <a:ext cx="1665787" cy="123911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20" y="1726482"/>
            <a:ext cx="1204212" cy="119733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1" y="2325148"/>
            <a:ext cx="1502490" cy="107863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37" y="2847923"/>
            <a:ext cx="3768678" cy="210507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E25B02-53B0-087F-8AA9-C85F7698E6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49" y="253813"/>
            <a:ext cx="2470533" cy="960875"/>
          </a:xfrm>
          <a:prstGeom prst="rect">
            <a:avLst/>
          </a:prstGeom>
        </p:spPr>
      </p:pic>
      <p:sp>
        <p:nvSpPr>
          <p:cNvPr id="8" name="10 CuadroTexto">
            <a:extLst>
              <a:ext uri="{FF2B5EF4-FFF2-40B4-BE49-F238E27FC236}">
                <a16:creationId xmlns:a16="http://schemas.microsoft.com/office/drawing/2014/main" id="{E22AADC2-8907-AEE4-CB46-CD255F138E56}"/>
              </a:ext>
            </a:extLst>
          </p:cNvPr>
          <p:cNvSpPr txBox="1"/>
          <p:nvPr/>
        </p:nvSpPr>
        <p:spPr>
          <a:xfrm>
            <a:off x="615856" y="6585645"/>
            <a:ext cx="5889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Arial" pitchFamily="34" charset="0"/>
                <a:cs typeface="Arial" pitchFamily="34" charset="0"/>
              </a:rPr>
              <a:t>Una forma simple de minimizar las paradas de equipos y maximizar la confiabilidad es contar con personal entrenado; y eso se logra con capacitación.</a:t>
            </a:r>
          </a:p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GISCO </a:t>
            </a:r>
            <a:r>
              <a:rPr lang="es-AR" sz="1400" dirty="0">
                <a:latin typeface="Arial" pitchFamily="34" charset="0"/>
                <a:cs typeface="Arial" pitchFamily="34" charset="0"/>
              </a:rPr>
              <a:t>ofrece una variedad de cursos de entrenamiento destinados a ingenieros de mantenimiento, proyectistas, supervisores mecánicos, personal de mantenimiento, personal de planta y cualquiera que esté involucrado con equipos rotantes. </a:t>
            </a:r>
          </a:p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620" y="0"/>
            <a:ext cx="3446780" cy="9906000"/>
          </a:xfrm>
          <a:prstGeom prst="rect">
            <a:avLst/>
          </a:prstGeom>
          <a:solidFill>
            <a:srgbClr val="97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8841432"/>
            <a:ext cx="6893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554555" y="1128719"/>
            <a:ext cx="3114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>
                <a:latin typeface="Arial" pitchFamily="34" charset="0"/>
                <a:cs typeface="Arial" pitchFamily="34" charset="0"/>
              </a:rPr>
              <a:t>Es un curso avanzado destinado a proyectistas, ingenieros de mantenimiento y supervisores de planta, con una duración de 16 horas.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33" y="4804680"/>
            <a:ext cx="3023018" cy="2267263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49909" y="1134801"/>
            <a:ext cx="310879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Esquema energético. 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Tipos de bombas centrífugas. Aplicaciones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Curvas de performance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Leyes de la afinidad.  Sus limitaciones.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Operación en serie y en paralelo.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Altura Neta Positiva de Aspiración – ANPA. Su importancia y cálculo.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Cavitación y  fenómenos similares.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Elementos mecánicos de una bomba.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Deflexión en el eje.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 Factor de flexibilidad L3/D4.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Balanceo dinámico del elemento rotativo.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Alineación entre bomba y motor.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Métodos de lubricación de rodamientos. 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Protección de rodamientos.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Metalurgias más comunes. 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Pérdida de carga en cañerías y accesorios.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Leyes de afinidad para cañerías.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Recomendaciones para instalaciones.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Mantenimiento de bombas centrífugas.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Causas de salida de servicio de una bomba.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Circunstancias en las que se produjo la falla.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Limpieza previa al desarme. 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Desarme e inspección.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Revisión de las partes hidráulicas.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Revisión de las partes mecánicas.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Fundación, nivelación y esfuerzos de cañerías.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Armado. Algunos cuidados mínimos.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¿</a:t>
            </a:r>
            <a:r>
              <a:rPr lang="es-AR" sz="1100" i="1" dirty="0" err="1">
                <a:latin typeface="Arial" pitchFamily="34" charset="0"/>
                <a:cs typeface="Arial" pitchFamily="34" charset="0"/>
              </a:rPr>
              <a:t>Retrofit</a:t>
            </a:r>
            <a:r>
              <a:rPr lang="es-AR" sz="1100" i="1" dirty="0">
                <a:latin typeface="Arial" pitchFamily="34" charset="0"/>
                <a:cs typeface="Arial" pitchFamily="34" charset="0"/>
              </a:rPr>
              <a:t>, o bomba nueva?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Equipos nuevos. Criterios de evaluación.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Puesta en marcha de equipos nuevos.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Ciclo de vida y operación rentable.</a:t>
            </a:r>
            <a:endParaRPr lang="es-MX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504218" y="228317"/>
            <a:ext cx="3252814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A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BOMBAS CENTRÍFUGAS</a:t>
            </a:r>
          </a:p>
          <a:p>
            <a:pPr algn="ctr"/>
            <a:r>
              <a:rPr lang="es-A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NIVEL 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A2AFAF-2BC7-8903-853F-B62CE2C73C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" y="165979"/>
            <a:ext cx="864961" cy="91430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521E491-8DF2-A482-BC65-D8E3317122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33" y="2499927"/>
            <a:ext cx="3023018" cy="211223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BB366-6B5E-1A3E-4367-940592B2D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1" y="7490724"/>
            <a:ext cx="3155698" cy="115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9 CuadroTexto">
            <a:extLst>
              <a:ext uri="{FF2B5EF4-FFF2-40B4-BE49-F238E27FC236}">
                <a16:creationId xmlns:a16="http://schemas.microsoft.com/office/drawing/2014/main" id="{EE8CCA8F-F129-5A87-EBE5-1826B2C01B50}"/>
              </a:ext>
            </a:extLst>
          </p:cNvPr>
          <p:cNvSpPr txBox="1"/>
          <p:nvPr/>
        </p:nvSpPr>
        <p:spPr>
          <a:xfrm>
            <a:off x="3488855" y="7310088"/>
            <a:ext cx="32380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>
                <a:latin typeface="Arial" pitchFamily="34" charset="0"/>
                <a:cs typeface="Arial" pitchFamily="34" charset="0"/>
              </a:rPr>
              <a:t>Otros cursos disponibles: </a:t>
            </a:r>
          </a:p>
          <a:p>
            <a:pPr algn="just"/>
            <a:endParaRPr lang="es-AR" sz="1400" b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Bombas Centrífugas Nivel #2.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Sellos Mecánicos.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Bombas alternativas.</a:t>
            </a:r>
          </a:p>
          <a:p>
            <a:pPr>
              <a:buClr>
                <a:srgbClr val="FF0000"/>
              </a:buClr>
            </a:pPr>
            <a:endParaRPr lang="es-MX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49BA04-39B7-3054-7125-C670AD50FFFB}"/>
              </a:ext>
            </a:extLst>
          </p:cNvPr>
          <p:cNvSpPr txBox="1"/>
          <p:nvPr/>
        </p:nvSpPr>
        <p:spPr>
          <a:xfrm>
            <a:off x="3535946" y="8985797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Contacto: 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+ 54 9 11 5641 6567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Ángel de Estrada 2107 - La Reja – Moreno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Provincia de Buenos Aires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87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328</Words>
  <Application>Microsoft Office PowerPoint</Application>
  <PresentationFormat>A4 (210 x 297 mm)</PresentationFormat>
  <Paragraphs>50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</dc:creator>
  <cp:lastModifiedBy>Windows10Pro</cp:lastModifiedBy>
  <cp:revision>38</cp:revision>
  <dcterms:created xsi:type="dcterms:W3CDTF">2012-06-12T14:46:14Z</dcterms:created>
  <dcterms:modified xsi:type="dcterms:W3CDTF">2025-04-01T17:31:45Z</dcterms:modified>
</cp:coreProperties>
</file>