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6858000" cy="9906000" type="A4"/>
  <p:notesSz cx="6858000" cy="9144000"/>
  <p:defaultTextStyle>
    <a:defPPr>
      <a:defRPr lang="es-E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1992" y="-34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4F47-4602-4028-BC01-E6B80BE541E4}" type="datetimeFigureOut">
              <a:rPr lang="es-AR" smtClean="0"/>
              <a:t>1/4/2025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1FE7-3FCA-4868-ADDE-46A6315CA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580B-CD73-7F60-F1A4-F6C08603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707A5A41-4E97-6D64-F378-1B7592C79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3220A09-F244-AB64-4B06-87BA10A84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9F149DC6-7620-4826-D2AE-65ADFE0F1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26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9" y="1877141"/>
            <a:ext cx="1502490" cy="10786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17" y="1559558"/>
            <a:ext cx="1858063" cy="103786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Picture 14" descr="Multiplex Pump Package 02 copy">
            <a:extLst>
              <a:ext uri="{FF2B5EF4-FFF2-40B4-BE49-F238E27FC236}">
                <a16:creationId xmlns:a16="http://schemas.microsoft.com/office/drawing/2014/main" id="{117A092E-15B1-5EE3-227F-64A10FCF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856" y="4803797"/>
            <a:ext cx="2367729" cy="12365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" name="2 Conector recto"/>
          <p:cNvCxnSpPr/>
          <p:nvPr/>
        </p:nvCxnSpPr>
        <p:spPr>
          <a:xfrm>
            <a:off x="0" y="1352600"/>
            <a:ext cx="6858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301552" y="9273480"/>
            <a:ext cx="5556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98905" y="8612347"/>
            <a:ext cx="467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Cursos de Capacitación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2" y="1976253"/>
            <a:ext cx="1675532" cy="8640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7" y="4796617"/>
            <a:ext cx="1665787" cy="123911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01" y="2466534"/>
            <a:ext cx="2912496" cy="289585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E25B02-53B0-087F-8AA9-C85F7698E6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49" y="253813"/>
            <a:ext cx="2470533" cy="960875"/>
          </a:xfrm>
          <a:prstGeom prst="rect">
            <a:avLst/>
          </a:prstGeom>
        </p:spPr>
      </p:pic>
      <p:sp>
        <p:nvSpPr>
          <p:cNvPr id="8" name="10 CuadroTexto">
            <a:extLst>
              <a:ext uri="{FF2B5EF4-FFF2-40B4-BE49-F238E27FC236}">
                <a16:creationId xmlns:a16="http://schemas.microsoft.com/office/drawing/2014/main" id="{E22AADC2-8907-AEE4-CB46-CD255F138E56}"/>
              </a:ext>
            </a:extLst>
          </p:cNvPr>
          <p:cNvSpPr txBox="1"/>
          <p:nvPr/>
        </p:nvSpPr>
        <p:spPr>
          <a:xfrm>
            <a:off x="615856" y="6585645"/>
            <a:ext cx="5889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Arial" pitchFamily="34" charset="0"/>
                <a:cs typeface="Arial" pitchFamily="34" charset="0"/>
              </a:rPr>
              <a:t>Una forma simple de minimizar las paradas de equipos y maximizar la confiabilidad es contar con personal entrenado; y eso se logra con capacitación.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GISCO </a:t>
            </a:r>
            <a:r>
              <a:rPr lang="es-AR" sz="1400" dirty="0">
                <a:latin typeface="Arial" pitchFamily="34" charset="0"/>
                <a:cs typeface="Arial" pitchFamily="34" charset="0"/>
              </a:rPr>
              <a:t>ofrece una variedad de cursos de entrenamiento destinados a ingenieros de mantenimiento, proyectistas, supervisores mecánicos, personal de mantenimiento, personal de planta y cualquiera que esté involucrado con equipos rotantes. 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A35A5-1378-A112-787A-4E61E4FC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>
            <a:extLst>
              <a:ext uri="{FF2B5EF4-FFF2-40B4-BE49-F238E27FC236}">
                <a16:creationId xmlns:a16="http://schemas.microsoft.com/office/drawing/2014/main" id="{1433651C-7CA2-751F-B846-1FBB311D3B4B}"/>
              </a:ext>
            </a:extLst>
          </p:cNvPr>
          <p:cNvSpPr/>
          <p:nvPr/>
        </p:nvSpPr>
        <p:spPr>
          <a:xfrm>
            <a:off x="7620" y="0"/>
            <a:ext cx="3446780" cy="9906000"/>
          </a:xfrm>
          <a:prstGeom prst="rect">
            <a:avLst/>
          </a:prstGeom>
          <a:solidFill>
            <a:srgbClr val="97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8 Conector recto">
            <a:extLst>
              <a:ext uri="{FF2B5EF4-FFF2-40B4-BE49-F238E27FC236}">
                <a16:creationId xmlns:a16="http://schemas.microsoft.com/office/drawing/2014/main" id="{7870DB4D-7923-1D5B-EB50-D15E041898E0}"/>
              </a:ext>
            </a:extLst>
          </p:cNvPr>
          <p:cNvCxnSpPr/>
          <p:nvPr/>
        </p:nvCxnSpPr>
        <p:spPr>
          <a:xfrm>
            <a:off x="-17780" y="8945778"/>
            <a:ext cx="6893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>
            <a:extLst>
              <a:ext uri="{FF2B5EF4-FFF2-40B4-BE49-F238E27FC236}">
                <a16:creationId xmlns:a16="http://schemas.microsoft.com/office/drawing/2014/main" id="{E9FE017C-0DF8-9E95-BC6C-C254B7F892A2}"/>
              </a:ext>
            </a:extLst>
          </p:cNvPr>
          <p:cNvSpPr txBox="1"/>
          <p:nvPr/>
        </p:nvSpPr>
        <p:spPr>
          <a:xfrm>
            <a:off x="3696704" y="1841106"/>
            <a:ext cx="3114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Es un curso avanzado destinado a proyectistas, ingenieros de mantenimiento y supervisores de planta, con una duración de 16 horas. </a:t>
            </a:r>
          </a:p>
        </p:txBody>
      </p:sp>
      <p:pic>
        <p:nvPicPr>
          <p:cNvPr id="3" name="2 Imagen">
            <a:extLst>
              <a:ext uri="{FF2B5EF4-FFF2-40B4-BE49-F238E27FC236}">
                <a16:creationId xmlns:a16="http://schemas.microsoft.com/office/drawing/2014/main" id="{FF1DEFAA-5A5D-CB8B-4CCC-8491F0F34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1" y="3739073"/>
            <a:ext cx="3023018" cy="2267263"/>
          </a:xfrm>
          <a:prstGeom prst="rect">
            <a:avLst/>
          </a:prstGeom>
        </p:spPr>
      </p:pic>
      <p:sp>
        <p:nvSpPr>
          <p:cNvPr id="10" name="9 CuadroTexto">
            <a:extLst>
              <a:ext uri="{FF2B5EF4-FFF2-40B4-BE49-F238E27FC236}">
                <a16:creationId xmlns:a16="http://schemas.microsoft.com/office/drawing/2014/main" id="{06B78F30-273A-3D14-C320-692554347474}"/>
              </a:ext>
            </a:extLst>
          </p:cNvPr>
          <p:cNvSpPr txBox="1"/>
          <p:nvPr/>
        </p:nvSpPr>
        <p:spPr>
          <a:xfrm>
            <a:off x="46900" y="1315828"/>
            <a:ext cx="3108798" cy="306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Sellos mecánicos Vs. Empaquetadura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Componentes de un sello mecánico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Película lubricante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características de diseño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Arreglos simples y múltiples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Recomendaciones para la instalación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Materiales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Análisis de fallas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Estabilidad de la película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Condiciones de operación Vs. Vida útil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s-MX" sz="1100" b="1" dirty="0">
                <a:latin typeface="Arial" charset="0"/>
              </a:rPr>
              <a:t>Aplicaciones </a:t>
            </a:r>
          </a:p>
        </p:txBody>
      </p:sp>
      <p:sp>
        <p:nvSpPr>
          <p:cNvPr id="12" name="11 CuadroTexto">
            <a:extLst>
              <a:ext uri="{FF2B5EF4-FFF2-40B4-BE49-F238E27FC236}">
                <a16:creationId xmlns:a16="http://schemas.microsoft.com/office/drawing/2014/main" id="{A4A23032-0CB9-5A5E-08E8-63DBE397D915}"/>
              </a:ext>
            </a:extLst>
          </p:cNvPr>
          <p:cNvSpPr txBox="1"/>
          <p:nvPr/>
        </p:nvSpPr>
        <p:spPr>
          <a:xfrm>
            <a:off x="3708579" y="548756"/>
            <a:ext cx="285206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SELLOS MECÁNICOS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CABBF7-72F5-EF60-9514-5EC622450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165979"/>
            <a:ext cx="864961" cy="914304"/>
          </a:xfrm>
          <a:prstGeom prst="rect">
            <a:avLst/>
          </a:prstGeom>
        </p:spPr>
      </p:pic>
      <p:sp>
        <p:nvSpPr>
          <p:cNvPr id="4" name="9 CuadroTexto">
            <a:extLst>
              <a:ext uri="{FF2B5EF4-FFF2-40B4-BE49-F238E27FC236}">
                <a16:creationId xmlns:a16="http://schemas.microsoft.com/office/drawing/2014/main" id="{AA2BF521-417E-40F5-BB19-52EA495A0FB6}"/>
              </a:ext>
            </a:extLst>
          </p:cNvPr>
          <p:cNvSpPr txBox="1"/>
          <p:nvPr/>
        </p:nvSpPr>
        <p:spPr>
          <a:xfrm>
            <a:off x="3546048" y="6482697"/>
            <a:ext cx="32380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Otros cursos disponibles: </a:t>
            </a:r>
          </a:p>
          <a:p>
            <a:pPr algn="just"/>
            <a:endParaRPr lang="es-AR" sz="1400" b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Centrífugas Nivel #1.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Centrífugas Nivel #2.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 Bombas alternativas.</a:t>
            </a:r>
          </a:p>
          <a:p>
            <a:pPr>
              <a:buClr>
                <a:srgbClr val="FF0000"/>
              </a:buClr>
            </a:pPr>
            <a:endParaRPr lang="es-MX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0A66A-F0A0-4180-92E6-D26AFB0EBDEE}"/>
              </a:ext>
            </a:extLst>
          </p:cNvPr>
          <p:cNvSpPr txBox="1"/>
          <p:nvPr/>
        </p:nvSpPr>
        <p:spPr>
          <a:xfrm>
            <a:off x="3535946" y="8985797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Contacto: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+ 54 9 11 5641 6567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Ángel de Estrada 2107 - La Reja – Moreno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Provincia de Buenos Aires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2 Imagen">
            <a:extLst>
              <a:ext uri="{FF2B5EF4-FFF2-40B4-BE49-F238E27FC236}">
                <a16:creationId xmlns:a16="http://schemas.microsoft.com/office/drawing/2014/main" id="{156C8AF4-CF26-C7DF-A9A4-8F7786E20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5097016"/>
            <a:ext cx="2376264" cy="24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92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173</Words>
  <Application>Microsoft Office PowerPoint</Application>
  <PresentationFormat>A4 (210 x 297 mm)</PresentationFormat>
  <Paragraphs>29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Windows10Pro</cp:lastModifiedBy>
  <cp:revision>38</cp:revision>
  <dcterms:created xsi:type="dcterms:W3CDTF">2012-06-12T14:46:14Z</dcterms:created>
  <dcterms:modified xsi:type="dcterms:W3CDTF">2025-04-01T17:50:12Z</dcterms:modified>
</cp:coreProperties>
</file>