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8"/>
  </p:notesMasterIdLst>
  <p:handoutMasterIdLst>
    <p:handoutMasterId r:id="rId9"/>
  </p:handoutMasterIdLst>
  <p:sldIdLst>
    <p:sldId id="256" r:id="rId6"/>
    <p:sldId id="257" r:id="rId7"/>
  </p:sldIdLst>
  <p:sldSz cx="12192000" cy="6858000"/>
  <p:notesSz cx="6934200" cy="92329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22" autoAdjust="0"/>
    <p:restoredTop sz="84489" autoAdjust="0"/>
  </p:normalViewPr>
  <p:slideViewPr>
    <p:cSldViewPr>
      <p:cViewPr varScale="1">
        <p:scale>
          <a:sx n="69" d="100"/>
          <a:sy n="69" d="100"/>
        </p:scale>
        <p:origin x="1632" y="77"/>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8" d="100"/>
          <a:sy n="78" d="100"/>
        </p:scale>
        <p:origin x="-2262" y="-102"/>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1.xml"/><Relationship Id="rId10"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hmond, Grayson (US)" userId="1e760b85-9282-4cc5-b117-ccf7e2c45f7b" providerId="ADAL" clId="{46F6D249-D47A-411E-8425-56BD0CA4B653}"/>
    <pc:docChg chg="custSel modSld">
      <pc:chgData name="Richmond, Grayson (US)" userId="1e760b85-9282-4cc5-b117-ccf7e2c45f7b" providerId="ADAL" clId="{46F6D249-D47A-411E-8425-56BD0CA4B653}" dt="2025-06-10T18:35:50.111" v="930" actId="20577"/>
      <pc:docMkLst>
        <pc:docMk/>
      </pc:docMkLst>
      <pc:sldChg chg="modSp mod">
        <pc:chgData name="Richmond, Grayson (US)" userId="1e760b85-9282-4cc5-b117-ccf7e2c45f7b" providerId="ADAL" clId="{46F6D249-D47A-411E-8425-56BD0CA4B653}" dt="2025-06-10T18:35:50.111" v="930" actId="20577"/>
        <pc:sldMkLst>
          <pc:docMk/>
          <pc:sldMk cId="0" sldId="256"/>
        </pc:sldMkLst>
        <pc:spChg chg="mod">
          <ac:chgData name="Richmond, Grayson (US)" userId="1e760b85-9282-4cc5-b117-ccf7e2c45f7b" providerId="ADAL" clId="{46F6D249-D47A-411E-8425-56BD0CA4B653}" dt="2025-06-10T18:26:44.977" v="60" actId="20577"/>
          <ac:spMkLst>
            <pc:docMk/>
            <pc:sldMk cId="0" sldId="256"/>
            <ac:spMk id="25" creationId="{EF48617E-C295-45D5-88CA-215838CDB87B}"/>
          </ac:spMkLst>
        </pc:spChg>
        <pc:spChg chg="mod">
          <ac:chgData name="Richmond, Grayson (US)" userId="1e760b85-9282-4cc5-b117-ccf7e2c45f7b" providerId="ADAL" clId="{46F6D249-D47A-411E-8425-56BD0CA4B653}" dt="2025-06-10T18:35:50.111" v="930" actId="20577"/>
          <ac:spMkLst>
            <pc:docMk/>
            <pc:sldMk cId="0" sldId="256"/>
            <ac:spMk id="26" creationId="{0F08CA61-5F25-4A15-BF37-701912D66643}"/>
          </ac:spMkLst>
        </pc:spChg>
        <pc:spChg chg="mod">
          <ac:chgData name="Richmond, Grayson (US)" userId="1e760b85-9282-4cc5-b117-ccf7e2c45f7b" providerId="ADAL" clId="{46F6D249-D47A-411E-8425-56BD0CA4B653}" dt="2025-06-10T18:29:07.078" v="281" actId="20577"/>
          <ac:spMkLst>
            <pc:docMk/>
            <pc:sldMk cId="0" sldId="256"/>
            <ac:spMk id="2051" creationId="{E2A052C6-D88E-4A27-8F4E-12CB3EFC0752}"/>
          </ac:spMkLst>
        </pc:spChg>
        <pc:spChg chg="mod">
          <ac:chgData name="Richmond, Grayson (US)" userId="1e760b85-9282-4cc5-b117-ccf7e2c45f7b" providerId="ADAL" clId="{46F6D249-D47A-411E-8425-56BD0CA4B653}" dt="2025-06-10T18:30:43.051" v="433" actId="20577"/>
          <ac:spMkLst>
            <pc:docMk/>
            <pc:sldMk cId="0" sldId="256"/>
            <ac:spMk id="2052" creationId="{3D825C1C-8618-4244-97F1-7872AE7C1374}"/>
          </ac:spMkLst>
        </pc:spChg>
        <pc:spChg chg="mod">
          <ac:chgData name="Richmond, Grayson (US)" userId="1e760b85-9282-4cc5-b117-ccf7e2c45f7b" providerId="ADAL" clId="{46F6D249-D47A-411E-8425-56BD0CA4B653}" dt="2025-06-10T18:34:48.885" v="706" actId="20577"/>
          <ac:spMkLst>
            <pc:docMk/>
            <pc:sldMk cId="0" sldId="256"/>
            <ac:spMk id="2053" creationId="{A082601C-5BC3-4DC5-9142-0436E337699B}"/>
          </ac:spMkLst>
        </pc:spChg>
        <pc:spChg chg="mod">
          <ac:chgData name="Richmond, Grayson (US)" userId="1e760b85-9282-4cc5-b117-ccf7e2c45f7b" providerId="ADAL" clId="{46F6D249-D47A-411E-8425-56BD0CA4B653}" dt="2025-06-10T18:27:06.023" v="116" actId="20577"/>
          <ac:spMkLst>
            <pc:docMk/>
            <pc:sldMk cId="0" sldId="256"/>
            <ac:spMk id="2057" creationId="{BDD41461-1403-4AE4-A674-3D5E6A5FB21C}"/>
          </ac:spMkLst>
        </pc:spChg>
        <pc:spChg chg="mod">
          <ac:chgData name="Richmond, Grayson (US)" userId="1e760b85-9282-4cc5-b117-ccf7e2c45f7b" providerId="ADAL" clId="{46F6D249-D47A-411E-8425-56BD0CA4B653}" dt="2025-06-10T18:26:35.740" v="41" actId="20577"/>
          <ac:spMkLst>
            <pc:docMk/>
            <pc:sldMk cId="0" sldId="256"/>
            <ac:spMk id="2059" creationId="{D2A22AB3-9846-4032-A595-B427366DA8C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050AFCF-010E-4DF2-BEA2-2EA1C987CB78}"/>
              </a:ext>
            </a:extLst>
          </p:cNvPr>
          <p:cNvSpPr>
            <a:spLocks noGrp="1" noChangeArrowheads="1"/>
          </p:cNvSpPr>
          <p:nvPr>
            <p:ph type="hdr" sz="quarter"/>
          </p:nvPr>
        </p:nvSpPr>
        <p:spPr bwMode="auto">
          <a:xfrm>
            <a:off x="0"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74" tIns="46187" rIns="92374" bIns="46187" numCol="1" anchor="t" anchorCtr="0" compatLnSpc="1">
            <a:prstTxWarp prst="textNoShape">
              <a:avLst/>
            </a:prstTxWarp>
          </a:bodyPr>
          <a:lstStyle>
            <a:lvl1pPr defTabSz="923925">
              <a:defRPr sz="1200"/>
            </a:lvl1pPr>
          </a:lstStyle>
          <a:p>
            <a:pPr>
              <a:defRPr/>
            </a:pPr>
            <a:endParaRPr lang="en-US"/>
          </a:p>
        </p:txBody>
      </p:sp>
      <p:sp>
        <p:nvSpPr>
          <p:cNvPr id="4099" name="Rectangle 3">
            <a:extLst>
              <a:ext uri="{FF2B5EF4-FFF2-40B4-BE49-F238E27FC236}">
                <a16:creationId xmlns:a16="http://schemas.microsoft.com/office/drawing/2014/main" id="{DEA3F197-6EA4-4DA7-A8AA-10CE0E17A832}"/>
              </a:ext>
            </a:extLst>
          </p:cNvPr>
          <p:cNvSpPr>
            <a:spLocks noGrp="1" noChangeArrowheads="1"/>
          </p:cNvSpPr>
          <p:nvPr>
            <p:ph type="dt" sz="quarter" idx="1"/>
          </p:nvPr>
        </p:nvSpPr>
        <p:spPr bwMode="auto">
          <a:xfrm>
            <a:off x="3929063" y="0"/>
            <a:ext cx="30051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74" tIns="46187" rIns="92374" bIns="46187" numCol="1" anchor="t" anchorCtr="0" compatLnSpc="1">
            <a:prstTxWarp prst="textNoShape">
              <a:avLst/>
            </a:prstTxWarp>
          </a:bodyPr>
          <a:lstStyle>
            <a:lvl1pPr algn="r" defTabSz="923925">
              <a:defRPr sz="1200"/>
            </a:lvl1pPr>
          </a:lstStyle>
          <a:p>
            <a:pPr>
              <a:defRPr/>
            </a:pPr>
            <a:endParaRPr lang="en-US"/>
          </a:p>
        </p:txBody>
      </p:sp>
      <p:sp>
        <p:nvSpPr>
          <p:cNvPr id="4100" name="Rectangle 4">
            <a:extLst>
              <a:ext uri="{FF2B5EF4-FFF2-40B4-BE49-F238E27FC236}">
                <a16:creationId xmlns:a16="http://schemas.microsoft.com/office/drawing/2014/main" id="{CCE0447D-77CB-45D4-AE26-32ED7DE56FBE}"/>
              </a:ext>
            </a:extLst>
          </p:cNvPr>
          <p:cNvSpPr>
            <a:spLocks noGrp="1" noChangeArrowheads="1"/>
          </p:cNvSpPr>
          <p:nvPr>
            <p:ph type="ftr" sz="quarter" idx="2"/>
          </p:nvPr>
        </p:nvSpPr>
        <p:spPr bwMode="auto">
          <a:xfrm>
            <a:off x="0" y="8770938"/>
            <a:ext cx="30051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74" tIns="46187" rIns="92374" bIns="46187" numCol="1" anchor="b" anchorCtr="0" compatLnSpc="1">
            <a:prstTxWarp prst="textNoShape">
              <a:avLst/>
            </a:prstTxWarp>
          </a:bodyPr>
          <a:lstStyle>
            <a:lvl1pPr defTabSz="923925">
              <a:defRPr sz="1200"/>
            </a:lvl1pPr>
          </a:lstStyle>
          <a:p>
            <a:pPr>
              <a:defRPr/>
            </a:pPr>
            <a:endParaRPr lang="en-US"/>
          </a:p>
        </p:txBody>
      </p:sp>
      <p:sp>
        <p:nvSpPr>
          <p:cNvPr id="4101" name="Rectangle 5">
            <a:extLst>
              <a:ext uri="{FF2B5EF4-FFF2-40B4-BE49-F238E27FC236}">
                <a16:creationId xmlns:a16="http://schemas.microsoft.com/office/drawing/2014/main" id="{66FE3650-28DA-41D1-9864-BDB484A7FF69}"/>
              </a:ext>
            </a:extLst>
          </p:cNvPr>
          <p:cNvSpPr>
            <a:spLocks noGrp="1" noChangeArrowheads="1"/>
          </p:cNvSpPr>
          <p:nvPr>
            <p:ph type="sldNum" sz="quarter" idx="3"/>
          </p:nvPr>
        </p:nvSpPr>
        <p:spPr bwMode="auto">
          <a:xfrm>
            <a:off x="3929063" y="8770938"/>
            <a:ext cx="30051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74" tIns="46187" rIns="92374" bIns="46187" numCol="1" anchor="b" anchorCtr="0" compatLnSpc="1">
            <a:prstTxWarp prst="textNoShape">
              <a:avLst/>
            </a:prstTxWarp>
          </a:bodyPr>
          <a:lstStyle>
            <a:lvl1pPr algn="r" defTabSz="923925">
              <a:defRPr sz="1200"/>
            </a:lvl1pPr>
          </a:lstStyle>
          <a:p>
            <a:fld id="{CCA11491-2AEB-47D3-8612-3C57EC2DBFAE}"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5134A97-DAC7-4640-AAE4-0A7BC721A017}"/>
              </a:ext>
            </a:extLst>
          </p:cNvPr>
          <p:cNvSpPr>
            <a:spLocks noGrp="1" noChangeArrowheads="1"/>
          </p:cNvSpPr>
          <p:nvPr>
            <p:ph type="hdr" sz="quarter"/>
          </p:nvPr>
        </p:nvSpPr>
        <p:spPr bwMode="auto">
          <a:xfrm>
            <a:off x="0" y="0"/>
            <a:ext cx="30051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74" tIns="46187" rIns="92374" bIns="46187" numCol="1" anchor="t" anchorCtr="0" compatLnSpc="1">
            <a:prstTxWarp prst="textNoShape">
              <a:avLst/>
            </a:prstTxWarp>
          </a:bodyPr>
          <a:lstStyle>
            <a:lvl1pPr defTabSz="923925">
              <a:defRPr sz="1200"/>
            </a:lvl1pPr>
          </a:lstStyle>
          <a:p>
            <a:pPr>
              <a:defRPr/>
            </a:pPr>
            <a:endParaRPr lang="en-US"/>
          </a:p>
        </p:txBody>
      </p:sp>
      <p:sp>
        <p:nvSpPr>
          <p:cNvPr id="5123" name="Rectangle 3">
            <a:extLst>
              <a:ext uri="{FF2B5EF4-FFF2-40B4-BE49-F238E27FC236}">
                <a16:creationId xmlns:a16="http://schemas.microsoft.com/office/drawing/2014/main" id="{7F6CB463-744B-4B8B-87D2-0D0DBABA4EA5}"/>
              </a:ext>
            </a:extLst>
          </p:cNvPr>
          <p:cNvSpPr>
            <a:spLocks noGrp="1" noChangeArrowheads="1"/>
          </p:cNvSpPr>
          <p:nvPr>
            <p:ph type="dt" idx="1"/>
          </p:nvPr>
        </p:nvSpPr>
        <p:spPr bwMode="auto">
          <a:xfrm>
            <a:off x="3929063" y="0"/>
            <a:ext cx="30051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74" tIns="46187" rIns="92374" bIns="46187" numCol="1" anchor="t" anchorCtr="0" compatLnSpc="1">
            <a:prstTxWarp prst="textNoShape">
              <a:avLst/>
            </a:prstTxWarp>
          </a:bodyPr>
          <a:lstStyle>
            <a:lvl1pPr algn="r" defTabSz="923925">
              <a:defRPr sz="1200"/>
            </a:lvl1pPr>
          </a:lstStyle>
          <a:p>
            <a:pPr>
              <a:defRPr/>
            </a:pPr>
            <a:endParaRPr lang="en-US"/>
          </a:p>
        </p:txBody>
      </p:sp>
      <p:sp>
        <p:nvSpPr>
          <p:cNvPr id="3076" name="Rectangle 4">
            <a:extLst>
              <a:ext uri="{FF2B5EF4-FFF2-40B4-BE49-F238E27FC236}">
                <a16:creationId xmlns:a16="http://schemas.microsoft.com/office/drawing/2014/main" id="{131AE0DC-16D3-4798-961C-2C04EAA6D66F}"/>
              </a:ext>
            </a:extLst>
          </p:cNvPr>
          <p:cNvSpPr>
            <a:spLocks noGrp="1" noRot="1" noChangeAspect="1" noChangeArrowheads="1" noTextEdit="1"/>
          </p:cNvSpPr>
          <p:nvPr>
            <p:ph type="sldImg" idx="2"/>
          </p:nvPr>
        </p:nvSpPr>
        <p:spPr bwMode="auto">
          <a:xfrm>
            <a:off x="390525" y="692150"/>
            <a:ext cx="6153150" cy="34623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5" name="Rectangle 5">
            <a:extLst>
              <a:ext uri="{FF2B5EF4-FFF2-40B4-BE49-F238E27FC236}">
                <a16:creationId xmlns:a16="http://schemas.microsoft.com/office/drawing/2014/main" id="{F52FC887-35B7-4D6D-8441-A8EB73CA18FB}"/>
              </a:ext>
            </a:extLst>
          </p:cNvPr>
          <p:cNvSpPr>
            <a:spLocks noGrp="1" noChangeArrowheads="1"/>
          </p:cNvSpPr>
          <p:nvPr>
            <p:ph type="body" sz="quarter" idx="3"/>
          </p:nvPr>
        </p:nvSpPr>
        <p:spPr bwMode="auto">
          <a:xfrm>
            <a:off x="925513" y="4386263"/>
            <a:ext cx="5083175"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74" tIns="46187" rIns="92374" bIns="4618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902EBDC4-BFFA-4CAC-8968-1F0B430DEFDF}"/>
              </a:ext>
            </a:extLst>
          </p:cNvPr>
          <p:cNvSpPr>
            <a:spLocks noGrp="1" noChangeArrowheads="1"/>
          </p:cNvSpPr>
          <p:nvPr>
            <p:ph type="ftr" sz="quarter" idx="4"/>
          </p:nvPr>
        </p:nvSpPr>
        <p:spPr bwMode="auto">
          <a:xfrm>
            <a:off x="0" y="8770938"/>
            <a:ext cx="30051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74" tIns="46187" rIns="92374" bIns="46187" numCol="1" anchor="b" anchorCtr="0" compatLnSpc="1">
            <a:prstTxWarp prst="textNoShape">
              <a:avLst/>
            </a:prstTxWarp>
          </a:bodyPr>
          <a:lstStyle>
            <a:lvl1pPr defTabSz="923925">
              <a:defRPr sz="1200"/>
            </a:lvl1pPr>
          </a:lstStyle>
          <a:p>
            <a:pPr>
              <a:defRPr/>
            </a:pPr>
            <a:endParaRPr lang="en-US"/>
          </a:p>
        </p:txBody>
      </p:sp>
      <p:sp>
        <p:nvSpPr>
          <p:cNvPr id="5127" name="Rectangle 7">
            <a:extLst>
              <a:ext uri="{FF2B5EF4-FFF2-40B4-BE49-F238E27FC236}">
                <a16:creationId xmlns:a16="http://schemas.microsoft.com/office/drawing/2014/main" id="{1D48AF68-0FDC-4C98-ABBB-953D775DAA38}"/>
              </a:ext>
            </a:extLst>
          </p:cNvPr>
          <p:cNvSpPr>
            <a:spLocks noGrp="1" noChangeArrowheads="1"/>
          </p:cNvSpPr>
          <p:nvPr>
            <p:ph type="sldNum" sz="quarter" idx="5"/>
          </p:nvPr>
        </p:nvSpPr>
        <p:spPr bwMode="auto">
          <a:xfrm>
            <a:off x="3929063" y="8770938"/>
            <a:ext cx="30051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74" tIns="46187" rIns="92374" bIns="46187" numCol="1" anchor="b" anchorCtr="0" compatLnSpc="1">
            <a:prstTxWarp prst="textNoShape">
              <a:avLst/>
            </a:prstTxWarp>
          </a:bodyPr>
          <a:lstStyle>
            <a:lvl1pPr algn="r" defTabSz="923925">
              <a:defRPr sz="1200"/>
            </a:lvl1pPr>
          </a:lstStyle>
          <a:p>
            <a:fld id="{6A311D1C-9291-4374-967A-2DF2D7AF018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F6583FAA-1879-48D3-A86F-A52A4456A004}"/>
              </a:ext>
            </a:extLst>
          </p:cNvPr>
          <p:cNvSpPr>
            <a:spLocks noGrp="1" noChangeArrowheads="1"/>
          </p:cNvSpPr>
          <p:nvPr>
            <p:ph type="sldNum" sz="quarter" idx="5"/>
          </p:nvPr>
        </p:nvSpPr>
        <p:spPr>
          <a:noFill/>
        </p:spPr>
        <p:txBody>
          <a:bodyPr/>
          <a:lstStyle>
            <a:lvl1pPr defTabSz="923925" eaLnBrk="0" hangingPunct="0">
              <a:spcBef>
                <a:spcPct val="30000"/>
              </a:spcBef>
              <a:defRPr sz="1200">
                <a:solidFill>
                  <a:schemeClr val="tx1"/>
                </a:solidFill>
                <a:latin typeface="Times New Roman" panose="02020603050405020304" pitchFamily="18" charset="0"/>
              </a:defRPr>
            </a:lvl1pPr>
            <a:lvl2pPr marL="742950" indent="-285750" defTabSz="923925" eaLnBrk="0" hangingPunct="0">
              <a:spcBef>
                <a:spcPct val="30000"/>
              </a:spcBef>
              <a:defRPr sz="1200">
                <a:solidFill>
                  <a:schemeClr val="tx1"/>
                </a:solidFill>
                <a:latin typeface="Times New Roman" panose="02020603050405020304" pitchFamily="18" charset="0"/>
              </a:defRPr>
            </a:lvl2pPr>
            <a:lvl3pPr marL="1143000" indent="-228600" defTabSz="923925" eaLnBrk="0" hangingPunct="0">
              <a:spcBef>
                <a:spcPct val="30000"/>
              </a:spcBef>
              <a:defRPr sz="1200">
                <a:solidFill>
                  <a:schemeClr val="tx1"/>
                </a:solidFill>
                <a:latin typeface="Times New Roman" panose="02020603050405020304" pitchFamily="18" charset="0"/>
              </a:defRPr>
            </a:lvl3pPr>
            <a:lvl4pPr marL="1600200" indent="-228600" defTabSz="923925" eaLnBrk="0" hangingPunct="0">
              <a:spcBef>
                <a:spcPct val="30000"/>
              </a:spcBef>
              <a:defRPr sz="1200">
                <a:solidFill>
                  <a:schemeClr val="tx1"/>
                </a:solidFill>
                <a:latin typeface="Times New Roman" panose="02020603050405020304" pitchFamily="18" charset="0"/>
              </a:defRPr>
            </a:lvl4pPr>
            <a:lvl5pPr marL="2057400" indent="-228600" defTabSz="923925" eaLnBrk="0" hangingPunct="0">
              <a:spcBef>
                <a:spcPct val="30000"/>
              </a:spcBef>
              <a:defRPr sz="1200">
                <a:solidFill>
                  <a:schemeClr val="tx1"/>
                </a:solidFill>
                <a:latin typeface="Times New Roman" panose="02020603050405020304" pitchFamily="18" charset="0"/>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C2A3215-1B1B-4283-9323-638B8A24F86D}" type="slidenum">
              <a:rPr lang="en-US" altLang="en-US"/>
              <a:pPr eaLnBrk="1" hangingPunct="1">
                <a:spcBef>
                  <a:spcPct val="0"/>
                </a:spcBef>
              </a:pPr>
              <a:t>1</a:t>
            </a:fld>
            <a:endParaRPr lang="en-US" altLang="en-US"/>
          </a:p>
        </p:txBody>
      </p:sp>
      <p:sp>
        <p:nvSpPr>
          <p:cNvPr id="4099" name="Rectangle 2">
            <a:extLst>
              <a:ext uri="{FF2B5EF4-FFF2-40B4-BE49-F238E27FC236}">
                <a16:creationId xmlns:a16="http://schemas.microsoft.com/office/drawing/2014/main" id="{674B7ECA-851F-40C0-B13A-93B4A0162CEE}"/>
              </a:ext>
            </a:extLst>
          </p:cNvPr>
          <p:cNvSpPr>
            <a:spLocks noGrp="1" noRot="1" noChangeAspect="1" noChangeArrowheads="1" noTextEdit="1"/>
          </p:cNvSpPr>
          <p:nvPr>
            <p:ph type="sldImg"/>
          </p:nvPr>
        </p:nvSpPr>
        <p:spPr>
          <a:xfrm>
            <a:off x="390525" y="692150"/>
            <a:ext cx="6153150" cy="3462338"/>
          </a:xfrm>
          <a:ln/>
        </p:spPr>
      </p:sp>
      <p:sp>
        <p:nvSpPr>
          <p:cNvPr id="4100" name="Rectangle 3">
            <a:extLst>
              <a:ext uri="{FF2B5EF4-FFF2-40B4-BE49-F238E27FC236}">
                <a16:creationId xmlns:a16="http://schemas.microsoft.com/office/drawing/2014/main" id="{97AF57DA-869F-410C-A335-30992567984D}"/>
              </a:ext>
            </a:extLst>
          </p:cNvPr>
          <p:cNvSpPr>
            <a:spLocks noGrp="1" noChangeArrowheads="1"/>
          </p:cNvSpPr>
          <p:nvPr>
            <p:ph type="body" idx="1"/>
          </p:nvPr>
        </p:nvSpPr>
        <p:spPr>
          <a:xfrm>
            <a:off x="190500" y="4235450"/>
            <a:ext cx="6553200" cy="4724400"/>
          </a:xfrm>
          <a:noFill/>
        </p:spPr>
        <p:txBody>
          <a:bodyPr/>
          <a:lstStyle/>
          <a:p>
            <a:pPr marL="0" marR="0" lvl="0" indent="0" algn="l" defTabSz="914400" rtl="0" eaLnBrk="1" fontAlgn="base" latinLnBrk="0" hangingPunct="1">
              <a:lnSpc>
                <a:spcPct val="80000"/>
              </a:lnSpc>
              <a:spcBef>
                <a:spcPct val="30000"/>
              </a:spcBef>
              <a:spcAft>
                <a:spcPct val="0"/>
              </a:spcAft>
              <a:buClrTx/>
              <a:buSzTx/>
              <a:buFontTx/>
              <a:buNone/>
              <a:tabLst/>
              <a:defRPr/>
            </a:pPr>
            <a:r>
              <a:rPr lang="en-US" altLang="en-US" sz="800" b="1" u="sng" dirty="0"/>
              <a:t>Project Summary:</a:t>
            </a:r>
            <a:r>
              <a:rPr lang="en-US" altLang="en-US" sz="800" dirty="0"/>
              <a:t> Brief 2-3 sentence summary of the project scope and benefits. </a:t>
            </a:r>
          </a:p>
          <a:p>
            <a:pPr marL="0" marR="0" lvl="0" indent="0" algn="l" defTabSz="914400" rtl="0" eaLnBrk="1" fontAlgn="base" latinLnBrk="0" hangingPunct="1">
              <a:lnSpc>
                <a:spcPct val="80000"/>
              </a:lnSpc>
              <a:spcBef>
                <a:spcPct val="30000"/>
              </a:spcBef>
              <a:spcAft>
                <a:spcPct val="0"/>
              </a:spcAft>
              <a:buClrTx/>
              <a:buSzTx/>
              <a:buFontTx/>
              <a:buNone/>
              <a:tabLst/>
              <a:defRPr/>
            </a:pPr>
            <a:endParaRPr lang="en-US" altLang="en-US" sz="800" dirty="0"/>
          </a:p>
          <a:p>
            <a:pPr marL="0" marR="0" lvl="0" indent="0" algn="l" defTabSz="914400" rtl="0" eaLnBrk="1" fontAlgn="base" latinLnBrk="0" hangingPunct="1">
              <a:lnSpc>
                <a:spcPct val="80000"/>
              </a:lnSpc>
              <a:spcBef>
                <a:spcPct val="30000"/>
              </a:spcBef>
              <a:spcAft>
                <a:spcPct val="0"/>
              </a:spcAft>
              <a:buClrTx/>
              <a:buSzTx/>
              <a:buFontTx/>
              <a:buNone/>
              <a:tabLst/>
              <a:defRPr/>
            </a:pPr>
            <a:r>
              <a:rPr lang="en-US" altLang="en-US" sz="800" b="1" u="sng" kern="1200" dirty="0">
                <a:solidFill>
                  <a:schemeClr val="tx1"/>
                </a:solidFill>
                <a:latin typeface="Times New Roman" pitchFamily="18" charset="0"/>
                <a:ea typeface="+mn-ea"/>
                <a:cs typeface="+mn-cs"/>
              </a:rPr>
              <a:t>ECD</a:t>
            </a:r>
            <a:r>
              <a:rPr lang="en-US" altLang="en-US" sz="800" b="1" u="sng" dirty="0"/>
              <a:t>:</a:t>
            </a:r>
            <a:r>
              <a:rPr lang="en-US" altLang="en-US" sz="800" b="0" u="none" dirty="0"/>
              <a:t> Agreed upon time frame for project completion. Factors in business needs/requirements for the stakeholders as well as current project priorities and workload of the Advanced Quality team. </a:t>
            </a:r>
            <a:endParaRPr lang="en-US" altLang="en-US" sz="800" b="1" u="sng" dirty="0"/>
          </a:p>
          <a:p>
            <a:pPr eaLnBrk="1" hangingPunct="1">
              <a:lnSpc>
                <a:spcPct val="80000"/>
              </a:lnSpc>
            </a:pPr>
            <a:endParaRPr lang="en-US" altLang="en-US" sz="800" b="1" u="sng" dirty="0"/>
          </a:p>
          <a:p>
            <a:pPr eaLnBrk="1" hangingPunct="1">
              <a:lnSpc>
                <a:spcPct val="80000"/>
              </a:lnSpc>
            </a:pPr>
            <a:r>
              <a:rPr lang="en-US" altLang="en-US" sz="800" b="1" u="sng" dirty="0"/>
              <a:t>Deliverables:</a:t>
            </a:r>
            <a:r>
              <a:rPr lang="en-US" altLang="en-US" sz="800" dirty="0"/>
              <a:t> The deliverables are the </a:t>
            </a:r>
            <a:r>
              <a:rPr lang="en-US" altLang="en-US" sz="800" u="sng" dirty="0"/>
              <a:t>end-products that the stakeholder expects from the project</a:t>
            </a:r>
            <a:r>
              <a:rPr lang="en-US" altLang="en-US" sz="800" u="none" dirty="0"/>
              <a:t> (Ex. visualizations, charts, automations, workflows, etc.)</a:t>
            </a:r>
            <a:r>
              <a:rPr lang="en-US" altLang="en-US" sz="800" dirty="0"/>
              <a:t>.  Usually two or three </a:t>
            </a:r>
            <a:r>
              <a:rPr lang="en-US" altLang="en-US" sz="800" b="1" u="sng" dirty="0">
                <a:solidFill>
                  <a:srgbClr val="FF3300"/>
                </a:solidFill>
              </a:rPr>
              <a:t>S</a:t>
            </a:r>
            <a:r>
              <a:rPr lang="en-US" altLang="en-US" sz="800" dirty="0"/>
              <a:t>pecific </a:t>
            </a:r>
            <a:r>
              <a:rPr lang="en-US" altLang="en-US" sz="800" b="1" u="sng" dirty="0"/>
              <a:t>M</a:t>
            </a:r>
            <a:r>
              <a:rPr lang="en-US" altLang="en-US" sz="800" dirty="0"/>
              <a:t>easurable, </a:t>
            </a:r>
            <a:r>
              <a:rPr lang="en-US" altLang="en-US" sz="800" b="1" u="sng" dirty="0"/>
              <a:t>A</a:t>
            </a:r>
            <a:r>
              <a:rPr lang="en-US" altLang="en-US" sz="800" dirty="0"/>
              <a:t>greed-to, </a:t>
            </a:r>
            <a:r>
              <a:rPr lang="en-US" altLang="en-US" sz="800" b="1" u="sng" dirty="0"/>
              <a:t>R</a:t>
            </a:r>
            <a:r>
              <a:rPr lang="en-US" altLang="en-US" sz="800" dirty="0"/>
              <a:t>ealistic, </a:t>
            </a:r>
            <a:r>
              <a:rPr lang="en-US" altLang="en-US" sz="800" b="1" u="sng" dirty="0"/>
              <a:t>T</a:t>
            </a:r>
            <a:r>
              <a:rPr lang="en-US" altLang="en-US" sz="800" dirty="0"/>
              <a:t>ime-bound (SMART) items. These deliverables define how the Advanced Quality team knows that a project is finished based on the Stakeholder expectations and help define the required time frame to complete the project within. </a:t>
            </a:r>
          </a:p>
          <a:p>
            <a:pPr eaLnBrk="1" hangingPunct="1">
              <a:lnSpc>
                <a:spcPct val="80000"/>
              </a:lnSpc>
            </a:pPr>
            <a:endParaRPr lang="en-US" altLang="en-US" sz="800" dirty="0"/>
          </a:p>
          <a:p>
            <a:pPr eaLnBrk="1" hangingPunct="1">
              <a:lnSpc>
                <a:spcPct val="80000"/>
              </a:lnSpc>
            </a:pPr>
            <a:r>
              <a:rPr lang="en-US" altLang="en-US" sz="800" b="1" u="sng" dirty="0"/>
              <a:t>Requirements:</a:t>
            </a:r>
            <a:r>
              <a:rPr lang="en-US" altLang="en-US" sz="800" b="0" u="none" dirty="0"/>
              <a:t> The requirements are specific sub-items that must be part of the deliverables and actions that are required to accomplish the project. This will define what is in the scope of the project. Anything not captured as a deliverable or requirement will be considered “out of scope” for the project. (Examples can include: specific technology or application used, data access, data storage, data preparation, organizational communication)</a:t>
            </a:r>
          </a:p>
          <a:p>
            <a:pPr eaLnBrk="1" hangingPunct="1">
              <a:lnSpc>
                <a:spcPct val="80000"/>
              </a:lnSpc>
            </a:pPr>
            <a:endParaRPr lang="en-US" altLang="en-US" sz="800" b="0" u="none" dirty="0"/>
          </a:p>
          <a:p>
            <a:pPr marL="0" marR="0" lvl="0" indent="0" algn="l" defTabSz="914400" rtl="0" eaLnBrk="1" fontAlgn="base" latinLnBrk="0" hangingPunct="1">
              <a:lnSpc>
                <a:spcPct val="80000"/>
              </a:lnSpc>
              <a:spcBef>
                <a:spcPct val="30000"/>
              </a:spcBef>
              <a:spcAft>
                <a:spcPct val="0"/>
              </a:spcAft>
              <a:buClrTx/>
              <a:buSzTx/>
              <a:buFontTx/>
              <a:buNone/>
              <a:tabLst/>
              <a:defRPr/>
            </a:pPr>
            <a:r>
              <a:rPr lang="en-US" altLang="en-US" sz="800" b="1" u="sng" dirty="0"/>
              <a:t>Benefits:</a:t>
            </a:r>
            <a:r>
              <a:rPr lang="en-US" altLang="en-US" sz="800" b="0" u="none" dirty="0"/>
              <a:t> The measurable outcomes that exemplify the value in pursuing the project AKA Return on Investment (ROI). These are quantifiable processes, typically involving time (hours) saved/avoided, defect/CAR reduction, etc. that are assessed prior to starting the project. The benefits should outweigh the cost to develop and implement the project by the Advanced Quality team and provide a calculable savings/avoidance at the end of the project.</a:t>
            </a:r>
          </a:p>
          <a:p>
            <a:pPr algn="l"/>
            <a:r>
              <a:rPr lang="en-US" sz="1050" b="0" i="1" dirty="0">
                <a:solidFill>
                  <a:srgbClr val="333333"/>
                </a:solidFill>
                <a:effectLst/>
                <a:latin typeface="-apple-system"/>
              </a:rPr>
              <a:t>What are the savings impacts? How many people will this benefit?"</a:t>
            </a:r>
            <a:endParaRPr lang="en-US" sz="1050" b="0" i="0" dirty="0">
              <a:solidFill>
                <a:srgbClr val="333333"/>
              </a:solidFill>
              <a:effectLst/>
              <a:latin typeface="-apple-system"/>
            </a:endParaRPr>
          </a:p>
          <a:p>
            <a:pPr algn="l"/>
            <a:r>
              <a:rPr lang="en-US" sz="1050" b="0" i="0" dirty="0">
                <a:solidFill>
                  <a:srgbClr val="333333"/>
                </a:solidFill>
                <a:effectLst/>
                <a:latin typeface="-apple-system"/>
              </a:rPr>
              <a:t>1 - $0 Savings / &lt;5 people will benefit from this</a:t>
            </a:r>
          </a:p>
          <a:p>
            <a:pPr algn="l"/>
            <a:r>
              <a:rPr lang="en-US" sz="1050" b="0" i="0" dirty="0">
                <a:solidFill>
                  <a:srgbClr val="333333"/>
                </a:solidFill>
                <a:effectLst/>
                <a:latin typeface="-apple-system"/>
              </a:rPr>
              <a:t>2 - &lt;$10k Savings / 5-20 people will benefit from this</a:t>
            </a:r>
          </a:p>
          <a:p>
            <a:pPr algn="l"/>
            <a:r>
              <a:rPr lang="en-US" sz="1050" b="0" i="0" dirty="0">
                <a:solidFill>
                  <a:srgbClr val="333333"/>
                </a:solidFill>
                <a:effectLst/>
                <a:latin typeface="-apple-system"/>
              </a:rPr>
              <a:t>3 - &lt;$25k Savings / 20-100 people will benefit from this</a:t>
            </a:r>
          </a:p>
          <a:p>
            <a:pPr algn="l"/>
            <a:r>
              <a:rPr lang="en-US" sz="1050" b="0" i="0" dirty="0">
                <a:solidFill>
                  <a:srgbClr val="333333"/>
                </a:solidFill>
                <a:effectLst/>
                <a:latin typeface="-apple-system"/>
              </a:rPr>
              <a:t>5 - &lt;$50k Savings / 100-200 people will benefit from this</a:t>
            </a:r>
          </a:p>
          <a:p>
            <a:pPr algn="l"/>
            <a:r>
              <a:rPr lang="en-US" sz="1050" b="0" i="0" dirty="0">
                <a:solidFill>
                  <a:srgbClr val="333333"/>
                </a:solidFill>
                <a:effectLst/>
                <a:latin typeface="-apple-system"/>
              </a:rPr>
              <a:t>8 - &lt;$75k Savings / 200-500 people will benefit from this</a:t>
            </a:r>
          </a:p>
          <a:p>
            <a:pPr algn="l"/>
            <a:r>
              <a:rPr lang="en-US" sz="1050" b="0" i="0" dirty="0">
                <a:solidFill>
                  <a:srgbClr val="333333"/>
                </a:solidFill>
                <a:effectLst/>
                <a:latin typeface="-apple-system"/>
              </a:rPr>
              <a:t>13 - &lt;$100k Savings / 500-1000 people will benefit from this</a:t>
            </a:r>
          </a:p>
          <a:p>
            <a:pPr algn="l"/>
            <a:r>
              <a:rPr lang="en-US" sz="1050" b="0" i="0" dirty="0">
                <a:solidFill>
                  <a:srgbClr val="333333"/>
                </a:solidFill>
                <a:effectLst/>
                <a:latin typeface="-apple-system"/>
              </a:rPr>
              <a:t>20 - $100k + Savings / 1000+ people will benefit from this</a:t>
            </a:r>
          </a:p>
          <a:p>
            <a:pPr algn="l"/>
            <a:endParaRPr lang="en-US" sz="1050" b="0" i="0" dirty="0">
              <a:solidFill>
                <a:srgbClr val="333333"/>
              </a:solidFill>
              <a:effectLst/>
              <a:latin typeface="-apple-system"/>
            </a:endParaRPr>
          </a:p>
          <a:p>
            <a:pPr algn="l"/>
            <a:r>
              <a:rPr lang="en-US" sz="1050" b="0" i="1" dirty="0">
                <a:solidFill>
                  <a:srgbClr val="333333"/>
                </a:solidFill>
                <a:effectLst/>
                <a:latin typeface="-apple-system"/>
              </a:rPr>
              <a:t>"What is the program scope or magnitude of impact?"</a:t>
            </a:r>
            <a:endParaRPr lang="en-US" sz="1050" b="0" i="0" dirty="0">
              <a:solidFill>
                <a:srgbClr val="333333"/>
              </a:solidFill>
              <a:effectLst/>
              <a:latin typeface="-apple-system"/>
            </a:endParaRPr>
          </a:p>
          <a:p>
            <a:pPr algn="l"/>
            <a:r>
              <a:rPr lang="en-US" sz="1050" b="0" i="0" dirty="0">
                <a:solidFill>
                  <a:srgbClr val="333333"/>
                </a:solidFill>
                <a:effectLst/>
                <a:latin typeface="-apple-system"/>
              </a:rPr>
              <a:t>1 - No risk is reduced / No Opportunity is gained</a:t>
            </a:r>
          </a:p>
          <a:p>
            <a:pPr algn="l"/>
            <a:r>
              <a:rPr lang="en-US" sz="1050" b="0" i="0" dirty="0">
                <a:solidFill>
                  <a:srgbClr val="333333"/>
                </a:solidFill>
                <a:effectLst/>
                <a:latin typeface="-apple-system"/>
              </a:rPr>
              <a:t>2 - Value generated, but no site/program impact</a:t>
            </a:r>
          </a:p>
          <a:p>
            <a:pPr algn="l"/>
            <a:r>
              <a:rPr lang="en-US" sz="1050" b="0" i="0" dirty="0">
                <a:solidFill>
                  <a:srgbClr val="333333"/>
                </a:solidFill>
                <a:effectLst/>
                <a:latin typeface="-apple-system"/>
              </a:rPr>
              <a:t>3 - 1 program / site impacted</a:t>
            </a:r>
          </a:p>
          <a:p>
            <a:pPr algn="l"/>
            <a:r>
              <a:rPr lang="en-US" sz="1050" b="0" i="0" dirty="0">
                <a:solidFill>
                  <a:srgbClr val="333333"/>
                </a:solidFill>
                <a:effectLst/>
                <a:latin typeface="-apple-system"/>
              </a:rPr>
              <a:t>5 - 2-3 programs / sites impacted</a:t>
            </a:r>
          </a:p>
          <a:p>
            <a:pPr algn="l"/>
            <a:r>
              <a:rPr lang="en-US" sz="1050" b="0" i="0" dirty="0">
                <a:solidFill>
                  <a:srgbClr val="333333"/>
                </a:solidFill>
                <a:effectLst/>
                <a:latin typeface="-apple-system"/>
              </a:rPr>
              <a:t>8 - LOB/Function impacted </a:t>
            </a:r>
          </a:p>
          <a:p>
            <a:pPr algn="l"/>
            <a:r>
              <a:rPr lang="en-US" sz="1050" b="0" i="0" dirty="0">
                <a:solidFill>
                  <a:srgbClr val="333333"/>
                </a:solidFill>
                <a:effectLst/>
                <a:latin typeface="-apple-system"/>
              </a:rPr>
              <a:t>13 - RMS-wide impacted </a:t>
            </a:r>
          </a:p>
          <a:p>
            <a:pPr algn="l"/>
            <a:r>
              <a:rPr lang="en-US" sz="1050" b="0" i="0" dirty="0">
                <a:solidFill>
                  <a:srgbClr val="333333"/>
                </a:solidFill>
                <a:effectLst/>
                <a:latin typeface="-apple-system"/>
              </a:rPr>
              <a:t>20 - RMS+/Multi-BA. Risk of non-compliance, escape, defects / </a:t>
            </a:r>
          </a:p>
          <a:p>
            <a:pPr algn="l"/>
            <a:r>
              <a:rPr lang="en-US" sz="1050" b="0" i="0" dirty="0">
                <a:solidFill>
                  <a:srgbClr val="333333"/>
                </a:solidFill>
                <a:effectLst/>
                <a:latin typeface="-apple-system"/>
              </a:rPr>
              <a:t>Opportunity to transform job process or role</a:t>
            </a:r>
            <a:endParaRPr lang="en-US" altLang="en-US" sz="800" b="0" u="none" dirty="0"/>
          </a:p>
          <a:p>
            <a:pPr marL="0" marR="0" lvl="0" indent="0" algn="l" defTabSz="914400" rtl="0" eaLnBrk="1" fontAlgn="base" latinLnBrk="0" hangingPunct="1">
              <a:lnSpc>
                <a:spcPct val="80000"/>
              </a:lnSpc>
              <a:spcBef>
                <a:spcPct val="30000"/>
              </a:spcBef>
              <a:spcAft>
                <a:spcPct val="0"/>
              </a:spcAft>
              <a:buClrTx/>
              <a:buSzTx/>
              <a:buFontTx/>
              <a:buNone/>
              <a:tabLst/>
              <a:defRPr/>
            </a:pPr>
            <a:endParaRPr lang="en-US" altLang="en-US" sz="800" b="0" u="none" dirty="0"/>
          </a:p>
          <a:p>
            <a:pPr eaLnBrk="1" hangingPunct="1">
              <a:lnSpc>
                <a:spcPct val="80000"/>
              </a:lnSpc>
            </a:pPr>
            <a:endParaRPr lang="en-US" altLang="en-US" sz="800" b="1" u="sng"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F6583FAA-1879-48D3-A86F-A52A4456A004}"/>
              </a:ext>
            </a:extLst>
          </p:cNvPr>
          <p:cNvSpPr>
            <a:spLocks noGrp="1" noChangeArrowheads="1"/>
          </p:cNvSpPr>
          <p:nvPr>
            <p:ph type="sldNum" sz="quarter" idx="5"/>
          </p:nvPr>
        </p:nvSpPr>
        <p:spPr>
          <a:noFill/>
        </p:spPr>
        <p:txBody>
          <a:bodyPr/>
          <a:lstStyle>
            <a:lvl1pPr defTabSz="923925" eaLnBrk="0" hangingPunct="0">
              <a:spcBef>
                <a:spcPct val="30000"/>
              </a:spcBef>
              <a:defRPr sz="1200">
                <a:solidFill>
                  <a:schemeClr val="tx1"/>
                </a:solidFill>
                <a:latin typeface="Times New Roman" panose="02020603050405020304" pitchFamily="18" charset="0"/>
              </a:defRPr>
            </a:lvl1pPr>
            <a:lvl2pPr marL="742950" indent="-285750" defTabSz="923925" eaLnBrk="0" hangingPunct="0">
              <a:spcBef>
                <a:spcPct val="30000"/>
              </a:spcBef>
              <a:defRPr sz="1200">
                <a:solidFill>
                  <a:schemeClr val="tx1"/>
                </a:solidFill>
                <a:latin typeface="Times New Roman" panose="02020603050405020304" pitchFamily="18" charset="0"/>
              </a:defRPr>
            </a:lvl2pPr>
            <a:lvl3pPr marL="1143000" indent="-228600" defTabSz="923925" eaLnBrk="0" hangingPunct="0">
              <a:spcBef>
                <a:spcPct val="30000"/>
              </a:spcBef>
              <a:defRPr sz="1200">
                <a:solidFill>
                  <a:schemeClr val="tx1"/>
                </a:solidFill>
                <a:latin typeface="Times New Roman" panose="02020603050405020304" pitchFamily="18" charset="0"/>
              </a:defRPr>
            </a:lvl3pPr>
            <a:lvl4pPr marL="1600200" indent="-228600" defTabSz="923925" eaLnBrk="0" hangingPunct="0">
              <a:spcBef>
                <a:spcPct val="30000"/>
              </a:spcBef>
              <a:defRPr sz="1200">
                <a:solidFill>
                  <a:schemeClr val="tx1"/>
                </a:solidFill>
                <a:latin typeface="Times New Roman" panose="02020603050405020304" pitchFamily="18" charset="0"/>
              </a:defRPr>
            </a:lvl4pPr>
            <a:lvl5pPr marL="2057400" indent="-228600" defTabSz="923925" eaLnBrk="0" hangingPunct="0">
              <a:spcBef>
                <a:spcPct val="30000"/>
              </a:spcBef>
              <a:defRPr sz="1200">
                <a:solidFill>
                  <a:schemeClr val="tx1"/>
                </a:solidFill>
                <a:latin typeface="Times New Roman" panose="02020603050405020304" pitchFamily="18" charset="0"/>
              </a:defRPr>
            </a:lvl5pPr>
            <a:lvl6pPr marL="2514600" indent="-228600" defTabSz="923925"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23925"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23925"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23925" eaLnBrk="0" fontAlgn="base" hangingPunct="0">
              <a:spcBef>
                <a:spcPct val="30000"/>
              </a:spcBef>
              <a:spcAft>
                <a:spcPct val="0"/>
              </a:spcAft>
              <a:defRPr sz="1200">
                <a:solidFill>
                  <a:schemeClr val="tx1"/>
                </a:solidFill>
                <a:latin typeface="Times New Roman" panose="02020603050405020304" pitchFamily="18" charset="0"/>
              </a:defRPr>
            </a:lvl9pPr>
          </a:lstStyle>
          <a:p>
            <a:pPr eaLnBrk="1" hangingPunct="1">
              <a:spcBef>
                <a:spcPct val="0"/>
              </a:spcBef>
            </a:pPr>
            <a:fld id="{8C2A3215-1B1B-4283-9323-638B8A24F86D}" type="slidenum">
              <a:rPr lang="en-US" altLang="en-US"/>
              <a:pPr eaLnBrk="1" hangingPunct="1">
                <a:spcBef>
                  <a:spcPct val="0"/>
                </a:spcBef>
              </a:pPr>
              <a:t>2</a:t>
            </a:fld>
            <a:endParaRPr lang="en-US" altLang="en-US"/>
          </a:p>
        </p:txBody>
      </p:sp>
      <p:sp>
        <p:nvSpPr>
          <p:cNvPr id="4099" name="Rectangle 2">
            <a:extLst>
              <a:ext uri="{FF2B5EF4-FFF2-40B4-BE49-F238E27FC236}">
                <a16:creationId xmlns:a16="http://schemas.microsoft.com/office/drawing/2014/main" id="{674B7ECA-851F-40C0-B13A-93B4A0162CEE}"/>
              </a:ext>
            </a:extLst>
          </p:cNvPr>
          <p:cNvSpPr>
            <a:spLocks noGrp="1" noRot="1" noChangeAspect="1" noChangeArrowheads="1" noTextEdit="1"/>
          </p:cNvSpPr>
          <p:nvPr>
            <p:ph type="sldImg"/>
          </p:nvPr>
        </p:nvSpPr>
        <p:spPr>
          <a:xfrm>
            <a:off x="390525" y="692150"/>
            <a:ext cx="6153150" cy="3462338"/>
          </a:xfrm>
          <a:ln/>
        </p:spPr>
      </p:sp>
      <p:sp>
        <p:nvSpPr>
          <p:cNvPr id="4100" name="Rectangle 3">
            <a:extLst>
              <a:ext uri="{FF2B5EF4-FFF2-40B4-BE49-F238E27FC236}">
                <a16:creationId xmlns:a16="http://schemas.microsoft.com/office/drawing/2014/main" id="{97AF57DA-869F-410C-A335-30992567984D}"/>
              </a:ext>
            </a:extLst>
          </p:cNvPr>
          <p:cNvSpPr>
            <a:spLocks noGrp="1" noChangeArrowheads="1"/>
          </p:cNvSpPr>
          <p:nvPr>
            <p:ph type="body" idx="1"/>
          </p:nvPr>
        </p:nvSpPr>
        <p:spPr>
          <a:xfrm>
            <a:off x="190500" y="4235450"/>
            <a:ext cx="6553200" cy="4724400"/>
          </a:xfrm>
          <a:noFill/>
        </p:spPr>
        <p:txBody>
          <a:bodyPr/>
          <a:lstStyle/>
          <a:p>
            <a:pPr marL="0" marR="0" lvl="0" indent="0" algn="l" defTabSz="914400" rtl="0" eaLnBrk="1" fontAlgn="base" latinLnBrk="0" hangingPunct="1">
              <a:lnSpc>
                <a:spcPct val="80000"/>
              </a:lnSpc>
              <a:spcBef>
                <a:spcPct val="30000"/>
              </a:spcBef>
              <a:spcAft>
                <a:spcPct val="0"/>
              </a:spcAft>
              <a:buClrTx/>
              <a:buSzTx/>
              <a:buFontTx/>
              <a:buNone/>
              <a:tabLst/>
              <a:defRPr/>
            </a:pPr>
            <a:r>
              <a:rPr lang="en-US" altLang="en-US" sz="800" b="1" u="sng" dirty="0"/>
              <a:t>Parking Lot:</a:t>
            </a:r>
            <a:r>
              <a:rPr lang="en-US" altLang="en-US" sz="800" b="0" u="none" dirty="0"/>
              <a:t> Items or capabilities that were discussed in the requirements document creation but have not become a firm feature or requirement to implement. May or may not be possible for Advanced Quality to pursue at the current time with existing tools and might require</a:t>
            </a:r>
            <a:r>
              <a:rPr lang="en-US" altLang="en-US" sz="800" dirty="0"/>
              <a:t> additional research on capabilities. </a:t>
            </a:r>
          </a:p>
          <a:p>
            <a:pPr marL="0" marR="0" lvl="0" indent="0" algn="l" defTabSz="914400" rtl="0" eaLnBrk="1" fontAlgn="base" latinLnBrk="0" hangingPunct="1">
              <a:lnSpc>
                <a:spcPct val="80000"/>
              </a:lnSpc>
              <a:spcBef>
                <a:spcPct val="30000"/>
              </a:spcBef>
              <a:spcAft>
                <a:spcPct val="0"/>
              </a:spcAft>
              <a:buClrTx/>
              <a:buSzTx/>
              <a:buFontTx/>
              <a:buNone/>
              <a:tabLst/>
              <a:defRPr/>
            </a:pPr>
            <a:endParaRPr lang="en-US" altLang="en-US" sz="800" b="0" u="none" dirty="0"/>
          </a:p>
          <a:p>
            <a:pPr marL="0" marR="0" lvl="0" indent="0" algn="l" defTabSz="914400" rtl="0" eaLnBrk="1" fontAlgn="base" latinLnBrk="0" hangingPunct="1">
              <a:lnSpc>
                <a:spcPct val="80000"/>
              </a:lnSpc>
              <a:spcBef>
                <a:spcPct val="30000"/>
              </a:spcBef>
              <a:spcAft>
                <a:spcPct val="0"/>
              </a:spcAft>
              <a:buClrTx/>
              <a:buSzTx/>
              <a:buFontTx/>
              <a:buNone/>
              <a:tabLst/>
              <a:defRPr/>
            </a:pPr>
            <a:r>
              <a:rPr lang="en-US" altLang="en-US" sz="800" b="1" u="sng" dirty="0"/>
              <a:t>Future Releases/Phases:</a:t>
            </a:r>
            <a:r>
              <a:rPr lang="en-US" altLang="en-US" sz="800" b="0" u="none" dirty="0"/>
              <a:t> Items that are out of scope for this project requirement’s document but could be implemented in future releases or brought in to a separate project in additional phases. </a:t>
            </a:r>
            <a:r>
              <a:rPr lang="en-US" altLang="en-US" sz="800" dirty="0"/>
              <a:t>Items that would be great if implemented in the future but are not firm requirements for the minimum viable product when delivered.  </a:t>
            </a:r>
          </a:p>
          <a:p>
            <a:pPr marL="0" marR="0" lvl="0" indent="0" algn="l" defTabSz="914400" rtl="0" eaLnBrk="1" fontAlgn="base" latinLnBrk="0" hangingPunct="1">
              <a:lnSpc>
                <a:spcPct val="80000"/>
              </a:lnSpc>
              <a:spcBef>
                <a:spcPct val="30000"/>
              </a:spcBef>
              <a:spcAft>
                <a:spcPct val="0"/>
              </a:spcAft>
              <a:buClrTx/>
              <a:buSzTx/>
              <a:buFontTx/>
              <a:buNone/>
              <a:tabLst/>
              <a:defRPr/>
            </a:pPr>
            <a:endParaRPr lang="en-US" altLang="en-US" sz="800" b="0" u="none" dirty="0"/>
          </a:p>
          <a:p>
            <a:pPr eaLnBrk="1" hangingPunct="1">
              <a:lnSpc>
                <a:spcPct val="80000"/>
              </a:lnSpc>
            </a:pPr>
            <a:endParaRPr lang="en-US" altLang="en-US" sz="800" b="1" u="sng" dirty="0"/>
          </a:p>
        </p:txBody>
      </p:sp>
    </p:spTree>
    <p:extLst>
      <p:ext uri="{BB962C8B-B14F-4D97-AF65-F5344CB8AC3E}">
        <p14:creationId xmlns:p14="http://schemas.microsoft.com/office/powerpoint/2010/main" val="2720970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C6E72D59-9CE2-4CC9-B129-4391B4217D4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BC4F70B-E820-452A-9739-5B51E7EC7D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8F9883-21D1-4198-82B8-955373160224}"/>
              </a:ext>
            </a:extLst>
          </p:cNvPr>
          <p:cNvSpPr>
            <a:spLocks noGrp="1" noChangeArrowheads="1"/>
          </p:cNvSpPr>
          <p:nvPr>
            <p:ph type="sldNum" sz="quarter" idx="12"/>
          </p:nvPr>
        </p:nvSpPr>
        <p:spPr>
          <a:ln/>
        </p:spPr>
        <p:txBody>
          <a:bodyPr/>
          <a:lstStyle>
            <a:lvl1pPr>
              <a:defRPr/>
            </a:lvl1pPr>
          </a:lstStyle>
          <a:p>
            <a:fld id="{3B16C5EF-37C7-44F4-9F14-E4593FF877B8}" type="slidenum">
              <a:rPr lang="en-US" altLang="en-US"/>
              <a:pPr/>
              <a:t>‹#›</a:t>
            </a:fld>
            <a:endParaRPr lang="en-US" altLang="en-US"/>
          </a:p>
        </p:txBody>
      </p:sp>
    </p:spTree>
    <p:extLst>
      <p:ext uri="{BB962C8B-B14F-4D97-AF65-F5344CB8AC3E}">
        <p14:creationId xmlns:p14="http://schemas.microsoft.com/office/powerpoint/2010/main" val="506572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2978FFC-5EA3-4B5D-9B30-DE5001B3F6D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E255390-B79D-4E7E-94BE-7B8AB66421A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60B0D8C-E477-4AD1-8402-BBF308ADD3BC}"/>
              </a:ext>
            </a:extLst>
          </p:cNvPr>
          <p:cNvSpPr>
            <a:spLocks noGrp="1" noChangeArrowheads="1"/>
          </p:cNvSpPr>
          <p:nvPr>
            <p:ph type="sldNum" sz="quarter" idx="12"/>
          </p:nvPr>
        </p:nvSpPr>
        <p:spPr>
          <a:ln/>
        </p:spPr>
        <p:txBody>
          <a:bodyPr/>
          <a:lstStyle>
            <a:lvl1pPr>
              <a:defRPr/>
            </a:lvl1pPr>
          </a:lstStyle>
          <a:p>
            <a:fld id="{54F5F77F-BD35-4ED2-BA21-BBAD6C9E71F3}" type="slidenum">
              <a:rPr lang="en-US" altLang="en-US"/>
              <a:pPr/>
              <a:t>‹#›</a:t>
            </a:fld>
            <a:endParaRPr lang="en-US" altLang="en-US"/>
          </a:p>
        </p:txBody>
      </p:sp>
    </p:spTree>
    <p:extLst>
      <p:ext uri="{BB962C8B-B14F-4D97-AF65-F5344CB8AC3E}">
        <p14:creationId xmlns:p14="http://schemas.microsoft.com/office/powerpoint/2010/main" val="382464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2D13467-9D44-41D4-B808-352504A3A80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C02345B-4AAC-4006-ADE9-81BC09DBBB7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5A76909-41D7-4014-AFA3-0438282B5E23}"/>
              </a:ext>
            </a:extLst>
          </p:cNvPr>
          <p:cNvSpPr>
            <a:spLocks noGrp="1" noChangeArrowheads="1"/>
          </p:cNvSpPr>
          <p:nvPr>
            <p:ph type="sldNum" sz="quarter" idx="12"/>
          </p:nvPr>
        </p:nvSpPr>
        <p:spPr>
          <a:ln/>
        </p:spPr>
        <p:txBody>
          <a:bodyPr/>
          <a:lstStyle>
            <a:lvl1pPr>
              <a:defRPr/>
            </a:lvl1pPr>
          </a:lstStyle>
          <a:p>
            <a:fld id="{88354A55-0522-471F-A757-33AEEE60BF6A}" type="slidenum">
              <a:rPr lang="en-US" altLang="en-US"/>
              <a:pPr/>
              <a:t>‹#›</a:t>
            </a:fld>
            <a:endParaRPr lang="en-US" altLang="en-US"/>
          </a:p>
        </p:txBody>
      </p:sp>
    </p:spTree>
    <p:extLst>
      <p:ext uri="{BB962C8B-B14F-4D97-AF65-F5344CB8AC3E}">
        <p14:creationId xmlns:p14="http://schemas.microsoft.com/office/powerpoint/2010/main" val="77759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7FA3C68-8DA4-4573-8ABB-380EB0E014F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0697424D-4B6E-48CF-9798-919C52FE88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2C3183-26EF-4618-A13A-CEBB12B4A874}"/>
              </a:ext>
            </a:extLst>
          </p:cNvPr>
          <p:cNvSpPr>
            <a:spLocks noGrp="1" noChangeArrowheads="1"/>
          </p:cNvSpPr>
          <p:nvPr>
            <p:ph type="sldNum" sz="quarter" idx="12"/>
          </p:nvPr>
        </p:nvSpPr>
        <p:spPr>
          <a:ln/>
        </p:spPr>
        <p:txBody>
          <a:bodyPr/>
          <a:lstStyle>
            <a:lvl1pPr>
              <a:defRPr/>
            </a:lvl1pPr>
          </a:lstStyle>
          <a:p>
            <a:fld id="{76116401-793D-40D1-BD55-E5AD3CA91B37}" type="slidenum">
              <a:rPr lang="en-US" altLang="en-US"/>
              <a:pPr/>
              <a:t>‹#›</a:t>
            </a:fld>
            <a:endParaRPr lang="en-US" altLang="en-US"/>
          </a:p>
        </p:txBody>
      </p:sp>
    </p:spTree>
    <p:extLst>
      <p:ext uri="{BB962C8B-B14F-4D97-AF65-F5344CB8AC3E}">
        <p14:creationId xmlns:p14="http://schemas.microsoft.com/office/powerpoint/2010/main" val="2137541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EA4635D3-C353-4429-90F3-E9BD2D7D561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092EF16-2D2F-4AE0-9F37-046845FDF04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C02BC5C-7C6C-440D-B330-444EFBBA6A78}"/>
              </a:ext>
            </a:extLst>
          </p:cNvPr>
          <p:cNvSpPr>
            <a:spLocks noGrp="1" noChangeArrowheads="1"/>
          </p:cNvSpPr>
          <p:nvPr>
            <p:ph type="sldNum" sz="quarter" idx="12"/>
          </p:nvPr>
        </p:nvSpPr>
        <p:spPr>
          <a:ln/>
        </p:spPr>
        <p:txBody>
          <a:bodyPr/>
          <a:lstStyle>
            <a:lvl1pPr>
              <a:defRPr/>
            </a:lvl1pPr>
          </a:lstStyle>
          <a:p>
            <a:fld id="{AC9276C8-BEF6-4B6B-8B46-8A852D1F2C44}" type="slidenum">
              <a:rPr lang="en-US" altLang="en-US"/>
              <a:pPr/>
              <a:t>‹#›</a:t>
            </a:fld>
            <a:endParaRPr lang="en-US" altLang="en-US"/>
          </a:p>
        </p:txBody>
      </p:sp>
    </p:spTree>
    <p:extLst>
      <p:ext uri="{BB962C8B-B14F-4D97-AF65-F5344CB8AC3E}">
        <p14:creationId xmlns:p14="http://schemas.microsoft.com/office/powerpoint/2010/main" val="1280886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2084504-3839-4039-BF97-64EB4C20CBE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90F87EE-21C3-406A-A75F-83BFED1DE56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B94B340-79BE-4272-B24D-046D97187AAD}"/>
              </a:ext>
            </a:extLst>
          </p:cNvPr>
          <p:cNvSpPr>
            <a:spLocks noGrp="1" noChangeArrowheads="1"/>
          </p:cNvSpPr>
          <p:nvPr>
            <p:ph type="sldNum" sz="quarter" idx="12"/>
          </p:nvPr>
        </p:nvSpPr>
        <p:spPr>
          <a:ln/>
        </p:spPr>
        <p:txBody>
          <a:bodyPr/>
          <a:lstStyle>
            <a:lvl1pPr>
              <a:defRPr/>
            </a:lvl1pPr>
          </a:lstStyle>
          <a:p>
            <a:fld id="{88FEAED4-3FE5-4F7E-907B-96CF538B2FC7}" type="slidenum">
              <a:rPr lang="en-US" altLang="en-US"/>
              <a:pPr/>
              <a:t>‹#›</a:t>
            </a:fld>
            <a:endParaRPr lang="en-US" altLang="en-US"/>
          </a:p>
        </p:txBody>
      </p:sp>
    </p:spTree>
    <p:extLst>
      <p:ext uri="{BB962C8B-B14F-4D97-AF65-F5344CB8AC3E}">
        <p14:creationId xmlns:p14="http://schemas.microsoft.com/office/powerpoint/2010/main" val="1352548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3204927E-590A-4DDC-871C-A698A7B91BF3}"/>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F56456D-7055-4A5F-BA04-D00F926858C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A4805859-95B7-4EFF-8DE1-4C0A0E536E38}"/>
              </a:ext>
            </a:extLst>
          </p:cNvPr>
          <p:cNvSpPr>
            <a:spLocks noGrp="1" noChangeArrowheads="1"/>
          </p:cNvSpPr>
          <p:nvPr>
            <p:ph type="sldNum" sz="quarter" idx="12"/>
          </p:nvPr>
        </p:nvSpPr>
        <p:spPr>
          <a:ln/>
        </p:spPr>
        <p:txBody>
          <a:bodyPr/>
          <a:lstStyle>
            <a:lvl1pPr>
              <a:defRPr/>
            </a:lvl1pPr>
          </a:lstStyle>
          <a:p>
            <a:fld id="{B13784A1-096B-4692-9218-0277DCD8A2D8}" type="slidenum">
              <a:rPr lang="en-US" altLang="en-US"/>
              <a:pPr/>
              <a:t>‹#›</a:t>
            </a:fld>
            <a:endParaRPr lang="en-US" altLang="en-US"/>
          </a:p>
        </p:txBody>
      </p:sp>
    </p:spTree>
    <p:extLst>
      <p:ext uri="{BB962C8B-B14F-4D97-AF65-F5344CB8AC3E}">
        <p14:creationId xmlns:p14="http://schemas.microsoft.com/office/powerpoint/2010/main" val="23459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EA0AF55F-2259-44B4-A605-F7D9AD1845B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41E2332-90B0-4529-8FF1-40C0B57AE1B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E62B576A-36F1-4034-BD6A-7B34F3850A18}"/>
              </a:ext>
            </a:extLst>
          </p:cNvPr>
          <p:cNvSpPr>
            <a:spLocks noGrp="1" noChangeArrowheads="1"/>
          </p:cNvSpPr>
          <p:nvPr>
            <p:ph type="sldNum" sz="quarter" idx="12"/>
          </p:nvPr>
        </p:nvSpPr>
        <p:spPr>
          <a:ln/>
        </p:spPr>
        <p:txBody>
          <a:bodyPr/>
          <a:lstStyle>
            <a:lvl1pPr>
              <a:defRPr/>
            </a:lvl1pPr>
          </a:lstStyle>
          <a:p>
            <a:fld id="{6005B277-A5D5-4428-99B2-931AE4C2C878}" type="slidenum">
              <a:rPr lang="en-US" altLang="en-US"/>
              <a:pPr/>
              <a:t>‹#›</a:t>
            </a:fld>
            <a:endParaRPr lang="en-US" altLang="en-US"/>
          </a:p>
        </p:txBody>
      </p:sp>
    </p:spTree>
    <p:extLst>
      <p:ext uri="{BB962C8B-B14F-4D97-AF65-F5344CB8AC3E}">
        <p14:creationId xmlns:p14="http://schemas.microsoft.com/office/powerpoint/2010/main" val="2707609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B6C8280-E924-4356-902A-83C423944DA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77715206-0B71-40E3-BC5D-BCC9EAD672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276FE01-030D-4394-8026-B5EEF1887E40}"/>
              </a:ext>
            </a:extLst>
          </p:cNvPr>
          <p:cNvSpPr>
            <a:spLocks noGrp="1" noChangeArrowheads="1"/>
          </p:cNvSpPr>
          <p:nvPr>
            <p:ph type="sldNum" sz="quarter" idx="12"/>
          </p:nvPr>
        </p:nvSpPr>
        <p:spPr>
          <a:ln/>
        </p:spPr>
        <p:txBody>
          <a:bodyPr/>
          <a:lstStyle>
            <a:lvl1pPr>
              <a:defRPr/>
            </a:lvl1pPr>
          </a:lstStyle>
          <a:p>
            <a:fld id="{11A773A7-8A5E-4794-9EE2-4CBAF01BB4A1}" type="slidenum">
              <a:rPr lang="en-US" altLang="en-US"/>
              <a:pPr/>
              <a:t>‹#›</a:t>
            </a:fld>
            <a:endParaRPr lang="en-US" altLang="en-US"/>
          </a:p>
        </p:txBody>
      </p:sp>
    </p:spTree>
    <p:extLst>
      <p:ext uri="{BB962C8B-B14F-4D97-AF65-F5344CB8AC3E}">
        <p14:creationId xmlns:p14="http://schemas.microsoft.com/office/powerpoint/2010/main" val="1412321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5BF88EE9-9B82-49E1-BC6A-573FD4A3469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F2104CC-EB85-4778-BB84-4E7CEF618AC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A64D29A-F7D1-45E1-A424-483546EB6617}"/>
              </a:ext>
            </a:extLst>
          </p:cNvPr>
          <p:cNvSpPr>
            <a:spLocks noGrp="1" noChangeArrowheads="1"/>
          </p:cNvSpPr>
          <p:nvPr>
            <p:ph type="sldNum" sz="quarter" idx="12"/>
          </p:nvPr>
        </p:nvSpPr>
        <p:spPr>
          <a:ln/>
        </p:spPr>
        <p:txBody>
          <a:bodyPr/>
          <a:lstStyle>
            <a:lvl1pPr>
              <a:defRPr/>
            </a:lvl1pPr>
          </a:lstStyle>
          <a:p>
            <a:fld id="{A1616AA0-5FE3-4F85-A7DB-F944B140975A}" type="slidenum">
              <a:rPr lang="en-US" altLang="en-US"/>
              <a:pPr/>
              <a:t>‹#›</a:t>
            </a:fld>
            <a:endParaRPr lang="en-US" altLang="en-US"/>
          </a:p>
        </p:txBody>
      </p:sp>
    </p:spTree>
    <p:extLst>
      <p:ext uri="{BB962C8B-B14F-4D97-AF65-F5344CB8AC3E}">
        <p14:creationId xmlns:p14="http://schemas.microsoft.com/office/powerpoint/2010/main" val="321657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9FB336B-088E-4146-AC60-0B7279BC04A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E3686A6-135D-4D81-8BA3-0ED7C0A34B7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3A13E0C-A4D9-43F6-935B-926FA56EBBE0}"/>
              </a:ext>
            </a:extLst>
          </p:cNvPr>
          <p:cNvSpPr>
            <a:spLocks noGrp="1" noChangeArrowheads="1"/>
          </p:cNvSpPr>
          <p:nvPr>
            <p:ph type="sldNum" sz="quarter" idx="12"/>
          </p:nvPr>
        </p:nvSpPr>
        <p:spPr>
          <a:ln/>
        </p:spPr>
        <p:txBody>
          <a:bodyPr/>
          <a:lstStyle>
            <a:lvl1pPr>
              <a:defRPr/>
            </a:lvl1pPr>
          </a:lstStyle>
          <a:p>
            <a:fld id="{A41EF67C-75B3-440C-9A85-75F4AD4B66F3}" type="slidenum">
              <a:rPr lang="en-US" altLang="en-US"/>
              <a:pPr/>
              <a:t>‹#›</a:t>
            </a:fld>
            <a:endParaRPr lang="en-US" altLang="en-US"/>
          </a:p>
        </p:txBody>
      </p:sp>
    </p:spTree>
    <p:extLst>
      <p:ext uri="{BB962C8B-B14F-4D97-AF65-F5344CB8AC3E}">
        <p14:creationId xmlns:p14="http://schemas.microsoft.com/office/powerpoint/2010/main" val="747048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E0874A-308A-4DFC-9233-5227C85E6B43}"/>
              </a:ext>
            </a:extLst>
          </p:cNvPr>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CE72FC9-2F3F-43E9-BADE-14A08C57CD77}"/>
              </a:ext>
            </a:extLst>
          </p:cNvPr>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CAAA8FA-4F37-41F7-A9EF-F657557230E7}"/>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EA110497-144A-4A1D-AC4D-795F0EFDEC15}"/>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a:extLst>
              <a:ext uri="{FF2B5EF4-FFF2-40B4-BE49-F238E27FC236}">
                <a16:creationId xmlns:a16="http://schemas.microsoft.com/office/drawing/2014/main" id="{1D791148-EA42-4916-A1A8-D6ECDA9E42A8}"/>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B055658-6E31-41D9-8C20-72BB212ACA8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9818A88-F2A8-4C43-972A-F5F7F845C0CD}"/>
              </a:ext>
            </a:extLst>
          </p:cNvPr>
          <p:cNvSpPr>
            <a:spLocks noChangeArrowheads="1"/>
          </p:cNvSpPr>
          <p:nvPr/>
        </p:nvSpPr>
        <p:spPr bwMode="auto">
          <a:xfrm>
            <a:off x="2743200" y="152400"/>
            <a:ext cx="6705600"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i="1">
              <a:solidFill>
                <a:srgbClr val="003366"/>
              </a:solidFill>
              <a:latin typeface="Tahoma" panose="020B0604030504040204" pitchFamily="34" charset="0"/>
            </a:endParaRPr>
          </a:p>
        </p:txBody>
      </p:sp>
      <p:sp>
        <p:nvSpPr>
          <p:cNvPr id="2051" name="Rectangle 3">
            <a:extLst>
              <a:ext uri="{FF2B5EF4-FFF2-40B4-BE49-F238E27FC236}">
                <a16:creationId xmlns:a16="http://schemas.microsoft.com/office/drawing/2014/main" id="{E2A052C6-D88E-4A27-8F4E-12CB3EFC0752}"/>
              </a:ext>
            </a:extLst>
          </p:cNvPr>
          <p:cNvSpPr>
            <a:spLocks noChangeArrowheads="1"/>
          </p:cNvSpPr>
          <p:nvPr/>
        </p:nvSpPr>
        <p:spPr bwMode="auto">
          <a:xfrm>
            <a:off x="222647" y="685800"/>
            <a:ext cx="8778081" cy="990600"/>
          </a:xfrm>
          <a:prstGeom prst="rect">
            <a:avLst/>
          </a:prstGeom>
          <a:solidFill>
            <a:schemeClr val="bg1"/>
          </a:solidFill>
          <a:ln w="12700">
            <a:solidFill>
              <a:schemeClr val="tx1"/>
            </a:solidFill>
            <a:miter lim="800000"/>
            <a:headEnd type="none" w="sm" len="sm"/>
            <a:tailEnd type="none" w="sm" len="sm"/>
          </a:ln>
          <a:effectLst>
            <a:outerShdw dist="71842" dir="2700000" algn="ctr" rotWithShape="0">
              <a:srgbClr val="A50021"/>
            </a:outerShdw>
          </a:effec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u="sng" dirty="0">
                <a:latin typeface="Tahoma" panose="020B0604030504040204" pitchFamily="34" charset="0"/>
              </a:rPr>
              <a:t>Project Summary:</a:t>
            </a:r>
            <a:r>
              <a:rPr lang="en-US" altLang="en-US" sz="1400" dirty="0">
                <a:latin typeface="Tahoma" panose="020B0604030504040204" pitchFamily="34" charset="0"/>
              </a:rPr>
              <a:t> </a:t>
            </a:r>
          </a:p>
          <a:p>
            <a:pPr>
              <a:spcBef>
                <a:spcPct val="0"/>
              </a:spcBef>
              <a:buFontTx/>
              <a:buNone/>
            </a:pPr>
            <a:r>
              <a:rPr lang="en-US" altLang="en-US" sz="1400" dirty="0">
                <a:latin typeface="Tahoma" panose="020B0604030504040204" pitchFamily="34" charset="0"/>
              </a:rPr>
              <a:t>A YOLO model pipeline that can be reused with a data set from a FRC game. The intent is for this to help program a robot to detect game objects.</a:t>
            </a:r>
          </a:p>
          <a:p>
            <a:pPr>
              <a:spcBef>
                <a:spcPct val="0"/>
              </a:spcBef>
            </a:pPr>
            <a:endParaRPr lang="en-US" altLang="en-US" sz="1600" dirty="0">
              <a:latin typeface="Tahoma" panose="020B0604030504040204" pitchFamily="34" charset="0"/>
            </a:endParaRPr>
          </a:p>
        </p:txBody>
      </p:sp>
      <p:sp>
        <p:nvSpPr>
          <p:cNvPr id="2052" name="Rectangle 4">
            <a:extLst>
              <a:ext uri="{FF2B5EF4-FFF2-40B4-BE49-F238E27FC236}">
                <a16:creationId xmlns:a16="http://schemas.microsoft.com/office/drawing/2014/main" id="{3D825C1C-8618-4244-97F1-7872AE7C1374}"/>
              </a:ext>
            </a:extLst>
          </p:cNvPr>
          <p:cNvSpPr>
            <a:spLocks noChangeArrowheads="1"/>
          </p:cNvSpPr>
          <p:nvPr/>
        </p:nvSpPr>
        <p:spPr bwMode="auto">
          <a:xfrm>
            <a:off x="214708" y="1818787"/>
            <a:ext cx="8778081" cy="1159991"/>
          </a:xfrm>
          <a:prstGeom prst="rect">
            <a:avLst/>
          </a:prstGeom>
          <a:solidFill>
            <a:schemeClr val="bg1"/>
          </a:solidFill>
          <a:ln w="12700">
            <a:solidFill>
              <a:schemeClr val="tx1"/>
            </a:solidFill>
            <a:miter lim="800000"/>
            <a:headEnd type="none" w="sm" len="sm"/>
            <a:tailEnd type="none" w="sm" len="sm"/>
          </a:ln>
          <a:effectLst>
            <a:outerShdw dist="71842" dir="2700000" algn="ctr" rotWithShape="0">
              <a:srgbClr val="A50021"/>
            </a:outerShdw>
          </a:effectLst>
        </p:spPr>
        <p:txBody>
          <a:bodyPr/>
          <a:lstStyle/>
          <a:p>
            <a:pPr eaLnBrk="0" hangingPunct="0">
              <a:defRPr/>
            </a:pPr>
            <a:r>
              <a:rPr lang="en-US" sz="1400" b="1" u="sng" dirty="0">
                <a:latin typeface="Tahoma" pitchFamily="34" charset="0"/>
              </a:rPr>
              <a:t>Deliverables: </a:t>
            </a:r>
          </a:p>
          <a:p>
            <a:pPr marL="342900" indent="-342900" eaLnBrk="0" hangingPunct="0">
              <a:buFont typeface="+mj-lt"/>
              <a:buAutoNum type="arabicPeriod"/>
              <a:defRPr/>
            </a:pPr>
            <a:r>
              <a:rPr lang="en-US" sz="1400" dirty="0">
                <a:latin typeface="Tahoma" pitchFamily="34" charset="0"/>
              </a:rPr>
              <a:t>Python YOLO model pipeline</a:t>
            </a:r>
          </a:p>
          <a:p>
            <a:pPr marL="800100" lvl="1" indent="-342900" eaLnBrk="0" hangingPunct="0">
              <a:buFont typeface="+mj-lt"/>
              <a:buAutoNum type="arabicPeriod"/>
              <a:defRPr/>
            </a:pPr>
            <a:r>
              <a:rPr lang="en-US" sz="1400" dirty="0">
                <a:latin typeface="Tahoma" pitchFamily="34" charset="0"/>
              </a:rPr>
              <a:t>Inference point script that writes to an output file</a:t>
            </a:r>
          </a:p>
          <a:p>
            <a:pPr marL="342900" indent="-342900" eaLnBrk="0" hangingPunct="0">
              <a:buFont typeface="+mj-lt"/>
              <a:buAutoNum type="arabicPeriod"/>
              <a:defRPr/>
            </a:pPr>
            <a:r>
              <a:rPr lang="en-US" sz="1400" dirty="0">
                <a:latin typeface="Tahoma" pitchFamily="34" charset="0"/>
              </a:rPr>
              <a:t>Documentation to replace example dataset with custom dataset</a:t>
            </a:r>
          </a:p>
          <a:p>
            <a:pPr eaLnBrk="0" hangingPunct="0">
              <a:defRPr/>
            </a:pPr>
            <a:endParaRPr lang="en-US" sz="1600" dirty="0">
              <a:latin typeface="Tahoma" pitchFamily="34" charset="0"/>
            </a:endParaRPr>
          </a:p>
          <a:p>
            <a:pPr eaLnBrk="0" hangingPunct="0">
              <a:defRPr/>
            </a:pPr>
            <a:endParaRPr lang="en-US" sz="1600" dirty="0">
              <a:latin typeface="Tahoma" pitchFamily="34" charset="0"/>
            </a:endParaRPr>
          </a:p>
        </p:txBody>
      </p:sp>
      <p:sp>
        <p:nvSpPr>
          <p:cNvPr id="2053" name="Rectangle 5">
            <a:extLst>
              <a:ext uri="{FF2B5EF4-FFF2-40B4-BE49-F238E27FC236}">
                <a16:creationId xmlns:a16="http://schemas.microsoft.com/office/drawing/2014/main" id="{A082601C-5BC3-4DC5-9142-0436E337699B}"/>
              </a:ext>
            </a:extLst>
          </p:cNvPr>
          <p:cNvSpPr>
            <a:spLocks noChangeArrowheads="1"/>
          </p:cNvSpPr>
          <p:nvPr/>
        </p:nvSpPr>
        <p:spPr bwMode="auto">
          <a:xfrm>
            <a:off x="214709" y="3131771"/>
            <a:ext cx="8786019" cy="1693984"/>
          </a:xfrm>
          <a:prstGeom prst="rect">
            <a:avLst/>
          </a:prstGeom>
          <a:solidFill>
            <a:schemeClr val="bg1"/>
          </a:solidFill>
          <a:ln w="12700">
            <a:solidFill>
              <a:schemeClr val="tx1"/>
            </a:solidFill>
            <a:miter lim="800000"/>
            <a:headEnd type="none" w="sm" len="sm"/>
            <a:tailEnd type="none" w="sm" len="sm"/>
          </a:ln>
          <a:effectLst>
            <a:outerShdw dist="71842" dir="2700000" algn="ctr" rotWithShape="0">
              <a:srgbClr val="A50021"/>
            </a:outerShdw>
          </a:effec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u="sng" dirty="0">
                <a:latin typeface="Tahoma" panose="020B0604030504040204" pitchFamily="34" charset="0"/>
              </a:rPr>
              <a:t>Requirements:</a:t>
            </a:r>
          </a:p>
          <a:p>
            <a:pPr marL="342900" indent="-342900">
              <a:spcBef>
                <a:spcPct val="0"/>
              </a:spcBef>
              <a:buAutoNum type="arabicPeriod"/>
            </a:pPr>
            <a:r>
              <a:rPr lang="en-US" sz="1400" dirty="0">
                <a:latin typeface="Tahoma" pitchFamily="34" charset="0"/>
              </a:rPr>
              <a:t>Script is written in Python</a:t>
            </a:r>
          </a:p>
          <a:p>
            <a:pPr marL="342900" indent="-342900">
              <a:spcBef>
                <a:spcPct val="0"/>
              </a:spcBef>
              <a:buAutoNum type="arabicPeriod"/>
            </a:pPr>
            <a:r>
              <a:rPr lang="en-US" sz="1400" dirty="0">
                <a:latin typeface="Tahoma" pitchFamily="34" charset="0"/>
              </a:rPr>
              <a:t>Meet any FRC Software Requirements (e.g. open-source)</a:t>
            </a:r>
          </a:p>
          <a:p>
            <a:pPr marL="342900" indent="-342900">
              <a:spcBef>
                <a:spcPct val="0"/>
              </a:spcBef>
              <a:buAutoNum type="arabicPeriod"/>
            </a:pPr>
            <a:r>
              <a:rPr lang="en-US" sz="1400" dirty="0">
                <a:latin typeface="Tahoma" pitchFamily="34" charset="0"/>
              </a:rPr>
              <a:t>Document is written so that a High School Freshman can understand and execute the methods</a:t>
            </a:r>
          </a:p>
          <a:p>
            <a:pPr marL="342900" indent="-342900">
              <a:spcBef>
                <a:spcPct val="0"/>
              </a:spcBef>
              <a:buAutoNum type="arabicPeriod"/>
            </a:pPr>
            <a:r>
              <a:rPr lang="en-US" sz="1400" dirty="0">
                <a:latin typeface="Tahoma" pitchFamily="34" charset="0"/>
              </a:rPr>
              <a:t>Ensure the process to collect and label a new dataset is outlined</a:t>
            </a:r>
          </a:p>
          <a:p>
            <a:pPr marL="342900" indent="-342900">
              <a:spcBef>
                <a:spcPct val="0"/>
              </a:spcBef>
              <a:buAutoNum type="arabicPeriod"/>
            </a:pPr>
            <a:endParaRPr lang="en-US" sz="1400" dirty="0">
              <a:latin typeface="Tahoma" pitchFamily="34" charset="0"/>
            </a:endParaRPr>
          </a:p>
          <a:p>
            <a:pPr>
              <a:spcBef>
                <a:spcPct val="0"/>
              </a:spcBef>
              <a:buFontTx/>
              <a:buNone/>
            </a:pPr>
            <a:endParaRPr lang="en-US" altLang="en-US" sz="1400" u="sng" dirty="0">
              <a:latin typeface="Tahoma" panose="020B0604030504040204" pitchFamily="34" charset="0"/>
            </a:endParaRPr>
          </a:p>
          <a:p>
            <a:pPr>
              <a:spcBef>
                <a:spcPct val="0"/>
              </a:spcBef>
              <a:buFontTx/>
              <a:buNone/>
            </a:pPr>
            <a:endParaRPr lang="en-US" altLang="en-US" sz="1400" u="sng" dirty="0">
              <a:latin typeface="Tahoma" panose="020B0604030504040204" pitchFamily="34" charset="0"/>
            </a:endParaRPr>
          </a:p>
        </p:txBody>
      </p:sp>
      <p:sp>
        <p:nvSpPr>
          <p:cNvPr id="2057" name="Rectangle 9">
            <a:extLst>
              <a:ext uri="{FF2B5EF4-FFF2-40B4-BE49-F238E27FC236}">
                <a16:creationId xmlns:a16="http://schemas.microsoft.com/office/drawing/2014/main" id="{BDD41461-1403-4AE4-A674-3D5E6A5FB21C}"/>
              </a:ext>
            </a:extLst>
          </p:cNvPr>
          <p:cNvSpPr>
            <a:spLocks noChangeArrowheads="1"/>
          </p:cNvSpPr>
          <p:nvPr/>
        </p:nvSpPr>
        <p:spPr bwMode="auto">
          <a:xfrm>
            <a:off x="9144000" y="685800"/>
            <a:ext cx="2894012" cy="2292978"/>
          </a:xfrm>
          <a:prstGeom prst="rect">
            <a:avLst/>
          </a:prstGeom>
          <a:solidFill>
            <a:schemeClr val="bg1"/>
          </a:solidFill>
          <a:ln w="12700">
            <a:solidFill>
              <a:schemeClr val="tx1"/>
            </a:solidFill>
            <a:miter lim="800000"/>
            <a:headEnd type="none" w="sm" len="sm"/>
            <a:tailEnd type="none" w="sm" len="sm"/>
          </a:ln>
          <a:effectLst>
            <a:outerShdw dist="71842" dir="2700000" algn="ctr" rotWithShape="0">
              <a:srgbClr val="A50021"/>
            </a:outerShdw>
          </a:effectLst>
        </p:spPr>
        <p:txBody>
          <a:bodyPr/>
          <a:lstStyle>
            <a:lvl1pPr marL="176213" indent="-1762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u="sng" dirty="0">
                <a:latin typeface="Tahoma" panose="020B0604030504040204" pitchFamily="34" charset="0"/>
              </a:rPr>
              <a:t>Stakeholders:</a:t>
            </a:r>
          </a:p>
          <a:p>
            <a:pPr>
              <a:spcBef>
                <a:spcPct val="0"/>
              </a:spcBef>
              <a:buFontTx/>
              <a:buNone/>
            </a:pPr>
            <a:r>
              <a:rPr lang="en-US" altLang="en-US" sz="1200" dirty="0">
                <a:latin typeface="Tahoma" panose="020B0604030504040204" pitchFamily="34" charset="0"/>
              </a:rPr>
              <a:t>TORCH 5804, FRC Team</a:t>
            </a:r>
          </a:p>
          <a:p>
            <a:pPr>
              <a:spcBef>
                <a:spcPct val="0"/>
              </a:spcBef>
              <a:buFontTx/>
              <a:buNone/>
            </a:pPr>
            <a:endParaRPr lang="en-US" altLang="en-US" sz="1400" dirty="0">
              <a:latin typeface="Tahoma" panose="020B0604030504040204" pitchFamily="34" charset="0"/>
            </a:endParaRPr>
          </a:p>
          <a:p>
            <a:pPr>
              <a:spcBef>
                <a:spcPct val="0"/>
              </a:spcBef>
            </a:pPr>
            <a:endParaRPr lang="en-US" altLang="en-US" sz="1400" dirty="0">
              <a:latin typeface="Tahoma" panose="020B0604030504040204" pitchFamily="34" charset="0"/>
            </a:endParaRPr>
          </a:p>
        </p:txBody>
      </p:sp>
      <p:sp>
        <p:nvSpPr>
          <p:cNvPr id="2059" name="Rectangle 11">
            <a:extLst>
              <a:ext uri="{FF2B5EF4-FFF2-40B4-BE49-F238E27FC236}">
                <a16:creationId xmlns:a16="http://schemas.microsoft.com/office/drawing/2014/main" id="{D2A22AB3-9846-4032-A595-B427366DA8C9}"/>
              </a:ext>
            </a:extLst>
          </p:cNvPr>
          <p:cNvSpPr>
            <a:spLocks noChangeArrowheads="1"/>
          </p:cNvSpPr>
          <p:nvPr/>
        </p:nvSpPr>
        <p:spPr bwMode="auto">
          <a:xfrm>
            <a:off x="222647" y="90488"/>
            <a:ext cx="8762205" cy="442912"/>
          </a:xfrm>
          <a:prstGeom prst="rect">
            <a:avLst/>
          </a:prstGeom>
          <a:solidFill>
            <a:srgbClr val="DDDDDD"/>
          </a:solidFill>
          <a:ln w="9525">
            <a:solidFill>
              <a:schemeClr val="tx1"/>
            </a:solidFill>
            <a:miter lim="800000"/>
            <a:headEnd/>
            <a:tailEnd/>
          </a:ln>
          <a:effectLst>
            <a:outerShdw dist="107763" dir="2700000" algn="ctr" rotWithShape="0">
              <a:srgbClr val="A50021"/>
            </a:outerShdw>
          </a:effectLst>
        </p:spPr>
        <p:txBody>
          <a:bodyPr lIns="92075" tIns="46038" rIns="92075" bIns="46038"/>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1600" b="1" i="1" u="sng" dirty="0">
                <a:latin typeface="Tahoma" panose="020B0604030504040204" pitchFamily="34" charset="0"/>
              </a:rPr>
              <a:t>Project Title:</a:t>
            </a:r>
            <a:r>
              <a:rPr lang="en-US" altLang="en-US" sz="1600" b="1" i="1" dirty="0">
                <a:latin typeface="Tahoma" panose="020B0604030504040204" pitchFamily="34" charset="0"/>
              </a:rPr>
              <a:t> FRC Yolo Object Detection (Phase 1)</a:t>
            </a:r>
            <a:endParaRPr lang="en-US" altLang="en-US" sz="1800" dirty="0"/>
          </a:p>
        </p:txBody>
      </p:sp>
      <p:sp>
        <p:nvSpPr>
          <p:cNvPr id="25" name="Rectangle 9">
            <a:extLst>
              <a:ext uri="{FF2B5EF4-FFF2-40B4-BE49-F238E27FC236}">
                <a16:creationId xmlns:a16="http://schemas.microsoft.com/office/drawing/2014/main" id="{EF48617E-C295-45D5-88CA-215838CDB87B}"/>
              </a:ext>
            </a:extLst>
          </p:cNvPr>
          <p:cNvSpPr>
            <a:spLocks noChangeArrowheads="1"/>
          </p:cNvSpPr>
          <p:nvPr/>
        </p:nvSpPr>
        <p:spPr bwMode="auto">
          <a:xfrm>
            <a:off x="9144000" y="90489"/>
            <a:ext cx="2894012" cy="442911"/>
          </a:xfrm>
          <a:prstGeom prst="rect">
            <a:avLst/>
          </a:prstGeom>
          <a:solidFill>
            <a:srgbClr val="DDDDDD"/>
          </a:solidFill>
          <a:ln w="9525">
            <a:solidFill>
              <a:schemeClr val="tx1"/>
            </a:solidFill>
            <a:miter lim="800000"/>
            <a:headEnd/>
            <a:tailEnd/>
          </a:ln>
          <a:effectLst>
            <a:outerShdw dist="107763" dir="2700000" algn="ctr" rotWithShape="0">
              <a:srgbClr val="A50021"/>
            </a:outerShdw>
          </a:effectLst>
        </p:spPr>
        <p:txBody>
          <a:bodyPr lIns="92075" tIns="46038" rIns="92075" bIns="46038"/>
          <a:lstStyle>
            <a:lvl1pPr marL="176213" indent="-1762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None/>
            </a:pPr>
            <a:r>
              <a:rPr lang="en-US" altLang="en-US" sz="1600" b="1" i="1" u="sng" dirty="0">
                <a:latin typeface="Tahoma" panose="020B0604030504040204" pitchFamily="34" charset="0"/>
              </a:rPr>
              <a:t>ECD</a:t>
            </a:r>
            <a:r>
              <a:rPr lang="en-US" altLang="en-US" sz="1600" i="1" dirty="0">
                <a:latin typeface="Tahoma" panose="020B0604030504040204" pitchFamily="34" charset="0"/>
              </a:rPr>
              <a:t>: 6/12 2025</a:t>
            </a:r>
          </a:p>
          <a:p>
            <a:pPr eaLnBrk="1" hangingPunct="1">
              <a:buNone/>
            </a:pPr>
            <a:endParaRPr lang="en-US" altLang="en-US" sz="1600" b="1" i="1" u="sng" dirty="0">
              <a:latin typeface="Tahoma" panose="020B0604030504040204" pitchFamily="34" charset="0"/>
            </a:endParaRPr>
          </a:p>
          <a:p>
            <a:pPr eaLnBrk="1" hangingPunct="1">
              <a:buNone/>
            </a:pPr>
            <a:endParaRPr lang="en-US" altLang="en-US" sz="1600" b="1" i="1" u="sng" dirty="0">
              <a:latin typeface="Tahoma" panose="020B0604030504040204" pitchFamily="34" charset="0"/>
            </a:endParaRPr>
          </a:p>
        </p:txBody>
      </p:sp>
      <p:sp>
        <p:nvSpPr>
          <p:cNvPr id="26" name="Rectangle 5">
            <a:extLst>
              <a:ext uri="{FF2B5EF4-FFF2-40B4-BE49-F238E27FC236}">
                <a16:creationId xmlns:a16="http://schemas.microsoft.com/office/drawing/2014/main" id="{0F08CA61-5F25-4A15-BF37-701912D66643}"/>
              </a:ext>
            </a:extLst>
          </p:cNvPr>
          <p:cNvSpPr>
            <a:spLocks noChangeArrowheads="1"/>
          </p:cNvSpPr>
          <p:nvPr/>
        </p:nvSpPr>
        <p:spPr bwMode="auto">
          <a:xfrm>
            <a:off x="222647" y="4978748"/>
            <a:ext cx="8786019" cy="1693984"/>
          </a:xfrm>
          <a:prstGeom prst="rect">
            <a:avLst/>
          </a:prstGeom>
          <a:solidFill>
            <a:schemeClr val="bg1"/>
          </a:solidFill>
          <a:ln w="12700">
            <a:solidFill>
              <a:schemeClr val="tx1"/>
            </a:solidFill>
            <a:miter lim="800000"/>
            <a:headEnd type="none" w="sm" len="sm"/>
            <a:tailEnd type="none" w="sm" len="sm"/>
          </a:ln>
          <a:effectLst>
            <a:outerShdw dist="71842" dir="2700000" algn="ctr" rotWithShape="0">
              <a:srgbClr val="A50021"/>
            </a:outerShdw>
          </a:effec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u="sng" dirty="0">
                <a:latin typeface="Tahoma" panose="020B0604030504040204" pitchFamily="34" charset="0"/>
              </a:rPr>
              <a:t>Benefits:</a:t>
            </a:r>
          </a:p>
          <a:p>
            <a:pPr marL="342900" indent="-342900">
              <a:spcBef>
                <a:spcPct val="0"/>
              </a:spcBef>
              <a:buAutoNum type="arabicPeriod"/>
            </a:pPr>
            <a:r>
              <a:rPr lang="en-US" sz="1400" dirty="0">
                <a:latin typeface="Tahoma" pitchFamily="34" charset="0"/>
              </a:rPr>
              <a:t>To teach students how to train a YOLO model and a bit of how it works under the hood</a:t>
            </a:r>
          </a:p>
          <a:p>
            <a:pPr marL="342900" indent="-342900">
              <a:spcBef>
                <a:spcPct val="0"/>
              </a:spcBef>
              <a:buAutoNum type="arabicPeriod"/>
            </a:pPr>
            <a:r>
              <a:rPr lang="en-US" sz="1400" dirty="0">
                <a:latin typeface="Tahoma" pitchFamily="34" charset="0"/>
              </a:rPr>
              <a:t>To enable the robot to detect game objects on the field, so that it can be automatically programmed to </a:t>
            </a:r>
            <a:r>
              <a:rPr lang="en-US" sz="1400">
                <a:latin typeface="Tahoma" pitchFamily="34" charset="0"/>
              </a:rPr>
              <a:t>pick objects up</a:t>
            </a:r>
            <a:endParaRPr lang="en-US" sz="1400" dirty="0">
              <a:latin typeface="Tahoma" pitchFamily="34" charset="0"/>
            </a:endParaRPr>
          </a:p>
          <a:p>
            <a:pPr marL="342900" indent="-342900">
              <a:spcBef>
                <a:spcPct val="0"/>
              </a:spcBef>
              <a:buAutoNum type="arabicPeriod"/>
            </a:pPr>
            <a:endParaRPr lang="en-US" sz="1400" dirty="0">
              <a:latin typeface="Tahoma" pitchFamily="34" charset="0"/>
            </a:endParaRPr>
          </a:p>
          <a:p>
            <a:pPr>
              <a:spcBef>
                <a:spcPct val="0"/>
              </a:spcBef>
              <a:buFontTx/>
              <a:buNone/>
            </a:pPr>
            <a:endParaRPr lang="en-US" altLang="en-US" sz="1400" u="sng" dirty="0">
              <a:latin typeface="Tahoma" panose="020B0604030504040204" pitchFamily="34" charset="0"/>
            </a:endParaRPr>
          </a:p>
          <a:p>
            <a:pPr>
              <a:spcBef>
                <a:spcPct val="0"/>
              </a:spcBef>
              <a:buFontTx/>
              <a:buNone/>
            </a:pPr>
            <a:endParaRPr lang="en-US" altLang="en-US" sz="1400" u="sng" dirty="0">
              <a:latin typeface="Tahoma" panose="020B0604030504040204" pitchFamily="34" charset="0"/>
            </a:endParaRPr>
          </a:p>
        </p:txBody>
      </p:sp>
      <p:sp>
        <p:nvSpPr>
          <p:cNvPr id="2" name="Rectangle 9">
            <a:extLst>
              <a:ext uri="{FF2B5EF4-FFF2-40B4-BE49-F238E27FC236}">
                <a16:creationId xmlns:a16="http://schemas.microsoft.com/office/drawing/2014/main" id="{E89E5EBC-2E2E-D5E2-BA1B-6FFFABE7E334}"/>
              </a:ext>
            </a:extLst>
          </p:cNvPr>
          <p:cNvSpPr>
            <a:spLocks noChangeArrowheads="1"/>
          </p:cNvSpPr>
          <p:nvPr/>
        </p:nvSpPr>
        <p:spPr bwMode="auto">
          <a:xfrm>
            <a:off x="9144000" y="3131178"/>
            <a:ext cx="2894012" cy="3574422"/>
          </a:xfrm>
          <a:prstGeom prst="rect">
            <a:avLst/>
          </a:prstGeom>
          <a:solidFill>
            <a:schemeClr val="bg1"/>
          </a:solidFill>
          <a:ln w="12700">
            <a:solidFill>
              <a:schemeClr val="tx1"/>
            </a:solidFill>
            <a:miter lim="800000"/>
            <a:headEnd type="none" w="sm" len="sm"/>
            <a:tailEnd type="none" w="sm" len="sm"/>
          </a:ln>
          <a:effectLst>
            <a:outerShdw dist="71842" dir="2700000" algn="ctr" rotWithShape="0">
              <a:srgbClr val="A50021"/>
            </a:outerShdw>
          </a:effectLst>
        </p:spPr>
        <p:txBody>
          <a:bodyPr/>
          <a:lstStyle>
            <a:lvl1pPr marL="176213" indent="-176213"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u="sng" dirty="0">
                <a:latin typeface="Tahoma" panose="020B0604030504040204" pitchFamily="34" charset="0"/>
              </a:rPr>
              <a:t>RMS Sites/1LMX Impact:</a:t>
            </a:r>
          </a:p>
          <a:p>
            <a:pPr>
              <a:spcBef>
                <a:spcPct val="0"/>
              </a:spcBef>
              <a:buFontTx/>
              <a:buNone/>
            </a:pPr>
            <a:r>
              <a:rPr lang="en-US" altLang="en-US" sz="1200" dirty="0">
                <a:latin typeface="Tahoma" panose="020B0604030504040204" pitchFamily="34" charset="0"/>
              </a:rPr>
              <a:t>What is the process at other RMS sites or what is the applicability for use in 1LMX tools?</a:t>
            </a:r>
          </a:p>
          <a:p>
            <a:pPr>
              <a:spcBef>
                <a:spcPct val="0"/>
              </a:spcBef>
              <a:buFontTx/>
              <a:buNone/>
            </a:pPr>
            <a:endParaRPr lang="en-US" altLang="en-US" sz="1400" dirty="0">
              <a:latin typeface="Tahoma" panose="020B0604030504040204" pitchFamily="34" charset="0"/>
            </a:endParaRPr>
          </a:p>
          <a:p>
            <a:pPr>
              <a:spcBef>
                <a:spcPct val="0"/>
              </a:spcBef>
            </a:pPr>
            <a:endParaRPr lang="en-US" altLang="en-US" sz="1400" dirty="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39818A88-F2A8-4C43-972A-F5F7F845C0CD}"/>
              </a:ext>
            </a:extLst>
          </p:cNvPr>
          <p:cNvSpPr>
            <a:spLocks noChangeArrowheads="1"/>
          </p:cNvSpPr>
          <p:nvPr/>
        </p:nvSpPr>
        <p:spPr bwMode="auto">
          <a:xfrm>
            <a:off x="2743200" y="152400"/>
            <a:ext cx="6705600" cy="76200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800" i="1">
              <a:solidFill>
                <a:srgbClr val="003366"/>
              </a:solidFill>
              <a:latin typeface="Tahoma" panose="020B0604030504040204" pitchFamily="34" charset="0"/>
            </a:endParaRPr>
          </a:p>
        </p:txBody>
      </p:sp>
      <p:sp>
        <p:nvSpPr>
          <p:cNvPr id="2053" name="Rectangle 5">
            <a:extLst>
              <a:ext uri="{FF2B5EF4-FFF2-40B4-BE49-F238E27FC236}">
                <a16:creationId xmlns:a16="http://schemas.microsoft.com/office/drawing/2014/main" id="{A082601C-5BC3-4DC5-9142-0436E337699B}"/>
              </a:ext>
            </a:extLst>
          </p:cNvPr>
          <p:cNvSpPr>
            <a:spLocks noChangeArrowheads="1"/>
          </p:cNvSpPr>
          <p:nvPr/>
        </p:nvSpPr>
        <p:spPr bwMode="auto">
          <a:xfrm>
            <a:off x="184349" y="152400"/>
            <a:ext cx="11823302" cy="2971800"/>
          </a:xfrm>
          <a:prstGeom prst="rect">
            <a:avLst/>
          </a:prstGeom>
          <a:solidFill>
            <a:schemeClr val="bg1"/>
          </a:solidFill>
          <a:ln w="12700">
            <a:solidFill>
              <a:schemeClr val="tx1"/>
            </a:solidFill>
            <a:miter lim="800000"/>
            <a:headEnd type="none" w="sm" len="sm"/>
            <a:tailEnd type="none" w="sm" len="sm"/>
          </a:ln>
          <a:effectLst>
            <a:outerShdw dist="71842" dir="2700000" algn="ctr" rotWithShape="0">
              <a:srgbClr val="A50021"/>
            </a:outerShdw>
          </a:effec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u="sng" dirty="0">
                <a:latin typeface="Tahoma" panose="020B0604030504040204" pitchFamily="34" charset="0"/>
              </a:rPr>
              <a:t>Parking Lot:</a:t>
            </a:r>
          </a:p>
          <a:p>
            <a:pPr marL="342900" indent="-342900">
              <a:spcBef>
                <a:spcPct val="0"/>
              </a:spcBef>
              <a:buAutoNum type="arabicPeriod"/>
            </a:pPr>
            <a:r>
              <a:rPr lang="en-US" sz="1400" dirty="0">
                <a:latin typeface="Tahoma" pitchFamily="34" charset="0"/>
              </a:rPr>
              <a:t>Parking Lot 1</a:t>
            </a:r>
          </a:p>
          <a:p>
            <a:pPr marL="342900" indent="-342900">
              <a:spcBef>
                <a:spcPct val="0"/>
              </a:spcBef>
              <a:buFontTx/>
              <a:buAutoNum type="arabicPeriod"/>
            </a:pPr>
            <a:r>
              <a:rPr lang="en-US" sz="1400" dirty="0">
                <a:latin typeface="Tahoma" pitchFamily="34" charset="0"/>
              </a:rPr>
              <a:t>Parking Lot 2</a:t>
            </a:r>
          </a:p>
          <a:p>
            <a:pPr marL="342900" indent="-342900">
              <a:spcBef>
                <a:spcPct val="0"/>
              </a:spcBef>
              <a:buFontTx/>
              <a:buAutoNum type="arabicPeriod"/>
            </a:pPr>
            <a:r>
              <a:rPr lang="en-US" sz="1400" dirty="0">
                <a:latin typeface="Tahoma" pitchFamily="34" charset="0"/>
              </a:rPr>
              <a:t>Parking Lot 3</a:t>
            </a:r>
          </a:p>
          <a:p>
            <a:pPr marL="342900" indent="-342900">
              <a:spcBef>
                <a:spcPct val="0"/>
              </a:spcBef>
              <a:buAutoNum type="arabicPeriod"/>
            </a:pPr>
            <a:endParaRPr lang="en-US" sz="1400" dirty="0">
              <a:latin typeface="Tahoma" pitchFamily="34" charset="0"/>
            </a:endParaRPr>
          </a:p>
          <a:p>
            <a:pPr>
              <a:spcBef>
                <a:spcPct val="0"/>
              </a:spcBef>
              <a:buFontTx/>
              <a:buNone/>
            </a:pPr>
            <a:endParaRPr lang="en-US" altLang="en-US" sz="1400" u="sng" dirty="0">
              <a:latin typeface="Tahoma" panose="020B0604030504040204" pitchFamily="34" charset="0"/>
            </a:endParaRPr>
          </a:p>
          <a:p>
            <a:pPr>
              <a:spcBef>
                <a:spcPct val="0"/>
              </a:spcBef>
              <a:buFontTx/>
              <a:buNone/>
            </a:pPr>
            <a:endParaRPr lang="en-US" altLang="en-US" sz="1400" u="sng" dirty="0">
              <a:latin typeface="Tahoma" panose="020B0604030504040204" pitchFamily="34" charset="0"/>
            </a:endParaRPr>
          </a:p>
        </p:txBody>
      </p:sp>
      <p:sp>
        <p:nvSpPr>
          <p:cNvPr id="26" name="Rectangle 5">
            <a:extLst>
              <a:ext uri="{FF2B5EF4-FFF2-40B4-BE49-F238E27FC236}">
                <a16:creationId xmlns:a16="http://schemas.microsoft.com/office/drawing/2014/main" id="{0F08CA61-5F25-4A15-BF37-701912D66643}"/>
              </a:ext>
            </a:extLst>
          </p:cNvPr>
          <p:cNvSpPr>
            <a:spLocks noChangeArrowheads="1"/>
          </p:cNvSpPr>
          <p:nvPr/>
        </p:nvSpPr>
        <p:spPr bwMode="auto">
          <a:xfrm>
            <a:off x="222646" y="3429000"/>
            <a:ext cx="11815365" cy="3243732"/>
          </a:xfrm>
          <a:prstGeom prst="rect">
            <a:avLst/>
          </a:prstGeom>
          <a:solidFill>
            <a:schemeClr val="bg1"/>
          </a:solidFill>
          <a:ln w="12700">
            <a:solidFill>
              <a:schemeClr val="tx1"/>
            </a:solidFill>
            <a:miter lim="800000"/>
            <a:headEnd type="none" w="sm" len="sm"/>
            <a:tailEnd type="none" w="sm" len="sm"/>
          </a:ln>
          <a:effectLst>
            <a:outerShdw dist="71842" dir="2700000" algn="ctr" rotWithShape="0">
              <a:srgbClr val="A50021"/>
            </a:outerShdw>
          </a:effectLst>
        </p:spPr>
        <p:txBody>
          <a:bodyPr/>
          <a:lstStyle>
            <a:lvl1pPr eaLnBrk="0" hangingPunct="0">
              <a:spcBef>
                <a:spcPct val="20000"/>
              </a:spcBef>
              <a:buChar char="•"/>
              <a:defRPr sz="3200">
                <a:solidFill>
                  <a:schemeClr val="tx1"/>
                </a:solidFill>
                <a:latin typeface="Times New Roman" panose="02020603050405020304" pitchFamily="18" charset="0"/>
              </a:defRPr>
            </a:lvl1pPr>
            <a:lvl2pPr marL="742950" indent="-285750" eaLnBrk="0" hangingPunct="0">
              <a:spcBef>
                <a:spcPct val="20000"/>
              </a:spcBef>
              <a:buChar char="–"/>
              <a:defRPr sz="2800">
                <a:solidFill>
                  <a:schemeClr val="tx1"/>
                </a:solidFill>
                <a:latin typeface="Times New Roman" panose="02020603050405020304" pitchFamily="18" charset="0"/>
              </a:defRPr>
            </a:lvl2pPr>
            <a:lvl3pPr marL="1143000" indent="-228600" eaLnBrk="0" hangingPunct="0">
              <a:spcBef>
                <a:spcPct val="20000"/>
              </a:spcBef>
              <a:buChar char="•"/>
              <a:defRPr sz="2400">
                <a:solidFill>
                  <a:schemeClr val="tx1"/>
                </a:solidFill>
                <a:latin typeface="Times New Roman" panose="02020603050405020304" pitchFamily="18" charset="0"/>
              </a:defRPr>
            </a:lvl3pPr>
            <a:lvl4pPr marL="1600200" indent="-228600" eaLnBrk="0" hangingPunct="0">
              <a:spcBef>
                <a:spcPct val="20000"/>
              </a:spcBef>
              <a:buChar char="–"/>
              <a:defRPr sz="2000">
                <a:solidFill>
                  <a:schemeClr val="tx1"/>
                </a:solidFill>
                <a:latin typeface="Times New Roman" panose="02020603050405020304" pitchFamily="18" charset="0"/>
              </a:defRPr>
            </a:lvl4pPr>
            <a:lvl5pPr marL="2057400" indent="-228600" eaLnBrk="0" hangingPunct="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400" b="1" u="sng" dirty="0">
                <a:latin typeface="Tahoma" panose="020B0604030504040204" pitchFamily="34" charset="0"/>
              </a:rPr>
              <a:t>Future Releases/Phases:</a:t>
            </a:r>
          </a:p>
          <a:p>
            <a:pPr marL="342900" indent="-342900">
              <a:spcBef>
                <a:spcPct val="0"/>
              </a:spcBef>
              <a:buAutoNum type="arabicPeriod"/>
            </a:pPr>
            <a:r>
              <a:rPr lang="en-US" sz="1400" dirty="0">
                <a:latin typeface="Tahoma" pitchFamily="34" charset="0"/>
              </a:rPr>
              <a:t>Future 1</a:t>
            </a:r>
          </a:p>
          <a:p>
            <a:pPr marL="342900" indent="-342900">
              <a:spcBef>
                <a:spcPct val="0"/>
              </a:spcBef>
              <a:buFontTx/>
              <a:buAutoNum type="arabicPeriod"/>
            </a:pPr>
            <a:r>
              <a:rPr lang="en-US" sz="1400" dirty="0">
                <a:latin typeface="Tahoma" pitchFamily="34" charset="0"/>
              </a:rPr>
              <a:t>Future 2</a:t>
            </a:r>
          </a:p>
          <a:p>
            <a:pPr marL="342900" indent="-342900">
              <a:spcBef>
                <a:spcPct val="0"/>
              </a:spcBef>
              <a:buFontTx/>
              <a:buAutoNum type="arabicPeriod"/>
            </a:pPr>
            <a:r>
              <a:rPr lang="en-US" sz="1400" dirty="0">
                <a:latin typeface="Tahoma" pitchFamily="34" charset="0"/>
              </a:rPr>
              <a:t>Future 3</a:t>
            </a:r>
          </a:p>
          <a:p>
            <a:pPr marL="342900" indent="-342900">
              <a:spcBef>
                <a:spcPct val="0"/>
              </a:spcBef>
              <a:buAutoNum type="arabicPeriod"/>
            </a:pPr>
            <a:endParaRPr lang="en-US" sz="1400" dirty="0">
              <a:latin typeface="Tahoma" pitchFamily="34" charset="0"/>
            </a:endParaRPr>
          </a:p>
          <a:p>
            <a:pPr>
              <a:spcBef>
                <a:spcPct val="0"/>
              </a:spcBef>
              <a:buFontTx/>
              <a:buNone/>
            </a:pPr>
            <a:endParaRPr lang="en-US" altLang="en-US" sz="1400" u="sng" dirty="0">
              <a:latin typeface="Tahoma" panose="020B0604030504040204" pitchFamily="34" charset="0"/>
            </a:endParaRPr>
          </a:p>
          <a:p>
            <a:pPr>
              <a:spcBef>
                <a:spcPct val="0"/>
              </a:spcBef>
              <a:buFontTx/>
              <a:buNone/>
            </a:pPr>
            <a:endParaRPr lang="en-US" altLang="en-US" sz="1400" u="sng" dirty="0">
              <a:latin typeface="Tahoma" panose="020B0604030504040204" pitchFamily="34" charset="0"/>
            </a:endParaRPr>
          </a:p>
        </p:txBody>
      </p:sp>
    </p:spTree>
    <p:extLst>
      <p:ext uri="{BB962C8B-B14F-4D97-AF65-F5344CB8AC3E}">
        <p14:creationId xmlns:p14="http://schemas.microsoft.com/office/powerpoint/2010/main" val="2533336340"/>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db4be1e-f919-4c71-91fc-2d21519845ff">
      <Terms xmlns="http://schemas.microsoft.com/office/infopath/2007/PartnerControls"/>
    </lcf76f155ced4ddcb4097134ff3c332f>
    <TaxCatchAll xmlns="4f5819d7-ff8c-473d-80f1-d688e36d7df2" xsi:nil="true"/>
    <MediaLengthInSeconds xmlns="adb4be1e-f919-4c71-91fc-2d21519845ff" xsi:nil="true"/>
    <SharedWithUsers xmlns="4f5819d7-ff8c-473d-80f1-d688e36d7df2">
      <UserInfo>
        <DisplayName/>
        <AccountId xsi:nil="true"/>
        <AccountType/>
      </UserInfo>
    </SharedWithUser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8AC1C8A8514D24AB7678A2DAADE9CFC" ma:contentTypeVersion="47" ma:contentTypeDescription="Create a new document." ma:contentTypeScope="" ma:versionID="91672d4565641fffeb7fa59c0f195bfb">
  <xsd:schema xmlns:xsd="http://www.w3.org/2001/XMLSchema" xmlns:xs="http://www.w3.org/2001/XMLSchema" xmlns:p="http://schemas.microsoft.com/office/2006/metadata/properties" xmlns:ns2="adb4be1e-f919-4c71-91fc-2d21519845ff" xmlns:ns3="bb12f818-0dcc-4baf-aba7-587aefb822ae" xmlns:ns4="4f5819d7-ff8c-473d-80f1-d688e36d7df2" targetNamespace="http://schemas.microsoft.com/office/2006/metadata/properties" ma:root="true" ma:fieldsID="1254c45c53418a4c3ddaac12f5cae691" ns2:_="" ns3:_="" ns4:_="">
    <xsd:import namespace="adb4be1e-f919-4c71-91fc-2d21519845ff"/>
    <xsd:import namespace="bb12f818-0dcc-4baf-aba7-587aefb822ae"/>
    <xsd:import namespace="4f5819d7-ff8c-473d-80f1-d688e36d7df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2:MediaServiceOCR" minOccurs="0"/>
                <xsd:element ref="ns3:MediaServiceLocation" minOccurs="0"/>
                <xsd:element ref="ns4:SharedWithUsers" minOccurs="0"/>
                <xsd:element ref="ns4:SharedWithDetails" minOccurs="0"/>
                <xsd:element ref="ns2:MediaServiceSearchProperties"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b4be1e-f919-4c71-91fc-2d21519845f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dfb6dc33-a77e-4906-9653-fd9840b779d0"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b12f818-0dcc-4baf-aba7-587aefb822ae" elementFormDefault="qualified">
    <xsd:import namespace="http://schemas.microsoft.com/office/2006/documentManagement/types"/>
    <xsd:import namespace="http://schemas.microsoft.com/office/infopath/2007/PartnerControls"/>
    <xsd:element name="MediaServiceLocation" ma:index="17"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f5819d7-ff8c-473d-80f1-d688e36d7df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0e2b2e7a-730a-4925-beb5-195cca8f4107}" ma:internalName="TaxCatchAll" ma:showField="CatchAllData" ma:web="4f5819d7-ff8c-473d-80f1-d688e36d7d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LongProp xmlns="" name="Sensitive_x0020_Information_x0020_Protection_x0020__x0028_SIP_x0029__x0020_Label"><![CDATA[;#0;#Unrestricted;#True;#00000000-0000-0000-0000-000000000000;#Information that is not sensitive.;#0;#Lockheed Martin Proprietary Information (LMPI);#False;#00000000-0000-0000-0000-000000000000;#Proprietary information owned by Lockheed Martin, such as business, financial or technical information, that requires protection from unauthorized disclosure.  Access is restricted to employees, and authorized individuals who have executed nondisclosure agreements or who are otherwise legally bound by confidentiality obligations to Lockheed Martin.;#0;#Export Controlled Information (ECI);#False;#00000000-0000-0000-0000-000000000000;#Information, such as business, financial or technical information, subject to U.S. or foreign export control laws or regulations.;#3;#sbExport Controlled Information (ECI);#;#00000000-0000-0000-0000-000000000000;#;#0;#Attorney-Client Privileged Information and/or Attorney Work Product;#False;#00000000-0000-0000-0000-000000000000;#Information communicated to or from an attorney, including information communicated to or from anyone working at the direction of any attorney, to obtain or provide legal advice and/or information and materials prepared by or for an attorney, or communications made or materials prepared during, or in anticipation of, litigation. Reminder: These privileges belong to the Corporation and can only be applied or released at the specific direction of LM Legal.;#0;#Protected Information;#False;#00000000-0000-0000-0000-000000000000;#Information in the possession or custody of  Lockheed Martin not addressed or encompassed directly by other categories nevertheless requires or warrants protection from unauthorized or inappropriate disclosure, such as information subject to a protective order or other legal process issued by a court or administrative agency or competent jurisdiction.;#0;#Personal Information;#False;#00000000-0000-0000-0000-000000000000;#Personally Identifiable Information for persons in the U.S. (name plus one other personally identifiable data item such as Social Security Number), and Personal Data for persons in non-U.S. countries (any information relating to an identified data subject). Only includes information collected for conducting official company business. By uploading personal information on Sharepoint you understand and accept that personnel within Lockheed Martin Corporation may be able to view this personal information. See CPS-710 for more information.;#0;#Third Party Proprietary Information;#False;#00000000-0000-0000-0000-000000000000;#Information in which an individual or entity other than  Lockheed Martin has a proprietary right or interest, and that may be subject to restrictions on further disclosure even to other Lockheed Martin employees.;#1;#tbThird Party Proprietary Information;#;#00000000-0000-0000-0000-000000000000;#;#0;#Organizational Conflict of Interest (OCI);#False;#00000000-0000-0000-0000-000000000000;#Contents of this message are subject to contractual organization conflict of interest (OCI) limitations. Access is restricted to authorized employees who have executed non-disclosure agreements. The information is limited for use solely in the performance of the contract on which it was provided or created. If the receiver of this message is not so authorized, contact the sender immediately.;#1;#tbOrganizational Conflict of Interest (OCI);#;#00000000-0000-0000-0000-000000000000;#;#2;#Other;#;#00000000-0000-0000-0000-000000000000;#Other SIP Label Values;#;#]]></LongProp>
</Long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9DD07D-EAB6-4C64-8F0C-070388C6B6D7}">
  <ds:schemaRefs>
    <ds:schemaRef ds:uri="http://purl.org/dc/dcmitype/"/>
    <ds:schemaRef ds:uri="http://schemas.microsoft.com/office/2006/documentManagement/types"/>
    <ds:schemaRef ds:uri="http://www.w3.org/XML/1998/namespace"/>
    <ds:schemaRef ds:uri="http://purl.org/dc/elements/1.1/"/>
    <ds:schemaRef ds:uri="http://purl.org/dc/terms/"/>
    <ds:schemaRef ds:uri="http://schemas.microsoft.com/office/infopath/2007/PartnerControls"/>
    <ds:schemaRef ds:uri="http://schemas.microsoft.com/office/2006/metadata/properties"/>
    <ds:schemaRef ds:uri="http://schemas.openxmlformats.org/package/2006/metadata/core-properties"/>
    <ds:schemaRef ds:uri="8369c9f0-4872-45b4-abc6-37d6ebd3e864"/>
    <ds:schemaRef ds:uri="bb12f818-0dcc-4baf-aba7-587aefb822ae"/>
    <ds:schemaRef ds:uri="d823bae1-3e37-4e0b-bc02-909b2570cb0e"/>
    <ds:schemaRef ds:uri="adb4be1e-f919-4c71-91fc-2d21519845ff"/>
    <ds:schemaRef ds:uri="4f5819d7-ff8c-473d-80f1-d688e36d7df2"/>
  </ds:schemaRefs>
</ds:datastoreItem>
</file>

<file path=customXml/itemProps2.xml><?xml version="1.0" encoding="utf-8"?>
<ds:datastoreItem xmlns:ds="http://schemas.openxmlformats.org/officeDocument/2006/customXml" ds:itemID="{15AA1601-3106-4A87-A345-550142CCE84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b4be1e-f919-4c71-91fc-2d21519845ff"/>
    <ds:schemaRef ds:uri="bb12f818-0dcc-4baf-aba7-587aefb822ae"/>
    <ds:schemaRef ds:uri="4f5819d7-ff8c-473d-80f1-d688e36d7df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2B1C52-83BC-442D-A208-7F7698834A60}">
  <ds:schemaRefs>
    <ds:schemaRef ds:uri="http://schemas.microsoft.com/office/2006/metadata/longProperties"/>
    <ds:schemaRef ds:uri=""/>
  </ds:schemaRefs>
</ds:datastoreItem>
</file>

<file path=customXml/itemProps4.xml><?xml version="1.0" encoding="utf-8"?>
<ds:datastoreItem xmlns:ds="http://schemas.openxmlformats.org/officeDocument/2006/customXml" ds:itemID="{EEAD4DE3-9EEE-4606-8916-84639E15B5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1890</TotalTime>
  <Words>791</Words>
  <Application>Microsoft Office PowerPoint</Application>
  <PresentationFormat>Widescreen</PresentationFormat>
  <Paragraphs>64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-apple-system</vt:lpstr>
      <vt:lpstr>Tahoma</vt:lpstr>
      <vt:lpstr>Times New Roman</vt:lpstr>
      <vt:lpstr>Default Design</vt:lpstr>
      <vt:lpstr>PowerPoint Presentation</vt:lpstr>
      <vt:lpstr>PowerPoint Presentation</vt:lpstr>
    </vt:vector>
  </TitlesOfParts>
  <Company>Lockheed Martin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LM SSC</dc:creator>
  <cp:lastModifiedBy>Richmond, William G (US)</cp:lastModifiedBy>
  <cp:revision>81</cp:revision>
  <dcterms:created xsi:type="dcterms:W3CDTF">2003-09-04T13:59:17Z</dcterms:created>
  <dcterms:modified xsi:type="dcterms:W3CDTF">2025-06-10T18:35:58Z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 Sensitivity">
    <vt:lpwstr>Unrestricted</vt:lpwstr>
  </property>
  <property fmtid="{D5CDD505-2E9C-101B-9397-08002B2CF9AE}" pid="3" name="SensitivityID">
    <vt:lpwstr>0</vt:lpwstr>
  </property>
  <property fmtid="{D5CDD505-2E9C-101B-9397-08002B2CF9AE}" pid="4" name="ThirdParty">
    <vt:lpwstr/>
  </property>
  <property fmtid="{D5CDD505-2E9C-101B-9397-08002B2CF9AE}" pid="5" name="display_urn:schemas-microsoft-com:office:office#Editor">
    <vt:lpwstr>Rothman, Abby</vt:lpwstr>
  </property>
  <property fmtid="{D5CDD505-2E9C-101B-9397-08002B2CF9AE}" pid="6" name="display_urn:schemas-microsoft-com:office:office#Author">
    <vt:lpwstr>Rothman, Abby</vt:lpwstr>
  </property>
  <property fmtid="{D5CDD505-2E9C-101B-9397-08002B2CF9AE}" pid="7" name="Order">
    <vt:lpwstr>3400.00000000000</vt:lpwstr>
  </property>
  <property fmtid="{D5CDD505-2E9C-101B-9397-08002B2CF9AE}" pid="8" name="TemplateUrl">
    <vt:lpwstr/>
  </property>
  <property fmtid="{D5CDD505-2E9C-101B-9397-08002B2CF9AE}" pid="9" name="xd_ProgID">
    <vt:lpwstr/>
  </property>
  <property fmtid="{D5CDD505-2E9C-101B-9397-08002B2CF9AE}" pid="10" name="ContentType">
    <vt:lpwstr>Document</vt:lpwstr>
  </property>
  <property fmtid="{D5CDD505-2E9C-101B-9397-08002B2CF9AE}" pid="11" name="TaxKeywordTaxHTField">
    <vt:lpwstr/>
  </property>
  <property fmtid="{D5CDD505-2E9C-101B-9397-08002B2CF9AE}" pid="12" name="TaxCatchAll">
    <vt:lpwstr/>
  </property>
  <property fmtid="{D5CDD505-2E9C-101B-9397-08002B2CF9AE}" pid="13" name="Enterprise_x0020_Keywords">
    <vt:lpwstr/>
  </property>
  <property fmtid="{D5CDD505-2E9C-101B-9397-08002B2CF9AE}" pid="14" name="Sensitive Information Protection (SIP) Label">
    <vt:lpwstr>;#0;#Unrestricted;#True;#00000000-0000-0000-0000-000000000000;#Information that is not sensitive.;#0;#Lockheed Martin Proprietary Information (LMPI);#False;#00000000-0000-0000-0000-000000000000;#Proprietary information owned by Lockheed Martin, such as bu</vt:lpwstr>
  </property>
  <property fmtid="{D5CDD505-2E9C-101B-9397-08002B2CF9AE}" pid="15" name="SIP_Label_Display">
    <vt:lpwstr>Unrestricted; </vt:lpwstr>
  </property>
  <property fmtid="{D5CDD505-2E9C-101B-9397-08002B2CF9AE}" pid="16" name="Enterprise Keywords">
    <vt:lpwstr>;#</vt:lpwstr>
  </property>
  <property fmtid="{D5CDD505-2E9C-101B-9397-08002B2CF9AE}" pid="17" name="SubPage Cat">
    <vt:lpwstr/>
  </property>
  <property fmtid="{D5CDD505-2E9C-101B-9397-08002B2CF9AE}" pid="18" name="LM21-SortbyTopics">
    <vt:lpwstr/>
  </property>
  <property fmtid="{D5CDD505-2E9C-101B-9397-08002B2CF9AE}" pid="19" name="ContentTypeId">
    <vt:lpwstr>0x01010058AC1C8A8514D24AB7678A2DAADE9CFC</vt:lpwstr>
  </property>
  <property fmtid="{D5CDD505-2E9C-101B-9397-08002B2CF9AE}" pid="20" name="MSIP_Label_502bc7c3-f152-4da1-98bd-f7a1bebdf752_Enabled">
    <vt:lpwstr>true</vt:lpwstr>
  </property>
  <property fmtid="{D5CDD505-2E9C-101B-9397-08002B2CF9AE}" pid="21" name="MSIP_Label_502bc7c3-f152-4da1-98bd-f7a1bebdf752_SetDate">
    <vt:lpwstr>2023-12-07T15:33:27Z</vt:lpwstr>
  </property>
  <property fmtid="{D5CDD505-2E9C-101B-9397-08002B2CF9AE}" pid="22" name="MSIP_Label_502bc7c3-f152-4da1-98bd-f7a1bebdf752_Method">
    <vt:lpwstr>Privileged</vt:lpwstr>
  </property>
  <property fmtid="{D5CDD505-2E9C-101B-9397-08002B2CF9AE}" pid="23" name="MSIP_Label_502bc7c3-f152-4da1-98bd-f7a1bebdf752_Name">
    <vt:lpwstr>Unrestricted</vt:lpwstr>
  </property>
  <property fmtid="{D5CDD505-2E9C-101B-9397-08002B2CF9AE}" pid="24" name="MSIP_Label_502bc7c3-f152-4da1-98bd-f7a1bebdf752_SiteId">
    <vt:lpwstr>b18f006c-b0fc-467d-b23a-a35b5695b5dc</vt:lpwstr>
  </property>
  <property fmtid="{D5CDD505-2E9C-101B-9397-08002B2CF9AE}" pid="25" name="MSIP_Label_502bc7c3-f152-4da1-98bd-f7a1bebdf752_ActionId">
    <vt:lpwstr>ced1a20f-b433-4190-b4db-3bc478201699</vt:lpwstr>
  </property>
  <property fmtid="{D5CDD505-2E9C-101B-9397-08002B2CF9AE}" pid="26" name="MSIP_Label_502bc7c3-f152-4da1-98bd-f7a1bebdf752_ContentBits">
    <vt:lpwstr>0</vt:lpwstr>
  </property>
  <property fmtid="{D5CDD505-2E9C-101B-9397-08002B2CF9AE}" pid="27" name="MediaServiceImageTags">
    <vt:lpwstr/>
  </property>
  <property fmtid="{D5CDD505-2E9C-101B-9397-08002B2CF9AE}" pid="28" name="ComplianceAssetId">
    <vt:lpwstr/>
  </property>
  <property fmtid="{D5CDD505-2E9C-101B-9397-08002B2CF9AE}" pid="29" name="_ExtendedDescription">
    <vt:lpwstr/>
  </property>
  <property fmtid="{D5CDD505-2E9C-101B-9397-08002B2CF9AE}" pid="30" name="TriggerFlowInfo">
    <vt:lpwstr/>
  </property>
  <property fmtid="{D5CDD505-2E9C-101B-9397-08002B2CF9AE}" pid="31" name="xd_Signature">
    <vt:bool>false</vt:bool>
  </property>
  <property fmtid="{D5CDD505-2E9C-101B-9397-08002B2CF9AE}" pid="32" name="GUID">
    <vt:lpwstr>8d4c5337-46e4-41a6-881d-193f239e2161</vt:lpwstr>
  </property>
</Properties>
</file>