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90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C72D0-02FA-4B19-B5AD-45D0EE44C046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500B2-81DA-47BC-B8FC-806F23ED4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de </a:t>
            </a:r>
            <a:r>
              <a:rPr lang="en-US" dirty="0" err="1"/>
              <a:t>astazi</a:t>
            </a:r>
            <a:r>
              <a:rPr lang="en-US" dirty="0"/>
              <a:t>:</a:t>
            </a:r>
          </a:p>
          <a:p>
            <a:r>
              <a:rPr lang="en-US" dirty="0"/>
              <a:t>Un mic context, </a:t>
            </a:r>
            <a:r>
              <a:rPr lang="en-US" dirty="0" err="1"/>
              <a:t>arhitectura</a:t>
            </a:r>
            <a:r>
              <a:rPr lang="en-US" dirty="0"/>
              <a:t>, </a:t>
            </a:r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demo-ul, </a:t>
            </a:r>
            <a:r>
              <a:rPr lang="en-US" dirty="0" err="1"/>
              <a:t>urmat</a:t>
            </a:r>
            <a:r>
              <a:rPr lang="en-US" dirty="0"/>
              <a:t> de </a:t>
            </a:r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intrebari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500B2-81DA-47BC-B8FC-806F23ED4C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aplicatie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calatoriilor</a:t>
            </a:r>
            <a:r>
              <a:rPr lang="en-US" dirty="0"/>
              <a:t> pe </a:t>
            </a:r>
            <a:r>
              <a:rPr lang="en-US" dirty="0" err="1"/>
              <a:t>zile</a:t>
            </a:r>
            <a:r>
              <a:rPr lang="en-US" dirty="0"/>
              <a:t>.</a:t>
            </a:r>
          </a:p>
          <a:p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vine in </a:t>
            </a:r>
            <a:r>
              <a:rPr lang="en-US" dirty="0" err="1"/>
              <a:t>ajutorul</a:t>
            </a:r>
            <a:r>
              <a:rPr lang="en-US" dirty="0"/>
              <a:t> tau cu 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recomandari</a:t>
            </a:r>
            <a:r>
              <a:rPr lang="en-US" dirty="0"/>
              <a:t> de </a:t>
            </a:r>
            <a:r>
              <a:rPr lang="en-US" dirty="0" err="1"/>
              <a:t>locatii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.</a:t>
            </a:r>
          </a:p>
          <a:p>
            <a:r>
              <a:rPr lang="en-US" dirty="0" err="1"/>
              <a:t>Practic</a:t>
            </a:r>
            <a:r>
              <a:rPr lang="en-US" dirty="0"/>
              <a:t> am </a:t>
            </a:r>
            <a:r>
              <a:rPr lang="en-US" dirty="0" err="1"/>
              <a:t>vrut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aduc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loc.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500B2-81DA-47BC-B8FC-806F23ED4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sunt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componenetele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.</a:t>
            </a:r>
          </a:p>
          <a:p>
            <a:r>
              <a:rPr lang="en-US" dirty="0"/>
              <a:t>Componenta de Login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 de la Firebase.</a:t>
            </a:r>
          </a:p>
          <a:p>
            <a:r>
              <a:rPr lang="en-US" dirty="0"/>
              <a:t>Componenta de Dashboard in care sunt </a:t>
            </a:r>
            <a:r>
              <a:rPr lang="en-US" dirty="0" err="1"/>
              <a:t>aduse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calatoriilor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planificate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, date </a:t>
            </a:r>
            <a:r>
              <a:rPr lang="en-US" dirty="0" err="1"/>
              <a:t>stocate</a:t>
            </a:r>
            <a:r>
              <a:rPr lang="en-US" dirty="0"/>
              <a:t> in DB Firebase.</a:t>
            </a:r>
          </a:p>
          <a:p>
            <a:r>
              <a:rPr lang="en-US" dirty="0"/>
              <a:t>Componenta de planner in care se </a:t>
            </a:r>
            <a:r>
              <a:rPr lang="en-US" dirty="0" err="1"/>
              <a:t>aduc</a:t>
            </a:r>
            <a:r>
              <a:rPr lang="en-US" dirty="0"/>
              <a:t> date de la API-urile de la Foursquare </a:t>
            </a:r>
            <a:r>
              <a:rPr lang="en-US" dirty="0" err="1"/>
              <a:t>si</a:t>
            </a:r>
            <a:r>
              <a:rPr lang="en-US" dirty="0"/>
              <a:t> Google maps </a:t>
            </a:r>
            <a:r>
              <a:rPr lang="en-US" dirty="0" err="1"/>
              <a:t>si</a:t>
            </a:r>
            <a:r>
              <a:rPr lang="en-US" dirty="0"/>
              <a:t> 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planifica</a:t>
            </a:r>
            <a:r>
              <a:rPr lang="en-US" dirty="0"/>
              <a:t> </a:t>
            </a:r>
            <a:r>
              <a:rPr lang="en-US" dirty="0" err="1"/>
              <a:t>excursia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 </a:t>
            </a:r>
            <a:r>
              <a:rPr lang="en-US" dirty="0" err="1"/>
              <a:t>zisa</a:t>
            </a:r>
            <a:r>
              <a:rPr lang="en-US" dirty="0"/>
              <a:t>.</a:t>
            </a:r>
          </a:p>
          <a:p>
            <a:r>
              <a:rPr lang="en-US" dirty="0"/>
              <a:t>Si </a:t>
            </a:r>
            <a:r>
              <a:rPr lang="en-US" dirty="0" err="1"/>
              <a:t>componenta</a:t>
            </a:r>
            <a:r>
              <a:rPr lang="en-US" dirty="0"/>
              <a:t> de timeline 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privire</a:t>
            </a:r>
            <a:r>
              <a:rPr lang="en-US" dirty="0"/>
              <a:t> de </a:t>
            </a:r>
            <a:r>
              <a:rPr lang="en-US" dirty="0" err="1"/>
              <a:t>ansamblu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planului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500B2-81DA-47BC-B8FC-806F23ED4C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aduse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:</a:t>
            </a:r>
          </a:p>
          <a:p>
            <a:r>
              <a:rPr lang="en-US" dirty="0"/>
              <a:t>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atractiv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.</a:t>
            </a:r>
          </a:p>
          <a:p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modern cum </a:t>
            </a:r>
            <a:r>
              <a:rPr lang="en-US" dirty="0" err="1"/>
              <a:t>ar</a:t>
            </a:r>
            <a:r>
              <a:rPr lang="en-US" dirty="0"/>
              <a:t> fi Angular, Angular Material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Firebase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server.</a:t>
            </a:r>
          </a:p>
          <a:p>
            <a:r>
              <a:rPr lang="en-US" dirty="0"/>
              <a:t>Si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gasirea</a:t>
            </a:r>
            <a:r>
              <a:rPr lang="en-US" dirty="0"/>
              <a:t> API-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potrivite</a:t>
            </a:r>
            <a:r>
              <a:rPr lang="en-US" dirty="0"/>
              <a:t>(Foursquare, Google Maps)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500B2-81DA-47BC-B8FC-806F23ED4C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aduce</a:t>
            </a:r>
            <a:r>
              <a:rPr lang="en-US" dirty="0"/>
              <a:t> la un loc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de </a:t>
            </a:r>
            <a:r>
              <a:rPr lang="en-US" dirty="0" err="1"/>
              <a:t>calatorii</a:t>
            </a:r>
            <a:r>
              <a:rPr lang="en-US" dirty="0"/>
              <a:t> la un loc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indeplinit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API-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potrivite</a:t>
            </a:r>
            <a:r>
              <a:rPr lang="en-US" dirty="0"/>
              <a:t>.</a:t>
            </a:r>
          </a:p>
          <a:p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extensa </a:t>
            </a:r>
            <a:r>
              <a:rPr lang="en-US" dirty="0" err="1"/>
              <a:t>Iar</a:t>
            </a:r>
            <a:r>
              <a:rPr lang="en-US" dirty="0"/>
              <a:t> ca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urmatori</a:t>
            </a:r>
            <a:r>
              <a:rPr lang="en-US" dirty="0"/>
              <a:t>, se pot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de </a:t>
            </a:r>
            <a:r>
              <a:rPr lang="en-US" dirty="0" err="1"/>
              <a:t>zboruri</a:t>
            </a:r>
            <a:r>
              <a:rPr lang="en-US" dirty="0"/>
              <a:t>, booking. </a:t>
            </a:r>
            <a:r>
              <a:rPr lang="en-US" dirty="0" err="1"/>
              <a:t>Adica</a:t>
            </a:r>
            <a:r>
              <a:rPr lang="en-US" dirty="0"/>
              <a:t> in final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de </a:t>
            </a:r>
            <a:r>
              <a:rPr lang="en-US" dirty="0" err="1"/>
              <a:t>calatorii</a:t>
            </a:r>
            <a:r>
              <a:rPr lang="en-US" dirty="0"/>
              <a:t> de care ai </a:t>
            </a:r>
            <a:r>
              <a:rPr lang="en-US" dirty="0" err="1"/>
              <a:t>nevoie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500B2-81DA-47BC-B8FC-806F23ED4C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8478-ADE9-4051-8D14-39EA8C6A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D412E-9281-4401-9486-C2F9795C6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B0DF-383D-48EA-90C7-483F3DB1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1FA7-9C1C-4B56-874F-DAEEB14E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2ED8-59B9-48F2-93DB-FAD513A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9B01-5D52-4AE6-8BD8-1377E5B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24E52-4E37-4840-A19B-80D36496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BA3C-6834-4859-AF54-2D4390A6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4152F-742C-4833-A797-FDB95D9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F7FF-CE88-452D-93AF-3CF6516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042C0-8495-40B5-A07D-60803AE54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67A44-9AC9-4472-9918-55C0128E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5ACD-B819-4E6E-A94C-4E54AC10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1667-5BE4-4701-BB54-DCD0C526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A580-D7FB-40C7-B41C-3BCC856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81C8-6D3A-461D-BFC6-FE61E741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9142-CCF7-4171-9AD3-64C3CDA3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F493-9A5E-4A3F-BB6E-7410FDC0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DE6C-EEC4-4E4B-A391-6AAE9218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98D94-1B2B-4A71-BD8A-E3577BC4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2928-7EEC-4197-B6EC-02068C1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154D-9BEC-4EDD-9056-32A22FA2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9699-998C-4E40-9A65-CEDE4BD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EA7F-2F83-48A9-A4CA-3DB02464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E275-5FB2-4D6C-8C60-94EF16E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6D1B-9CCD-4965-9C69-A51A1280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A93B-071E-4F14-B555-48D7812ED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D1A7A-6B36-42C4-A81E-B939FA86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BD1A2-A7E3-4379-84F3-0D6DE3B7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C206-6FA7-46B0-9E81-4C86753B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AB1E-647C-4E57-A4B8-F652D85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A90D-0AF0-49D9-8D4A-D0E0D344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F172F-E828-4D31-BC4A-63618C91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EFEA-D70C-4338-95AC-222D08E1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ED6D3-37D7-49CB-B1A3-AE4060D0D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B98DF-4DED-474D-B4E2-053F6FAC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1CEEC-44FF-4297-937C-D639B448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77BB5-5D45-4364-A6A8-51712A9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5674D-E950-4F36-AD72-68A5466D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8B8E-4EF2-4AF4-827B-CEED86FE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6FDB-F369-4E06-B247-CCCBCF62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01BF8-E5E9-4D2A-AEBA-DAA8FD9A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2C0DC-C7C2-4D98-BD16-05F564D2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D60D2-17D4-4383-8BEB-721122ED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66F69-7CBD-448E-8D86-93B7302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917A-D9A6-4741-9693-50E6969E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45D9-927D-410B-B051-589FA4F4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962A-EF16-4279-9BAA-21D89341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558B-1F52-41C2-8A07-21C8363F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B1421-5AB2-4C58-A64B-8ADDC3FF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75A8-9163-43C3-AF4B-67C91A37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80E0-4BE6-476F-8A98-257D4E87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0F26-4EFF-4B7E-AD8D-71C1BF4E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5661F-7CF1-43B1-995E-670C00C01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C4D1E-F6F3-4FD9-BE9C-D93E338B6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493BC-36F5-4420-AAF3-D5FC6605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FB62-C0E9-470F-9F5A-90F6B842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C4EE0-C78F-43F7-B359-275447DD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3A9D3-EE73-426A-A3C4-7C1475E4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7AC6-4641-4661-A5BA-3A110EF2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E9ED-E841-48A5-8C63-01D79B8DC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1FEE-969F-4383-9396-3F835D2F475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3FE8-750B-411F-90BC-F90F355C4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44B0-ED0D-4487-8CCB-FF5A2B55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C131-D024-459C-9760-168BFB9A84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641000955,&quot;Placement&quot;:&quot;Footer&quot;}">
            <a:extLst>
              <a:ext uri="{FF2B5EF4-FFF2-40B4-BE49-F238E27FC236}">
                <a16:creationId xmlns:a16="http://schemas.microsoft.com/office/drawing/2014/main" id="{0DE82962-06F5-4B41-BF24-1295C4C4EE1F}"/>
              </a:ext>
            </a:extLst>
          </p:cNvPr>
          <p:cNvSpPr txBox="1"/>
          <p:nvPr userDrawn="1"/>
        </p:nvSpPr>
        <p:spPr>
          <a:xfrm>
            <a:off x="5156176" y="6624578"/>
            <a:ext cx="1879647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</a:rPr>
              <a:t>Classification: Confidential (V3)</a:t>
            </a:r>
          </a:p>
        </p:txBody>
      </p:sp>
    </p:spTree>
    <p:extLst>
      <p:ext uri="{BB962C8B-B14F-4D97-AF65-F5344CB8AC3E}">
        <p14:creationId xmlns:p14="http://schemas.microsoft.com/office/powerpoint/2010/main" val="14252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D34-8875-4A72-89C6-01CC924D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171" y="3525701"/>
            <a:ext cx="9445658" cy="765928"/>
          </a:xfrm>
        </p:spPr>
        <p:txBody>
          <a:bodyPr anchor="t">
            <a:noAutofit/>
          </a:bodyPr>
          <a:lstStyle/>
          <a:p>
            <a:r>
              <a:rPr lang="ro-RO" sz="4000" b="1" dirty="0">
                <a:solidFill>
                  <a:srgbClr val="000000"/>
                </a:solidFill>
              </a:rPr>
              <a:t>Aplicație web de planificare a călătoriilor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E086-AC2A-4E11-A713-97298A3E2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0684" y="5154256"/>
            <a:ext cx="5218145" cy="838831"/>
          </a:xfrm>
        </p:spPr>
        <p:txBody>
          <a:bodyPr anchor="b">
            <a:no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Absolvent Gabriela Iva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șcu</a:t>
            </a:r>
            <a:endParaRPr lang="ro-RO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Coordonator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Prof. Colab. Florin Olariu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C483B-54DA-4EC8-9161-6855E1E7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87" y="864913"/>
            <a:ext cx="6450539" cy="25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440F-B481-4D4B-AF14-FF5F8A5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7E52-2520-4B9E-BC6F-2E40CB75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Arhitectura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Beneficii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ro-RO" dirty="0" err="1"/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Concluzii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o-RO" dirty="0"/>
              <a:t>Întrebări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122F79-C606-4670-8C49-48E0107C0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946" y="1845734"/>
            <a:ext cx="4083775" cy="28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8EA0-AE9C-43C0-BB73-EB2530DB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Context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00D700-D1C9-4B89-8C41-1435170B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ro-RO" dirty="0"/>
              <a:t>Aplicație web ce oferă o m</a:t>
            </a:r>
            <a:r>
              <a:rPr lang="en-US" dirty="0" err="1"/>
              <a:t>etod</a:t>
            </a:r>
            <a:r>
              <a:rPr lang="ro-RO" dirty="0"/>
              <a:t>ă eficientă de organizare a unei excursii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Ofer</a:t>
            </a:r>
            <a:r>
              <a:rPr lang="ro-RO" dirty="0"/>
              <a:t>ă recomandări de localuri și activități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loc</a:t>
            </a:r>
            <a:endParaRPr lang="ro-R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73140C-90B5-46C5-9107-9990D4F7A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936" y="1845734"/>
            <a:ext cx="3812303" cy="34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4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D93F-229B-4F64-A60F-4D73056A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198" y="639097"/>
            <a:ext cx="345487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Arhitectura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https://lh6.googleusercontent.com/upbzoWYzUPiD2zU1Zzy7KziI4WyUraT2qWjqC7_rsU5JCjEhDGv3JHCr4iUqK-qml2F1HuGh7eOwOTQgY0B5yvIUBq6Wt46ZK8dL1UfGzVl01X87qdYSy4sGnanjIfiwab0VqL9K">
            <a:extLst>
              <a:ext uri="{FF2B5EF4-FFF2-40B4-BE49-F238E27FC236}">
                <a16:creationId xmlns:a16="http://schemas.microsoft.com/office/drawing/2014/main" id="{BD511604-4102-405D-BFE8-B7AB087C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42" y="364495"/>
            <a:ext cx="7569744" cy="58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2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114-B0D5-4EF7-97B5-C1D9E6D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Beneficii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C56F7E-5F1A-48CB-B3EC-3850816A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56713" cy="4023360"/>
          </a:xfrm>
        </p:spPr>
        <p:txBody>
          <a:bodyPr>
            <a:normAutofit/>
          </a:bodyPr>
          <a:lstStyle/>
          <a:p>
            <a:r>
              <a:rPr lang="ro-RO" dirty="0"/>
              <a:t>Mediu de planificare simplu și </a:t>
            </a:r>
            <a:r>
              <a:rPr lang="en-US" dirty="0" err="1"/>
              <a:t>atractiv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Tehnologii moderne (Angular, Material, </a:t>
            </a:r>
            <a:r>
              <a:rPr lang="ro-RO" dirty="0" err="1"/>
              <a:t>Firebase</a:t>
            </a:r>
            <a:r>
              <a:rPr lang="ro-RO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API-uri potrivite (</a:t>
            </a:r>
            <a:r>
              <a:rPr lang="ro-RO" dirty="0" err="1"/>
              <a:t>Foursquare</a:t>
            </a:r>
            <a:r>
              <a:rPr lang="ro-RO" dirty="0"/>
              <a:t> API, Google </a:t>
            </a:r>
            <a:r>
              <a:rPr lang="ro-RO" dirty="0" err="1"/>
              <a:t>Maps</a:t>
            </a:r>
            <a:r>
              <a:rPr lang="ro-RO" dirty="0"/>
              <a:t> API)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1D6CD4D-A7C4-40A5-AB99-6F1654C5C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904" y="1845734"/>
            <a:ext cx="4062895" cy="31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E74F-8624-4A35-8CF1-419289E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5587A-6826-4424-A2A2-C2EC9C776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083" y="1938747"/>
            <a:ext cx="6025003" cy="3760248"/>
          </a:xfrm>
        </p:spPr>
      </p:pic>
    </p:spTree>
    <p:extLst>
      <p:ext uri="{BB962C8B-B14F-4D97-AF65-F5344CB8AC3E}">
        <p14:creationId xmlns:p14="http://schemas.microsoft.com/office/powerpoint/2010/main" val="323279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042E-BAC8-4069-BA04-E54A5BF0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5E3F-6E71-44E5-8CC3-2712C169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32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Scopul aplicației de a aduce împreună un mediu de planificare cu recomandări de activități și trasee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Ideea poate fi extinsă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10F0ED-0844-46CC-837E-F22B3838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354" y="1825625"/>
            <a:ext cx="3915446" cy="31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6798-980B-4E87-B227-ED407D1E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Întrebări?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C4D7F1-1069-47C8-81A0-D2CC5866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1066" y="1737821"/>
            <a:ext cx="5549867" cy="41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AF87-C215-42B3-B7A0-A4AF56B5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Mulțumesc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242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Aplicație web de planificare a călătoriilor</vt:lpstr>
      <vt:lpstr>Agenda</vt:lpstr>
      <vt:lpstr>Context</vt:lpstr>
      <vt:lpstr>Arhitectura</vt:lpstr>
      <vt:lpstr>Beneficii</vt:lpstr>
      <vt:lpstr>Demo</vt:lpstr>
      <vt:lpstr>Concluzii</vt:lpstr>
      <vt:lpstr>Întrebări?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web de planificare a călătoriilor</dc:title>
  <dc:creator>Ivascu, Gabriela</dc:creator>
  <cp:lastModifiedBy>Ivascu, Gabriela</cp:lastModifiedBy>
  <cp:revision>12</cp:revision>
  <dcterms:created xsi:type="dcterms:W3CDTF">2019-07-03T05:53:43Z</dcterms:created>
  <dcterms:modified xsi:type="dcterms:W3CDTF">2019-07-04T16:03:55Z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705604-e318-46db-b51b-0d76d5cae135_Enabled">
    <vt:lpwstr>True</vt:lpwstr>
  </property>
  <property fmtid="{D5CDD505-2E9C-101B-9397-08002B2CF9AE}" pid="3" name="MSIP_Label_9f705604-e318-46db-b51b-0d76d5cae135_SiteId">
    <vt:lpwstr>7e1792ae-4f1a-4ff7-b80b-57b69beb7168</vt:lpwstr>
  </property>
  <property fmtid="{D5CDD505-2E9C-101B-9397-08002B2CF9AE}" pid="4" name="MSIP_Label_9f705604-e318-46db-b51b-0d76d5cae135_Owner">
    <vt:lpwstr>Gabriela.Ivascu@centric.eu</vt:lpwstr>
  </property>
  <property fmtid="{D5CDD505-2E9C-101B-9397-08002B2CF9AE}" pid="5" name="MSIP_Label_9f705604-e318-46db-b51b-0d76d5cae135_SetDate">
    <vt:lpwstr>2019-07-03T05:54:56.1059511Z</vt:lpwstr>
  </property>
  <property fmtid="{D5CDD505-2E9C-101B-9397-08002B2CF9AE}" pid="6" name="MSIP_Label_9f705604-e318-46db-b51b-0d76d5cae135_Name">
    <vt:lpwstr>Confidential (V3)</vt:lpwstr>
  </property>
  <property fmtid="{D5CDD505-2E9C-101B-9397-08002B2CF9AE}" pid="7" name="MSIP_Label_9f705604-e318-46db-b51b-0d76d5cae135_Application">
    <vt:lpwstr>Microsoft Azure Information Protection</vt:lpwstr>
  </property>
  <property fmtid="{D5CDD505-2E9C-101B-9397-08002B2CF9AE}" pid="8" name="MSIP_Label_9f705604-e318-46db-b51b-0d76d5cae135_ActionId">
    <vt:lpwstr>1123b92e-abb8-4834-868c-febcbb797d87</vt:lpwstr>
  </property>
  <property fmtid="{D5CDD505-2E9C-101B-9397-08002B2CF9AE}" pid="9" name="MSIP_Label_9f705604-e318-46db-b51b-0d76d5cae135_Extended_MSFT_Method">
    <vt:lpwstr>Manual</vt:lpwstr>
  </property>
  <property fmtid="{D5CDD505-2E9C-101B-9397-08002B2CF9AE}" pid="10" name="Sensitivity">
    <vt:lpwstr>Confidential (V3)</vt:lpwstr>
  </property>
</Properties>
</file>