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C1851-7290-4DE5-939A-6A4057450A77}" v="269" dt="2020-11-24T01:34:54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Venda</a:t>
            </a:r>
            <a:r>
              <a:rPr lang="pt-BR" baseline="0" dirty="0"/>
              <a:t> dos álbuns de estúdio de Lady Gaga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The fame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 formatCode="#,##0">
                  <c:v>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F-4C8B-A84E-BDB9012248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Born this 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Planilha1!$C$2:$C$5</c:f>
              <c:numCache>
                <c:formatCode>#,##0</c:formatCode>
                <c:ptCount val="4"/>
                <c:pt idx="0">
                  <c:v>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F-4C8B-A84E-BDB90122482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Artpop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 formatCode="#,##0">
                  <c:v>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F-4C8B-A84E-BDB90122482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Cheek to Cheek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 formatCode="#,##0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2F-4C8B-A84E-BDB901224826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Joanne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Planilha1!$F$2:$F$5</c:f>
              <c:numCache>
                <c:formatCode>General</c:formatCode>
                <c:ptCount val="4"/>
                <c:pt idx="0" formatCode="#,##0">
                  <c:v>1300000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F-4C8B-A84E-BDB901224826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Chromatica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1"/>
                <c:pt idx="0">
                  <c:v>Vendas</c:v>
                </c:pt>
              </c:strCache>
            </c:strRef>
          </c:cat>
          <c:val>
            <c:numRef>
              <c:f>Planilha1!$G$2:$G$5</c:f>
              <c:numCache>
                <c:formatCode>General</c:formatCode>
                <c:ptCount val="4"/>
                <c:pt idx="0" formatCode="#,##0">
                  <c:v>264000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2F-4C8B-A84E-BDB901224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overlap val="-27"/>
        <c:axId val="622000032"/>
        <c:axId val="621999048"/>
      </c:barChart>
      <c:catAx>
        <c:axId val="62200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999048"/>
        <c:crosses val="autoZero"/>
        <c:auto val="1"/>
        <c:lblAlgn val="ctr"/>
        <c:lblOffset val="100"/>
        <c:noMultiLvlLbl val="0"/>
      </c:catAx>
      <c:valAx>
        <c:axId val="62199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200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9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9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7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6DDE-0709-443F-A7A9-3FB4CC2C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pt-BR" dirty="0">
                <a:latin typeface="Calibri Light" panose="020F0302020204030204" pitchFamily="34" charset="0"/>
              </a:rPr>
              <a:t>Recursos do PowerPoint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3C108-CBF6-4C86-922E-FADF7860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pt-BR" dirty="0">
                <a:latin typeface="Calibri Light" panose="020F0302020204030204" pitchFamily="34" charset="0"/>
              </a:rPr>
              <a:t>Aprendendo a usar as ferramentas do programa </a:t>
            </a:r>
          </a:p>
          <a:p>
            <a:r>
              <a:rPr lang="pt-BR" dirty="0">
                <a:latin typeface="Calibri Light" panose="020F0302020204030204" pitchFamily="34" charset="0"/>
              </a:rPr>
              <a:t> Gabriel Albino 1º ano de Informática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3C0BE2-6539-474F-8A92-16A2017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178305"/>
            <a:ext cx="3744546" cy="24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C3A7-33AF-4968-9AD4-D67E856C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5CEEA-B175-4A63-A6A3-1717FCD1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alibri Light" panose="020F0302020204030204" pitchFamily="34" charset="0"/>
              </a:rPr>
              <a:t>Esse PowerPoint tem como objetivo principal aprender a usar os recursos disponibilizados pelo programa. Usei alguns dados sobre a cantora Lady Gaga para deixar a apresentação mais “temática”.</a:t>
            </a:r>
            <a:endParaRPr lang="pt-BR" sz="2800" dirty="0"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BD89C6-5657-47F3-82DF-8DC13B580EC2}"/>
              </a:ext>
            </a:extLst>
          </p:cNvPr>
          <p:cNvSpPr txBox="1"/>
          <p:nvPr/>
        </p:nvSpPr>
        <p:spPr>
          <a:xfrm>
            <a:off x="1261872" y="3244333"/>
            <a:ext cx="339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</a:rPr>
              <a:t>Apresentação</a:t>
            </a:r>
            <a:endParaRPr lang="pt-BR" sz="2000" dirty="0"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294D34-03C6-49AB-88DB-28ECB60CB489}"/>
              </a:ext>
            </a:extLst>
          </p:cNvPr>
          <p:cNvSpPr txBox="1"/>
          <p:nvPr/>
        </p:nvSpPr>
        <p:spPr>
          <a:xfrm>
            <a:off x="1261872" y="3976914"/>
            <a:ext cx="821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Light" panose="020F0302020204030204" pitchFamily="34" charset="0"/>
              </a:rPr>
              <a:t>Stefani Joanne Angelina Germanotta, nascida em Manhattan, Nova Iorque, no dia 28 de março de 1986, mais conhecida pelo nome artístico Lady Gaga, é uma cantora, compositora, atriz e produtora musical estadunidense.</a:t>
            </a:r>
          </a:p>
        </p:txBody>
      </p:sp>
    </p:spTree>
    <p:extLst>
      <p:ext uri="{BB962C8B-B14F-4D97-AF65-F5344CB8AC3E}">
        <p14:creationId xmlns:p14="http://schemas.microsoft.com/office/powerpoint/2010/main" val="120578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2D710-3067-4BDC-955A-CBF0FF73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50784"/>
            <a:ext cx="9692640" cy="805951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</a:rPr>
              <a:t>Tabela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7307EE9-6FED-48AA-894B-52ED0EC1C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082745"/>
              </p:ext>
            </p:extLst>
          </p:nvPr>
        </p:nvGraphicFramePr>
        <p:xfrm>
          <a:off x="1261872" y="2373472"/>
          <a:ext cx="9277600" cy="397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31">
                  <a:extLst>
                    <a:ext uri="{9D8B030D-6E8A-4147-A177-3AD203B41FA5}">
                      <a16:colId xmlns:a16="http://schemas.microsoft.com/office/drawing/2014/main" val="209312111"/>
                    </a:ext>
                  </a:extLst>
                </a:gridCol>
                <a:gridCol w="4592269">
                  <a:extLst>
                    <a:ext uri="{9D8B030D-6E8A-4147-A177-3AD203B41FA5}">
                      <a16:colId xmlns:a16="http://schemas.microsoft.com/office/drawing/2014/main" val="3549915347"/>
                    </a:ext>
                  </a:extLst>
                </a:gridCol>
                <a:gridCol w="1812650">
                  <a:extLst>
                    <a:ext uri="{9D8B030D-6E8A-4147-A177-3AD203B41FA5}">
                      <a16:colId xmlns:a16="http://schemas.microsoft.com/office/drawing/2014/main" val="4021803360"/>
                    </a:ext>
                  </a:extLst>
                </a:gridCol>
                <a:gridCol w="1812650">
                  <a:extLst>
                    <a:ext uri="{9D8B030D-6E8A-4147-A177-3AD203B41FA5}">
                      <a16:colId xmlns:a16="http://schemas.microsoft.com/office/drawing/2014/main" val="2694502226"/>
                    </a:ext>
                  </a:extLst>
                </a:gridCol>
              </a:tblGrid>
              <a:tr h="47723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Álbum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Ano de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Vendas no mundo todo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60705"/>
                  </a:ext>
                </a:extLst>
              </a:tr>
              <a:tr h="61924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The Fame e The Fame Monster (versão estendida de The Fame)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2008 e 2009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15 milhões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48321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Born This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6 milhões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40021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Artpop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2,5 milhões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0417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Cheek to Cheek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1 milhão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202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1,3 milhões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26440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Chromatica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 Light" panose="020F0302020204030204" pitchFamily="34" charset="0"/>
                        </a:rPr>
                        <a:t>264 mil nos EUA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7438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9F2DD7C-51F8-4028-9562-8EB7EDDD05B1}"/>
              </a:ext>
            </a:extLst>
          </p:cNvPr>
          <p:cNvSpPr txBox="1"/>
          <p:nvPr/>
        </p:nvSpPr>
        <p:spPr>
          <a:xfrm>
            <a:off x="2910883" y="1541759"/>
            <a:ext cx="597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" panose="020F0302020204030204" pitchFamily="34" charset="0"/>
              </a:rPr>
              <a:t>Dados sobre os álbuns de estúdio da Lady Gaga</a:t>
            </a:r>
          </a:p>
        </p:txBody>
      </p:sp>
    </p:spTree>
    <p:extLst>
      <p:ext uri="{BB962C8B-B14F-4D97-AF65-F5344CB8AC3E}">
        <p14:creationId xmlns:p14="http://schemas.microsoft.com/office/powerpoint/2010/main" val="94010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6C202-3757-44F8-9717-89BCE3A2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</a:rPr>
              <a:t>Gráfico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4D6A4FA3-F2F1-4B13-BB3E-772BB680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086336"/>
              </p:ext>
            </p:extLst>
          </p:nvPr>
        </p:nvGraphicFramePr>
        <p:xfrm>
          <a:off x="2101174" y="1691322"/>
          <a:ext cx="7704307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55452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60256-5EB7-49C9-97CC-9D425F60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pt-BR" sz="4000" dirty="0">
                <a:latin typeface="Calibri Light" panose="020F0302020204030204" pitchFamily="34" charset="0"/>
              </a:rPr>
              <a:t>Imagem/Figura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13D043-2863-4ED9-BDFC-E8263EE8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41" y="643467"/>
            <a:ext cx="3587873" cy="3587873"/>
          </a:xfrm>
          <a:prstGeom prst="rect">
            <a:avLst/>
          </a:prstGeom>
        </p:spPr>
      </p:pic>
      <p:pic>
        <p:nvPicPr>
          <p:cNvPr id="7" name="Imagem 6" descr="Mulher com chapéu na cabeça&#10;&#10;Descrição gerada automaticamente">
            <a:extLst>
              <a:ext uri="{FF2B5EF4-FFF2-40B4-BE49-F238E27FC236}">
                <a16:creationId xmlns:a16="http://schemas.microsoft.com/office/drawing/2014/main" id="{A2C05948-F44B-4AEF-90D1-8F3B651A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13" y="643467"/>
            <a:ext cx="3587873" cy="3587873"/>
          </a:xfrm>
          <a:prstGeom prst="rect">
            <a:avLst/>
          </a:prstGeom>
        </p:spPr>
      </p:pic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D283F34-754A-46F4-9EDD-8A1DEEFF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Capas de alguns dos álbuns da cantora. Da esquerda para a direita: Artpop e Joanne.</a:t>
            </a:r>
          </a:p>
        </p:txBody>
      </p:sp>
    </p:spTree>
    <p:extLst>
      <p:ext uri="{BB962C8B-B14F-4D97-AF65-F5344CB8AC3E}">
        <p14:creationId xmlns:p14="http://schemas.microsoft.com/office/powerpoint/2010/main" val="10446783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26CDB-4AC7-442D-B187-891F370D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</a:rPr>
              <a:t>Vídeo </a:t>
            </a:r>
          </a:p>
        </p:txBody>
      </p:sp>
      <p:pic>
        <p:nvPicPr>
          <p:cNvPr id="4" name="videoplayback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77B008E1-AB39-443D-B043-587D836FC8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47388" y="2075542"/>
            <a:ext cx="7297224" cy="410459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A3B9E7E-1749-4C57-BF0A-2DCE1DFE4373}"/>
              </a:ext>
            </a:extLst>
          </p:cNvPr>
          <p:cNvSpPr txBox="1"/>
          <p:nvPr/>
        </p:nvSpPr>
        <p:spPr>
          <a:xfrm>
            <a:off x="1814286" y="1219200"/>
            <a:ext cx="854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" panose="020F0302020204030204" pitchFamily="34" charset="0"/>
              </a:rPr>
              <a:t>Trecho do videoclipe da música “911”.</a:t>
            </a:r>
          </a:p>
        </p:txBody>
      </p:sp>
    </p:spTree>
    <p:extLst>
      <p:ext uri="{BB962C8B-B14F-4D97-AF65-F5344CB8AC3E}">
        <p14:creationId xmlns:p14="http://schemas.microsoft.com/office/powerpoint/2010/main" val="1863618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1F46-153D-4661-98A7-BFBCBC4C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</a:rPr>
              <a:t>Animação</a:t>
            </a:r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AC75FE82-5F4D-455D-9190-B6E0B10C90B3}"/>
              </a:ext>
            </a:extLst>
          </p:cNvPr>
          <p:cNvSpPr/>
          <p:nvPr/>
        </p:nvSpPr>
        <p:spPr>
          <a:xfrm>
            <a:off x="4528457" y="1955800"/>
            <a:ext cx="3135086" cy="2946400"/>
          </a:xfrm>
          <a:prstGeom prst="star5">
            <a:avLst>
              <a:gd name="adj" fmla="val 24890"/>
              <a:gd name="hf" fmla="val 105146"/>
              <a:gd name="vf" fmla="val 110557"/>
            </a:avLst>
          </a:prstGeom>
          <a:solidFill>
            <a:srgbClr val="809EA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Calibri Light" panose="020F0302020204030204" pitchFamily="34" charset="0"/>
              </a:rPr>
              <a:t>Obrigado por assistir!</a:t>
            </a:r>
          </a:p>
        </p:txBody>
      </p:sp>
    </p:spTree>
    <p:extLst>
      <p:ext uri="{BB962C8B-B14F-4D97-AF65-F5344CB8AC3E}">
        <p14:creationId xmlns:p14="http://schemas.microsoft.com/office/powerpoint/2010/main" val="153565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B43B272C7D7343853B8F14EDF7E81A" ma:contentTypeVersion="4" ma:contentTypeDescription="Crie um novo documento." ma:contentTypeScope="" ma:versionID="2e6168251ddfb27b69605525c8f9585d">
  <xsd:schema xmlns:xsd="http://www.w3.org/2001/XMLSchema" xmlns:xs="http://www.w3.org/2001/XMLSchema" xmlns:p="http://schemas.microsoft.com/office/2006/metadata/properties" xmlns:ns3="cbec1855-46c9-4423-b346-f4c6ee8260bd" targetNamespace="http://schemas.microsoft.com/office/2006/metadata/properties" ma:root="true" ma:fieldsID="b5351ad5fec751893719f2dbc7883401" ns3:_="">
    <xsd:import namespace="cbec1855-46c9-4423-b346-f4c6ee826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c1855-46c9-4423-b346-f4c6ee826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F8838-D3D2-42DF-8F1D-362D63FD4836}">
  <ds:schemaRefs>
    <ds:schemaRef ds:uri="http://purl.org/dc/elements/1.1/"/>
    <ds:schemaRef ds:uri="cbec1855-46c9-4423-b346-f4c6ee8260bd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39524DF-1F2B-4C80-9AE3-7AD3ED084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3AC940-4C6E-4ADC-9BCB-19A9ECCC66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ec1855-46c9-4423-b346-f4c6ee826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203</Words>
  <Application>Microsoft Office PowerPoint</Application>
  <PresentationFormat>Widescreen</PresentationFormat>
  <Paragraphs>45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Century Schoolbook</vt:lpstr>
      <vt:lpstr>Wingdings 2</vt:lpstr>
      <vt:lpstr>Exibir</vt:lpstr>
      <vt:lpstr>Recursos do PowerPoint </vt:lpstr>
      <vt:lpstr>Introdução</vt:lpstr>
      <vt:lpstr>Tabela</vt:lpstr>
      <vt:lpstr>Gráfico</vt:lpstr>
      <vt:lpstr>Imagem/Figura</vt:lpstr>
      <vt:lpstr>Vídeo </vt:lpstr>
      <vt:lpstr>Animação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do PowerPoint </dc:title>
  <dc:creator>Gabriel Albino</dc:creator>
  <cp:lastModifiedBy>Gabriel Albino</cp:lastModifiedBy>
  <cp:revision>1</cp:revision>
  <dcterms:created xsi:type="dcterms:W3CDTF">2020-11-24T00:51:32Z</dcterms:created>
  <dcterms:modified xsi:type="dcterms:W3CDTF">2020-11-24T01:37:52Z</dcterms:modified>
</cp:coreProperties>
</file>