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8" autoAdjust="0"/>
    <p:restoredTop sz="94660"/>
  </p:normalViewPr>
  <p:slideViewPr>
    <p:cSldViewPr snapToGrid="0">
      <p:cViewPr>
        <p:scale>
          <a:sx n="73" d="100"/>
          <a:sy n="73" d="100"/>
        </p:scale>
        <p:origin x="20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8" d="100"/>
        <a:sy n="14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666-9251-4E82-AD8C-51551D1B49F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C008-7382-4FA9-99B1-BCF385D8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57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666-9251-4E82-AD8C-51551D1B49F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C008-7382-4FA9-99B1-BCF385D8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24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666-9251-4E82-AD8C-51551D1B49F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C008-7382-4FA9-99B1-BCF385D8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95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666-9251-4E82-AD8C-51551D1B49F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C008-7382-4FA9-99B1-BCF385D8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61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666-9251-4E82-AD8C-51551D1B49F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C008-7382-4FA9-99B1-BCF385D8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98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666-9251-4E82-AD8C-51551D1B49F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C008-7382-4FA9-99B1-BCF385D8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6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666-9251-4E82-AD8C-51551D1B49F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C008-7382-4FA9-99B1-BCF385D8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87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666-9251-4E82-AD8C-51551D1B49F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C008-7382-4FA9-99B1-BCF385D8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86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666-9251-4E82-AD8C-51551D1B49F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C008-7382-4FA9-99B1-BCF385D8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94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666-9251-4E82-AD8C-51551D1B49F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C008-7382-4FA9-99B1-BCF385D8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18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7666-9251-4E82-AD8C-51551D1B49F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C008-7382-4FA9-99B1-BCF385D8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52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37666-9251-4E82-AD8C-51551D1B49F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C008-7382-4FA9-99B1-BCF385D8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83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a 2">
            <a:extLst>
              <a:ext uri="{FF2B5EF4-FFF2-40B4-BE49-F238E27FC236}">
                <a16:creationId xmlns:a16="http://schemas.microsoft.com/office/drawing/2014/main" id="{C011615C-6A64-409D-A7EF-89F970D23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30773"/>
              </p:ext>
            </p:extLst>
          </p:nvPr>
        </p:nvGraphicFramePr>
        <p:xfrm>
          <a:off x="251518" y="339502"/>
          <a:ext cx="2776103" cy="1783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379053374"/>
                    </a:ext>
                  </a:extLst>
                </a:gridCol>
                <a:gridCol w="1891548">
                  <a:extLst>
                    <a:ext uri="{9D8B030D-6E8A-4147-A177-3AD203B41FA5}">
                      <a16:colId xmlns:a16="http://schemas.microsoft.com/office/drawing/2014/main" val="3759226205"/>
                    </a:ext>
                  </a:extLst>
                </a:gridCol>
              </a:tblGrid>
              <a:tr h="177825">
                <a:tc>
                  <a:txBody>
                    <a:bodyPr/>
                    <a:lstStyle/>
                    <a:p>
                      <a:r>
                        <a:rPr lang="pt-BR" u="sng" dirty="0"/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45682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134512-6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Roberto Silva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5583971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241123-5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Marina Rodrigues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4581101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559832-1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Joelma Cal Ipso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247854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486570-3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Fernando Corrêa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125545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178923-2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Geraldo Garcia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6704455"/>
                  </a:ext>
                </a:extLst>
              </a:tr>
            </a:tbl>
          </a:graphicData>
        </a:graphic>
      </p:graphicFrame>
      <p:graphicFrame>
        <p:nvGraphicFramePr>
          <p:cNvPr id="19" name="Tabela 4">
            <a:extLst>
              <a:ext uri="{FF2B5EF4-FFF2-40B4-BE49-F238E27FC236}">
                <a16:creationId xmlns:a16="http://schemas.microsoft.com/office/drawing/2014/main" id="{98338DFE-7E39-4E1F-B620-D21307F8F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56176"/>
              </p:ext>
            </p:extLst>
          </p:nvPr>
        </p:nvGraphicFramePr>
        <p:xfrm>
          <a:off x="251518" y="4560039"/>
          <a:ext cx="6534790" cy="1783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3630">
                  <a:extLst>
                    <a:ext uri="{9D8B030D-6E8A-4147-A177-3AD203B41FA5}">
                      <a16:colId xmlns:a16="http://schemas.microsoft.com/office/drawing/2014/main" val="2067349874"/>
                    </a:ext>
                  </a:extLst>
                </a:gridCol>
                <a:gridCol w="1112834">
                  <a:extLst>
                    <a:ext uri="{9D8B030D-6E8A-4147-A177-3AD203B41FA5}">
                      <a16:colId xmlns:a16="http://schemas.microsoft.com/office/drawing/2014/main" val="1399012879"/>
                    </a:ext>
                  </a:extLst>
                </a:gridCol>
                <a:gridCol w="800126">
                  <a:extLst>
                    <a:ext uri="{9D8B030D-6E8A-4147-A177-3AD203B41FA5}">
                      <a16:colId xmlns:a16="http://schemas.microsoft.com/office/drawing/2014/main" val="3375343211"/>
                    </a:ext>
                  </a:extLst>
                </a:gridCol>
                <a:gridCol w="1360551">
                  <a:extLst>
                    <a:ext uri="{9D8B030D-6E8A-4147-A177-3AD203B41FA5}">
                      <a16:colId xmlns:a16="http://schemas.microsoft.com/office/drawing/2014/main" val="1226218672"/>
                    </a:ext>
                  </a:extLst>
                </a:gridCol>
                <a:gridCol w="2267649">
                  <a:extLst>
                    <a:ext uri="{9D8B030D-6E8A-4147-A177-3AD203B41FA5}">
                      <a16:colId xmlns:a16="http://schemas.microsoft.com/office/drawing/2014/main" val="979874419"/>
                    </a:ext>
                  </a:extLst>
                </a:gridCol>
              </a:tblGrid>
              <a:tr h="177825">
                <a:tc>
                  <a:txBody>
                    <a:bodyPr/>
                    <a:lstStyle/>
                    <a:p>
                      <a:r>
                        <a:rPr lang="pt-BR" u="sng" dirty="0"/>
                        <a:t>Código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Horário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Médico_Receita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Cliente_Receita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57127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5432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04/10/2021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08:30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134512-6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lealves@gmail.com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858610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6892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20/10/2021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11:30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241123-5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none" dirty="0"/>
                        <a:t>lucas26@gamil.com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2134316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1234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11/11/2021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14:00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none" dirty="0"/>
                        <a:t>178923-2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none" dirty="0"/>
                        <a:t>helenmaria22@gmail.com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4340976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6996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06/10/2021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16:00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none" dirty="0"/>
                        <a:t>486570-3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none" dirty="0"/>
                        <a:t>tavinh0pinheiros@gmail.com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82361445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5582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31/08/2021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07:30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none" dirty="0"/>
                        <a:t>559832-1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none" dirty="0"/>
                        <a:t>edna.m@gmail.com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20871"/>
                  </a:ext>
                </a:extLst>
              </a:tr>
            </a:tbl>
          </a:graphicData>
        </a:graphic>
      </p:graphicFrame>
      <p:graphicFrame>
        <p:nvGraphicFramePr>
          <p:cNvPr id="20" name="Tabela 4">
            <a:extLst>
              <a:ext uri="{FF2B5EF4-FFF2-40B4-BE49-F238E27FC236}">
                <a16:creationId xmlns:a16="http://schemas.microsoft.com/office/drawing/2014/main" id="{D1CA7352-98FC-45DB-A495-428E96A36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51033"/>
              </p:ext>
            </p:extLst>
          </p:nvPr>
        </p:nvGraphicFramePr>
        <p:xfrm>
          <a:off x="251522" y="2445071"/>
          <a:ext cx="5258563" cy="1783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67649">
                  <a:extLst>
                    <a:ext uri="{9D8B030D-6E8A-4147-A177-3AD203B41FA5}">
                      <a16:colId xmlns:a16="http://schemas.microsoft.com/office/drawing/2014/main" val="2067349874"/>
                    </a:ext>
                  </a:extLst>
                </a:gridCol>
                <a:gridCol w="1360361">
                  <a:extLst>
                    <a:ext uri="{9D8B030D-6E8A-4147-A177-3AD203B41FA5}">
                      <a16:colId xmlns:a16="http://schemas.microsoft.com/office/drawing/2014/main" val="1399012879"/>
                    </a:ext>
                  </a:extLst>
                </a:gridCol>
                <a:gridCol w="1630553">
                  <a:extLst>
                    <a:ext uri="{9D8B030D-6E8A-4147-A177-3AD203B41FA5}">
                      <a16:colId xmlns:a16="http://schemas.microsoft.com/office/drawing/2014/main" val="3375343211"/>
                    </a:ext>
                  </a:extLst>
                </a:gridCol>
              </a:tblGrid>
              <a:tr h="177825">
                <a:tc>
                  <a:txBody>
                    <a:bodyPr/>
                    <a:lstStyle/>
                    <a:p>
                      <a:r>
                        <a:rPr lang="pt-BR" u="sng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de nascimento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57127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lealves@gmail.com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Letícia Alves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19/06/1999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10838530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lucas26@gamil.com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Lucas Gabriel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26/04/2000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8638577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edna.m@gmail.com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Edna Montes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22/02/1965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568843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helenmaria22@gmail.com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Helen Maria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05/03/1984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67454399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tavinh0pinheiros@gmail.com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Otávio Pinheiros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08/12/2001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4888268"/>
                  </a:ext>
                </a:extLst>
              </a:tr>
            </a:tbl>
          </a:graphicData>
        </a:graphic>
      </p:graphicFrame>
      <p:graphicFrame>
        <p:nvGraphicFramePr>
          <p:cNvPr id="21" name="Tabela 7">
            <a:extLst>
              <a:ext uri="{FF2B5EF4-FFF2-40B4-BE49-F238E27FC236}">
                <a16:creationId xmlns:a16="http://schemas.microsoft.com/office/drawing/2014/main" id="{F3A3284B-0EB2-45AE-B8AF-0F567B0A1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11237"/>
              </p:ext>
            </p:extLst>
          </p:nvPr>
        </p:nvGraphicFramePr>
        <p:xfrm>
          <a:off x="251517" y="6626795"/>
          <a:ext cx="6385290" cy="19888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06478">
                  <a:extLst>
                    <a:ext uri="{9D8B030D-6E8A-4147-A177-3AD203B41FA5}">
                      <a16:colId xmlns:a16="http://schemas.microsoft.com/office/drawing/2014/main" val="1480450063"/>
                    </a:ext>
                  </a:extLst>
                </a:gridCol>
                <a:gridCol w="1125982">
                  <a:extLst>
                    <a:ext uri="{9D8B030D-6E8A-4147-A177-3AD203B41FA5}">
                      <a16:colId xmlns:a16="http://schemas.microsoft.com/office/drawing/2014/main" val="928904914"/>
                    </a:ext>
                  </a:extLst>
                </a:gridCol>
                <a:gridCol w="528447">
                  <a:extLst>
                    <a:ext uri="{9D8B030D-6E8A-4147-A177-3AD203B41FA5}">
                      <a16:colId xmlns:a16="http://schemas.microsoft.com/office/drawing/2014/main" val="3535160676"/>
                    </a:ext>
                  </a:extLst>
                </a:gridCol>
                <a:gridCol w="1409002">
                  <a:extLst>
                    <a:ext uri="{9D8B030D-6E8A-4147-A177-3AD203B41FA5}">
                      <a16:colId xmlns:a16="http://schemas.microsoft.com/office/drawing/2014/main" val="3446005283"/>
                    </a:ext>
                  </a:extLst>
                </a:gridCol>
                <a:gridCol w="2315381">
                  <a:extLst>
                    <a:ext uri="{9D8B030D-6E8A-4147-A177-3AD203B41FA5}">
                      <a16:colId xmlns:a16="http://schemas.microsoft.com/office/drawing/2014/main" val="682638150"/>
                    </a:ext>
                  </a:extLst>
                </a:gridCol>
              </a:tblGrid>
              <a:tr h="177825">
                <a:tc>
                  <a:txBody>
                    <a:bodyPr/>
                    <a:lstStyle/>
                    <a:p>
                      <a:r>
                        <a:rPr lang="pt-BR" u="sng" dirty="0"/>
                        <a:t>Código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de validade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Classificação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773196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68-89-3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Dipirona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10/2022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Analgésico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7944432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54918-8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Amitripilina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11/2023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do SNC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438509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5519-9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Tylenol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Sinus</a:t>
                      </a:r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06/2023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Especializado para sinusite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1767248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13-265-5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Annita</a:t>
                      </a:r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12/2022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Tratamento de infecções gástricas virais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14386460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7868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Adoless</a:t>
                      </a:r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05/2022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Anticoncepcional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13464874"/>
                  </a:ext>
                </a:extLst>
              </a:tr>
            </a:tbl>
          </a:graphicData>
        </a:graphic>
      </p:graphicFrame>
      <p:graphicFrame>
        <p:nvGraphicFramePr>
          <p:cNvPr id="22" name="Tabela 4">
            <a:extLst>
              <a:ext uri="{FF2B5EF4-FFF2-40B4-BE49-F238E27FC236}">
                <a16:creationId xmlns:a16="http://schemas.microsoft.com/office/drawing/2014/main" id="{4284A00D-2D1E-44F6-9618-90E39C346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36462"/>
              </p:ext>
            </p:extLst>
          </p:nvPr>
        </p:nvGraphicFramePr>
        <p:xfrm>
          <a:off x="251516" y="8879711"/>
          <a:ext cx="5792370" cy="1783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01954">
                  <a:extLst>
                    <a:ext uri="{9D8B030D-6E8A-4147-A177-3AD203B41FA5}">
                      <a16:colId xmlns:a16="http://schemas.microsoft.com/office/drawing/2014/main" val="2067349874"/>
                    </a:ext>
                  </a:extLst>
                </a:gridCol>
                <a:gridCol w="2240852">
                  <a:extLst>
                    <a:ext uri="{9D8B030D-6E8A-4147-A177-3AD203B41FA5}">
                      <a16:colId xmlns:a16="http://schemas.microsoft.com/office/drawing/2014/main" val="1399012879"/>
                    </a:ext>
                  </a:extLst>
                </a:gridCol>
                <a:gridCol w="2649564">
                  <a:extLst>
                    <a:ext uri="{9D8B030D-6E8A-4147-A177-3AD203B41FA5}">
                      <a16:colId xmlns:a16="http://schemas.microsoft.com/office/drawing/2014/main" val="3375343211"/>
                    </a:ext>
                  </a:extLst>
                </a:gridCol>
              </a:tblGrid>
              <a:tr h="177825">
                <a:tc>
                  <a:txBody>
                    <a:bodyPr/>
                    <a:lstStyle/>
                    <a:p>
                      <a:r>
                        <a:rPr lang="pt-BR" u="sng" dirty="0"/>
                        <a:t>Código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57127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005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Repouso 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Repouso por 5 dias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43739412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053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Sem risco 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50mg  a cada 6 horas por 5 dias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6185868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075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Controlado Anticoncepcional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75mcg diariamente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3790741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096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SNC III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100mg/dia por 1 mês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3740832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r>
                        <a:rPr lang="pt-BR" u="none" dirty="0"/>
                        <a:t>100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Exercícios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Atividades físicas regulares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1923171"/>
                  </a:ext>
                </a:extLst>
              </a:tr>
            </a:tbl>
          </a:graphicData>
        </a:graphic>
      </p:graphicFrame>
      <p:sp>
        <p:nvSpPr>
          <p:cNvPr id="23" name="CaixaDeTexto 22">
            <a:extLst>
              <a:ext uri="{FF2B5EF4-FFF2-40B4-BE49-F238E27FC236}">
                <a16:creationId xmlns:a16="http://schemas.microsoft.com/office/drawing/2014/main" id="{3B69F65B-D4A4-4E91-8F24-5DC18BCC37C7}"/>
              </a:ext>
            </a:extLst>
          </p:cNvPr>
          <p:cNvSpPr txBox="1"/>
          <p:nvPr/>
        </p:nvSpPr>
        <p:spPr>
          <a:xfrm>
            <a:off x="251520" y="51470"/>
            <a:ext cx="110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Médico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FC28562-A0DE-490A-9F95-E0D3E1B27F20}"/>
              </a:ext>
            </a:extLst>
          </p:cNvPr>
          <p:cNvSpPr txBox="1"/>
          <p:nvPr/>
        </p:nvSpPr>
        <p:spPr>
          <a:xfrm>
            <a:off x="251518" y="4247504"/>
            <a:ext cx="136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Receita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8CC1BD-454F-46E1-96DB-5CF6D23240B3}"/>
              </a:ext>
            </a:extLst>
          </p:cNvPr>
          <p:cNvSpPr txBox="1"/>
          <p:nvPr/>
        </p:nvSpPr>
        <p:spPr>
          <a:xfrm>
            <a:off x="251518" y="2146921"/>
            <a:ext cx="11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C8DAAB5-78CB-4B0D-9B2A-C290105288D5}"/>
              </a:ext>
            </a:extLst>
          </p:cNvPr>
          <p:cNvSpPr txBox="1"/>
          <p:nvPr/>
        </p:nvSpPr>
        <p:spPr>
          <a:xfrm>
            <a:off x="251518" y="6319909"/>
            <a:ext cx="185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Medicamento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A6BCF86-7C71-4A16-A7A4-63DEC481FEB9}"/>
              </a:ext>
            </a:extLst>
          </p:cNvPr>
          <p:cNvSpPr txBox="1"/>
          <p:nvPr/>
        </p:nvSpPr>
        <p:spPr>
          <a:xfrm>
            <a:off x="202542" y="8560854"/>
            <a:ext cx="215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Medida Médica</a:t>
            </a:r>
          </a:p>
        </p:txBody>
      </p:sp>
    </p:spTree>
    <p:extLst>
      <p:ext uri="{BB962C8B-B14F-4D97-AF65-F5344CB8AC3E}">
        <p14:creationId xmlns:p14="http://schemas.microsoft.com/office/powerpoint/2010/main" val="393287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8CAC232-B015-46D2-84D0-92C5427A1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62695"/>
              </p:ext>
            </p:extLst>
          </p:nvPr>
        </p:nvGraphicFramePr>
        <p:xfrm>
          <a:off x="102377" y="633554"/>
          <a:ext cx="5883695" cy="1815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6677">
                  <a:extLst>
                    <a:ext uri="{9D8B030D-6E8A-4147-A177-3AD203B41FA5}">
                      <a16:colId xmlns:a16="http://schemas.microsoft.com/office/drawing/2014/main" val="4160349434"/>
                    </a:ext>
                  </a:extLst>
                </a:gridCol>
                <a:gridCol w="3347018">
                  <a:extLst>
                    <a:ext uri="{9D8B030D-6E8A-4147-A177-3AD203B41FA5}">
                      <a16:colId xmlns:a16="http://schemas.microsoft.com/office/drawing/2014/main" val="2334521665"/>
                    </a:ext>
                  </a:extLst>
                </a:gridCol>
              </a:tblGrid>
              <a:tr h="302500">
                <a:tc>
                  <a:txBody>
                    <a:bodyPr/>
                    <a:lstStyle/>
                    <a:p>
                      <a:r>
                        <a:rPr lang="pt-BR" u="sng" dirty="0"/>
                        <a:t>Código_Receita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u="sng" dirty="0"/>
                        <a:t>Código_Medicamento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84830"/>
                  </a:ext>
                </a:extLst>
              </a:tr>
              <a:tr h="302500">
                <a:tc>
                  <a:txBody>
                    <a:bodyPr/>
                    <a:lstStyle/>
                    <a:p>
                      <a:r>
                        <a:rPr lang="pt-BR" u="none" dirty="0"/>
                        <a:t>5432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u="none" dirty="0"/>
                        <a:t>68-89-3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3588617"/>
                  </a:ext>
                </a:extLst>
              </a:tr>
              <a:tr h="302500">
                <a:tc>
                  <a:txBody>
                    <a:bodyPr/>
                    <a:lstStyle/>
                    <a:p>
                      <a:r>
                        <a:rPr lang="pt-BR" u="none" dirty="0"/>
                        <a:t>6892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u="none" dirty="0"/>
                        <a:t>54-18-8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9693063"/>
                  </a:ext>
                </a:extLst>
              </a:tr>
              <a:tr h="302500">
                <a:tc>
                  <a:txBody>
                    <a:bodyPr/>
                    <a:lstStyle/>
                    <a:p>
                      <a:r>
                        <a:rPr lang="pt-BR" u="none" dirty="0"/>
                        <a:t>1234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u="none" dirty="0"/>
                        <a:t>7868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30619614"/>
                  </a:ext>
                </a:extLst>
              </a:tr>
              <a:tr h="302500">
                <a:tc>
                  <a:txBody>
                    <a:bodyPr/>
                    <a:lstStyle/>
                    <a:p>
                      <a:r>
                        <a:rPr lang="pt-BR" u="none" dirty="0"/>
                        <a:t>6996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u="none" dirty="0"/>
                        <a:t>5519-9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5305143"/>
                  </a:ext>
                </a:extLst>
              </a:tr>
              <a:tr h="302500">
                <a:tc>
                  <a:txBody>
                    <a:bodyPr/>
                    <a:lstStyle/>
                    <a:p>
                      <a:r>
                        <a:rPr lang="pt-BR" u="none" dirty="0"/>
                        <a:t>5582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u="none" dirty="0"/>
                        <a:t>7868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995920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AFC4BA6-14C2-407A-BF41-3DDEF40F8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66372"/>
              </p:ext>
            </p:extLst>
          </p:nvPr>
        </p:nvGraphicFramePr>
        <p:xfrm>
          <a:off x="86626" y="2995394"/>
          <a:ext cx="5427549" cy="1815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31725">
                  <a:extLst>
                    <a:ext uri="{9D8B030D-6E8A-4147-A177-3AD203B41FA5}">
                      <a16:colId xmlns:a16="http://schemas.microsoft.com/office/drawing/2014/main" val="4160349434"/>
                    </a:ext>
                  </a:extLst>
                </a:gridCol>
                <a:gridCol w="2695824">
                  <a:extLst>
                    <a:ext uri="{9D8B030D-6E8A-4147-A177-3AD203B41FA5}">
                      <a16:colId xmlns:a16="http://schemas.microsoft.com/office/drawing/2014/main" val="2334521665"/>
                    </a:ext>
                  </a:extLst>
                </a:gridCol>
              </a:tblGrid>
              <a:tr h="302500">
                <a:tc>
                  <a:txBody>
                    <a:bodyPr/>
                    <a:lstStyle/>
                    <a:p>
                      <a:r>
                        <a:rPr lang="pt-BR" u="sng" dirty="0"/>
                        <a:t>Código_Receita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u="sng" dirty="0"/>
                        <a:t>Código_Medida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84830"/>
                  </a:ext>
                </a:extLst>
              </a:tr>
              <a:tr h="302500">
                <a:tc>
                  <a:txBody>
                    <a:bodyPr/>
                    <a:lstStyle/>
                    <a:p>
                      <a:r>
                        <a:rPr lang="pt-BR" u="none" dirty="0"/>
                        <a:t>5432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u="none" dirty="0"/>
                        <a:t>053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7909023"/>
                  </a:ext>
                </a:extLst>
              </a:tr>
              <a:tr h="302500">
                <a:tc>
                  <a:txBody>
                    <a:bodyPr/>
                    <a:lstStyle/>
                    <a:p>
                      <a:r>
                        <a:rPr lang="pt-BR" u="none" dirty="0"/>
                        <a:t>6892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u="none" dirty="0"/>
                        <a:t>096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1548746"/>
                  </a:ext>
                </a:extLst>
              </a:tr>
              <a:tr h="302500">
                <a:tc>
                  <a:txBody>
                    <a:bodyPr/>
                    <a:lstStyle/>
                    <a:p>
                      <a:r>
                        <a:rPr lang="pt-BR" u="none" dirty="0"/>
                        <a:t>1234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u="none" dirty="0"/>
                        <a:t>075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4161045"/>
                  </a:ext>
                </a:extLst>
              </a:tr>
              <a:tr h="302500">
                <a:tc>
                  <a:txBody>
                    <a:bodyPr/>
                    <a:lstStyle/>
                    <a:p>
                      <a:r>
                        <a:rPr lang="pt-BR" u="none" dirty="0"/>
                        <a:t>6996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u="none" dirty="0"/>
                        <a:t>053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3558942"/>
                  </a:ext>
                </a:extLst>
              </a:tr>
              <a:tr h="302500">
                <a:tc>
                  <a:txBody>
                    <a:bodyPr/>
                    <a:lstStyle/>
                    <a:p>
                      <a:r>
                        <a:rPr lang="pt-BR" u="none" dirty="0"/>
                        <a:t>5582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u="none" dirty="0"/>
                        <a:t>075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55875391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A35CD058-E6E7-4EE5-A47A-57AE2EF85255}"/>
              </a:ext>
            </a:extLst>
          </p:cNvPr>
          <p:cNvSpPr txBox="1"/>
          <p:nvPr/>
        </p:nvSpPr>
        <p:spPr>
          <a:xfrm>
            <a:off x="0" y="264222"/>
            <a:ext cx="283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Receita_Medicamento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12A59C-539D-46FE-804B-6C39A6AE1795}"/>
              </a:ext>
            </a:extLst>
          </p:cNvPr>
          <p:cNvSpPr txBox="1"/>
          <p:nvPr/>
        </p:nvSpPr>
        <p:spPr>
          <a:xfrm>
            <a:off x="0" y="2716936"/>
            <a:ext cx="299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Receita_MedidaMédica</a:t>
            </a:r>
          </a:p>
        </p:txBody>
      </p:sp>
    </p:spTree>
    <p:extLst>
      <p:ext uri="{BB962C8B-B14F-4D97-AF65-F5344CB8AC3E}">
        <p14:creationId xmlns:p14="http://schemas.microsoft.com/office/powerpoint/2010/main" val="4005465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251</Words>
  <Application>Microsoft Office PowerPoint</Application>
  <PresentationFormat>Widescreen</PresentationFormat>
  <Paragraphs>139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Albino</dc:creator>
  <cp:lastModifiedBy>Gabriel Albino</cp:lastModifiedBy>
  <cp:revision>7</cp:revision>
  <dcterms:created xsi:type="dcterms:W3CDTF">2021-11-15T18:49:22Z</dcterms:created>
  <dcterms:modified xsi:type="dcterms:W3CDTF">2021-11-15T19:45:18Z</dcterms:modified>
</cp:coreProperties>
</file>