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20"/>
  </p:notesMasterIdLst>
  <p:sldIdLst>
    <p:sldId id="256" r:id="rId3"/>
    <p:sldId id="301" r:id="rId4"/>
    <p:sldId id="304" r:id="rId5"/>
    <p:sldId id="259" r:id="rId6"/>
    <p:sldId id="305" r:id="rId7"/>
    <p:sldId id="306" r:id="rId8"/>
    <p:sldId id="260" r:id="rId9"/>
    <p:sldId id="307" r:id="rId10"/>
    <p:sldId id="257" r:id="rId11"/>
    <p:sldId id="308" r:id="rId12"/>
    <p:sldId id="309" r:id="rId13"/>
    <p:sldId id="310" r:id="rId14"/>
    <p:sldId id="312" r:id="rId15"/>
    <p:sldId id="313" r:id="rId16"/>
    <p:sldId id="316" r:id="rId17"/>
    <p:sldId id="315" r:id="rId18"/>
    <p:sldId id="262" r:id="rId19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Poppins Medium" panose="020B0604020202020204" charset="0"/>
      <p:regular r:id="rId27"/>
      <p:bold r:id="rId28"/>
      <p:italic r:id="rId29"/>
      <p:boldItalic r:id="rId30"/>
    </p:embeddedFont>
    <p:embeddedFont>
      <p:font typeface="Poppins SemiBold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Proxima Nova Semibold" panose="020B0604020202020204" charset="0"/>
      <p:regular r:id="rId39"/>
      <p:bold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9">
          <p15:clr>
            <a:srgbClr val="9AA0A6"/>
          </p15:clr>
        </p15:guide>
        <p15:guide id="2" pos="3034">
          <p15:clr>
            <a:srgbClr val="9AA0A6"/>
          </p15:clr>
        </p15:guide>
        <p15:guide id="3" orient="horz" pos="2832">
          <p15:clr>
            <a:srgbClr val="9AA0A6"/>
          </p15:clr>
        </p15:guide>
        <p15:guide id="4" pos="627">
          <p15:clr>
            <a:srgbClr val="9AA0A6"/>
          </p15:clr>
        </p15:guide>
        <p15:guide id="5" pos="2350">
          <p15:clr>
            <a:srgbClr val="9AA0A6"/>
          </p15:clr>
        </p15:guide>
        <p15:guide id="6" orient="horz" pos="1015">
          <p15:clr>
            <a:srgbClr val="9AA0A6"/>
          </p15:clr>
        </p15:guide>
        <p15:guide id="7" orient="horz" pos="27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BA35E-A6E2-4861-998F-ABDD812B9228}">
  <a:tblStyle styleId="{214BA35E-A6E2-4861-998F-ABDD812B92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846" y="66"/>
      </p:cViewPr>
      <p:guideLst>
        <p:guide orient="horz" pos="919"/>
        <p:guide pos="3034"/>
        <p:guide orient="horz" pos="2832"/>
        <p:guide pos="627"/>
        <p:guide pos="2350"/>
        <p:guide orient="horz" pos="1015"/>
        <p:guide orient="horz" pos="2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a3b7e4968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a3b7e4968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g9f85bed76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5" name="Google Shape;3535;g9f85bed76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41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a3b7e49681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a3b7e49681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a48cadbab0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a48cadbab0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a48cadbab0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a48cadbab0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34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57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g9f85bed76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9" name="Google Shape;3529;g9f85bed76f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5"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2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82" name="Google Shape;2182;p21"/>
          <p:cNvGrpSpPr/>
          <p:nvPr/>
        </p:nvGrpSpPr>
        <p:grpSpPr>
          <a:xfrm rot="10800000" flipH="1">
            <a:off x="5732935" y="-934443"/>
            <a:ext cx="4033310" cy="2216956"/>
            <a:chOff x="4178350" y="2375050"/>
            <a:chExt cx="938350" cy="515775"/>
          </a:xfrm>
        </p:grpSpPr>
        <p:sp>
          <p:nvSpPr>
            <p:cNvPr id="2183" name="Google Shape;2183;p21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0" name="Google Shape;2190;p21"/>
          <p:cNvSpPr/>
          <p:nvPr/>
        </p:nvSpPr>
        <p:spPr>
          <a:xfrm rot="-7703151" flipH="1">
            <a:off x="7840623" y="450854"/>
            <a:ext cx="1751627" cy="156606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1" name="Google Shape;2191;p21"/>
          <p:cNvGrpSpPr/>
          <p:nvPr/>
        </p:nvGrpSpPr>
        <p:grpSpPr>
          <a:xfrm rot="-1615319">
            <a:off x="8553687" y="2224632"/>
            <a:ext cx="994894" cy="1675561"/>
            <a:chOff x="3026750" y="1552825"/>
            <a:chExt cx="1108700" cy="1867600"/>
          </a:xfrm>
        </p:grpSpPr>
        <p:sp>
          <p:nvSpPr>
            <p:cNvPr id="2192" name="Google Shape;2192;p21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1" name="Google Shape;2211;p21"/>
          <p:cNvGrpSpPr/>
          <p:nvPr/>
        </p:nvGrpSpPr>
        <p:grpSpPr>
          <a:xfrm rot="-1770465">
            <a:off x="7336470" y="3595724"/>
            <a:ext cx="2662548" cy="2828642"/>
            <a:chOff x="4159600" y="887163"/>
            <a:chExt cx="1265600" cy="1344550"/>
          </a:xfrm>
        </p:grpSpPr>
        <p:sp>
          <p:nvSpPr>
            <p:cNvPr id="2212" name="Google Shape;2212;p21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7" name="Google Shape;2317;p21"/>
          <p:cNvGrpSpPr/>
          <p:nvPr/>
        </p:nvGrpSpPr>
        <p:grpSpPr>
          <a:xfrm rot="-8100000">
            <a:off x="6005905" y="-489798"/>
            <a:ext cx="830250" cy="1464437"/>
            <a:chOff x="2797700" y="3217325"/>
            <a:chExt cx="682725" cy="1204225"/>
          </a:xfrm>
        </p:grpSpPr>
        <p:sp>
          <p:nvSpPr>
            <p:cNvPr id="2318" name="Google Shape;2318;p21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5" name="Google Shape;2325;p21"/>
          <p:cNvGrpSpPr/>
          <p:nvPr/>
        </p:nvGrpSpPr>
        <p:grpSpPr>
          <a:xfrm>
            <a:off x="7128200" y="417650"/>
            <a:ext cx="700450" cy="636075"/>
            <a:chOff x="3652400" y="3788700"/>
            <a:chExt cx="700450" cy="636075"/>
          </a:xfrm>
        </p:grpSpPr>
        <p:sp>
          <p:nvSpPr>
            <p:cNvPr id="2326" name="Google Shape;2326;p21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29"/>
          <p:cNvSpPr txBox="1">
            <a:spLocks noGrp="1"/>
          </p:cNvSpPr>
          <p:nvPr>
            <p:ph type="title"/>
          </p:nvPr>
        </p:nvSpPr>
        <p:spPr>
          <a:xfrm>
            <a:off x="1504950" y="1714500"/>
            <a:ext cx="61341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327" name="Google Shape;3327;p29"/>
          <p:cNvGrpSpPr/>
          <p:nvPr/>
        </p:nvGrpSpPr>
        <p:grpSpPr>
          <a:xfrm>
            <a:off x="-1255835" y="4146197"/>
            <a:ext cx="5152105" cy="2831811"/>
            <a:chOff x="4178350" y="2375050"/>
            <a:chExt cx="938350" cy="515775"/>
          </a:xfrm>
        </p:grpSpPr>
        <p:sp>
          <p:nvSpPr>
            <p:cNvPr id="3328" name="Google Shape;3328;p29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9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9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9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9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9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9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29"/>
          <p:cNvGrpSpPr/>
          <p:nvPr/>
        </p:nvGrpSpPr>
        <p:grpSpPr>
          <a:xfrm rot="10799904">
            <a:off x="4302573" y="-835826"/>
            <a:ext cx="5915080" cy="2667902"/>
            <a:chOff x="5619200" y="4458200"/>
            <a:chExt cx="1647150" cy="742900"/>
          </a:xfrm>
        </p:grpSpPr>
        <p:sp>
          <p:nvSpPr>
            <p:cNvPr id="3336" name="Google Shape;3336;p29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9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9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9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9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1" name="Google Shape;3341;p29"/>
          <p:cNvSpPr/>
          <p:nvPr/>
        </p:nvSpPr>
        <p:spPr>
          <a:xfrm rot="9409066" flipH="1">
            <a:off x="3269655" y="-317017"/>
            <a:ext cx="1823640" cy="163026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2" name="Google Shape;3342;p29"/>
          <p:cNvGrpSpPr/>
          <p:nvPr/>
        </p:nvGrpSpPr>
        <p:grpSpPr>
          <a:xfrm rot="697309" flipH="1">
            <a:off x="-375863" y="3061657"/>
            <a:ext cx="1137809" cy="1827148"/>
            <a:chOff x="2402100" y="3854125"/>
            <a:chExt cx="435600" cy="698825"/>
          </a:xfrm>
        </p:grpSpPr>
        <p:sp>
          <p:nvSpPr>
            <p:cNvPr id="3343" name="Google Shape;3343;p2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6" name="Google Shape;3356;p29"/>
          <p:cNvGrpSpPr/>
          <p:nvPr/>
        </p:nvGrpSpPr>
        <p:grpSpPr>
          <a:xfrm rot="-2991672" flipH="1">
            <a:off x="7635146" y="3864859"/>
            <a:ext cx="1853844" cy="1381829"/>
            <a:chOff x="4500175" y="3779525"/>
            <a:chExt cx="1136425" cy="847075"/>
          </a:xfrm>
        </p:grpSpPr>
        <p:sp>
          <p:nvSpPr>
            <p:cNvPr id="3357" name="Google Shape;3357;p29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9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9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9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9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9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9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9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9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9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9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29"/>
          <p:cNvGrpSpPr/>
          <p:nvPr/>
        </p:nvGrpSpPr>
        <p:grpSpPr>
          <a:xfrm rot="7758794">
            <a:off x="317056" y="-677684"/>
            <a:ext cx="1063054" cy="1875069"/>
            <a:chOff x="2797700" y="3217325"/>
            <a:chExt cx="682725" cy="1204225"/>
          </a:xfrm>
        </p:grpSpPr>
        <p:sp>
          <p:nvSpPr>
            <p:cNvPr id="3369" name="Google Shape;3369;p29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9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9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9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9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9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9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6" name="Google Shape;3376;p29"/>
          <p:cNvGrpSpPr/>
          <p:nvPr/>
        </p:nvGrpSpPr>
        <p:grpSpPr>
          <a:xfrm>
            <a:off x="739738" y="3918063"/>
            <a:ext cx="700450" cy="636075"/>
            <a:chOff x="3652400" y="3788700"/>
            <a:chExt cx="700450" cy="636075"/>
          </a:xfrm>
        </p:grpSpPr>
        <p:sp>
          <p:nvSpPr>
            <p:cNvPr id="3377" name="Google Shape;3377;p29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9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9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9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9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9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9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9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9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9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9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9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9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9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9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2" name="Google Shape;3392;p29"/>
          <p:cNvSpPr/>
          <p:nvPr/>
        </p:nvSpPr>
        <p:spPr>
          <a:xfrm>
            <a:off x="229375" y="903300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3" name="Google Shape;3393;p29"/>
          <p:cNvSpPr/>
          <p:nvPr/>
        </p:nvSpPr>
        <p:spPr>
          <a:xfrm>
            <a:off x="7687450" y="470462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4" name="Google Shape;3394;p29"/>
          <p:cNvGrpSpPr/>
          <p:nvPr/>
        </p:nvGrpSpPr>
        <p:grpSpPr>
          <a:xfrm rot="9809556" flipH="1">
            <a:off x="7943661" y="-185273"/>
            <a:ext cx="1481184" cy="2494530"/>
            <a:chOff x="3026750" y="1552825"/>
            <a:chExt cx="1108700" cy="1867600"/>
          </a:xfrm>
        </p:grpSpPr>
        <p:sp>
          <p:nvSpPr>
            <p:cNvPr id="3395" name="Google Shape;3395;p29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9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9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9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9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9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9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9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9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9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9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9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9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9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9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9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9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9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9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4" name="Google Shape;3414;p29"/>
          <p:cNvSpPr txBox="1">
            <a:spLocks noGrp="1"/>
          </p:cNvSpPr>
          <p:nvPr>
            <p:ph type="subTitle" idx="1"/>
          </p:nvPr>
        </p:nvSpPr>
        <p:spPr>
          <a:xfrm>
            <a:off x="2640575" y="2657950"/>
            <a:ext cx="3862800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"/>
          <p:cNvSpPr txBox="1">
            <a:spLocks noGrp="1"/>
          </p:cNvSpPr>
          <p:nvPr>
            <p:ph type="title"/>
          </p:nvPr>
        </p:nvSpPr>
        <p:spPr>
          <a:xfrm>
            <a:off x="1704900" y="1118800"/>
            <a:ext cx="4638600" cy="18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4" name="Google Shape;45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455" name="Google Shape;455;p3"/>
          <p:cNvGrpSpPr/>
          <p:nvPr/>
        </p:nvGrpSpPr>
        <p:grpSpPr>
          <a:xfrm>
            <a:off x="-782860" y="3775347"/>
            <a:ext cx="5152105" cy="2831811"/>
            <a:chOff x="4178350" y="2375050"/>
            <a:chExt cx="938350" cy="515775"/>
          </a:xfrm>
        </p:grpSpPr>
        <p:sp>
          <p:nvSpPr>
            <p:cNvPr id="456" name="Google Shape;456;p3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"/>
          <p:cNvGrpSpPr/>
          <p:nvPr/>
        </p:nvGrpSpPr>
        <p:grpSpPr>
          <a:xfrm>
            <a:off x="6372473" y="2804915"/>
            <a:ext cx="3602094" cy="3253055"/>
            <a:chOff x="1992250" y="544500"/>
            <a:chExt cx="1080250" cy="975575"/>
          </a:xfrm>
        </p:grpSpPr>
        <p:sp>
          <p:nvSpPr>
            <p:cNvPr id="464" name="Google Shape;464;p3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"/>
          <p:cNvGrpSpPr/>
          <p:nvPr/>
        </p:nvGrpSpPr>
        <p:grpSpPr>
          <a:xfrm rot="10799904">
            <a:off x="4302573" y="-835826"/>
            <a:ext cx="5915080" cy="2667902"/>
            <a:chOff x="5619200" y="4458200"/>
            <a:chExt cx="1647150" cy="742900"/>
          </a:xfrm>
        </p:grpSpPr>
        <p:sp>
          <p:nvSpPr>
            <p:cNvPr id="467" name="Google Shape;467;p3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"/>
          <p:cNvGrpSpPr/>
          <p:nvPr/>
        </p:nvGrpSpPr>
        <p:grpSpPr>
          <a:xfrm rot="-9231878">
            <a:off x="-141228" y="-529839"/>
            <a:ext cx="1480974" cy="2494776"/>
            <a:chOff x="3026750" y="1552825"/>
            <a:chExt cx="1108700" cy="1867600"/>
          </a:xfrm>
        </p:grpSpPr>
        <p:sp>
          <p:nvSpPr>
            <p:cNvPr id="473" name="Google Shape;473;p3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"/>
          <p:cNvGrpSpPr/>
          <p:nvPr/>
        </p:nvGrpSpPr>
        <p:grpSpPr>
          <a:xfrm>
            <a:off x="6567163" y="2686213"/>
            <a:ext cx="700450" cy="636075"/>
            <a:chOff x="3652400" y="3788700"/>
            <a:chExt cx="700450" cy="636075"/>
          </a:xfrm>
        </p:grpSpPr>
        <p:sp>
          <p:nvSpPr>
            <p:cNvPr id="493" name="Google Shape;493;p3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3"/>
          <p:cNvSpPr/>
          <p:nvPr/>
        </p:nvSpPr>
        <p:spPr>
          <a:xfrm>
            <a:off x="4772025" y="4040688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"/>
          <p:cNvSpPr/>
          <p:nvPr/>
        </p:nvSpPr>
        <p:spPr>
          <a:xfrm rot="-7924493">
            <a:off x="7750545" y="1004012"/>
            <a:ext cx="2380423" cy="212827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3"/>
          <p:cNvGrpSpPr/>
          <p:nvPr/>
        </p:nvGrpSpPr>
        <p:grpSpPr>
          <a:xfrm rot="-1410829">
            <a:off x="4783846" y="3456329"/>
            <a:ext cx="2824180" cy="3000479"/>
            <a:chOff x="4159600" y="887163"/>
            <a:chExt cx="1265600" cy="1344550"/>
          </a:xfrm>
        </p:grpSpPr>
        <p:sp>
          <p:nvSpPr>
            <p:cNvPr id="511" name="Google Shape;511;p3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"/>
          <p:cNvGrpSpPr/>
          <p:nvPr/>
        </p:nvGrpSpPr>
        <p:grpSpPr>
          <a:xfrm rot="10800000">
            <a:off x="3717701" y="-576763"/>
            <a:ext cx="854294" cy="1506847"/>
            <a:chOff x="2797700" y="3217325"/>
            <a:chExt cx="682725" cy="1204225"/>
          </a:xfrm>
        </p:grpSpPr>
        <p:sp>
          <p:nvSpPr>
            <p:cNvPr id="617" name="Google Shape;617;p3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"/>
          <p:cNvGrpSpPr/>
          <p:nvPr/>
        </p:nvGrpSpPr>
        <p:grpSpPr>
          <a:xfrm>
            <a:off x="3643124" y="4164755"/>
            <a:ext cx="1003441" cy="1583602"/>
            <a:chOff x="322650" y="2571325"/>
            <a:chExt cx="573100" cy="904450"/>
          </a:xfrm>
        </p:grpSpPr>
        <p:sp>
          <p:nvSpPr>
            <p:cNvPr id="625" name="Google Shape;625;p3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"/>
          <p:cNvGrpSpPr/>
          <p:nvPr/>
        </p:nvGrpSpPr>
        <p:grpSpPr>
          <a:xfrm rot="-7425790">
            <a:off x="7734429" y="-849317"/>
            <a:ext cx="1126854" cy="1807792"/>
            <a:chOff x="2402100" y="3854125"/>
            <a:chExt cx="435600" cy="698825"/>
          </a:xfrm>
        </p:grpSpPr>
        <p:sp>
          <p:nvSpPr>
            <p:cNvPr id="633" name="Google Shape;633;p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3"/>
          <p:cNvSpPr/>
          <p:nvPr/>
        </p:nvSpPr>
        <p:spPr>
          <a:xfrm>
            <a:off x="5573363" y="1106888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3"/>
          <p:cNvGrpSpPr/>
          <p:nvPr/>
        </p:nvGrpSpPr>
        <p:grpSpPr>
          <a:xfrm rot="1299035" flipH="1">
            <a:off x="8043736" y="3636036"/>
            <a:ext cx="771943" cy="2103937"/>
            <a:chOff x="10084800" y="4174013"/>
            <a:chExt cx="585175" cy="1594900"/>
          </a:xfrm>
        </p:grpSpPr>
        <p:sp>
          <p:nvSpPr>
            <p:cNvPr id="648" name="Google Shape;648;p3"/>
            <p:cNvSpPr/>
            <p:nvPr/>
          </p:nvSpPr>
          <p:spPr>
            <a:xfrm>
              <a:off x="10201075" y="4663100"/>
              <a:ext cx="103750" cy="217325"/>
            </a:xfrm>
            <a:custGeom>
              <a:avLst/>
              <a:gdLst/>
              <a:ahLst/>
              <a:cxnLst/>
              <a:rect l="l" t="t" r="r" b="b"/>
              <a:pathLst>
                <a:path w="4150" h="8693" extrusionOk="0">
                  <a:moveTo>
                    <a:pt x="430" y="0"/>
                  </a:moveTo>
                  <a:cubicBezTo>
                    <a:pt x="247" y="0"/>
                    <a:pt x="0" y="124"/>
                    <a:pt x="44" y="233"/>
                  </a:cubicBezTo>
                  <a:cubicBezTo>
                    <a:pt x="1595" y="2839"/>
                    <a:pt x="2774" y="5661"/>
                    <a:pt x="3549" y="8608"/>
                  </a:cubicBezTo>
                  <a:cubicBezTo>
                    <a:pt x="3559" y="8668"/>
                    <a:pt x="3626" y="8692"/>
                    <a:pt x="3710" y="8692"/>
                  </a:cubicBezTo>
                  <a:cubicBezTo>
                    <a:pt x="3890" y="8692"/>
                    <a:pt x="4150" y="8580"/>
                    <a:pt x="4108" y="8453"/>
                  </a:cubicBezTo>
                  <a:cubicBezTo>
                    <a:pt x="3332" y="5506"/>
                    <a:pt x="2153" y="2684"/>
                    <a:pt x="602" y="78"/>
                  </a:cubicBezTo>
                  <a:cubicBezTo>
                    <a:pt x="575" y="22"/>
                    <a:pt x="508" y="0"/>
                    <a:pt x="430" y="0"/>
                  </a:cubicBezTo>
                  <a:close/>
                </a:path>
              </a:pathLst>
            </a:custGeom>
            <a:solidFill>
              <a:srgbClr val="F09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9" name="Google Shape;649;p3"/>
            <p:cNvGrpSpPr/>
            <p:nvPr/>
          </p:nvGrpSpPr>
          <p:grpSpPr>
            <a:xfrm>
              <a:off x="10084800" y="4174013"/>
              <a:ext cx="585175" cy="1594900"/>
              <a:chOff x="1833925" y="1604075"/>
              <a:chExt cx="585175" cy="1594900"/>
            </a:xfrm>
          </p:grpSpPr>
          <p:sp>
            <p:nvSpPr>
              <p:cNvPr id="650" name="Google Shape;650;p3"/>
              <p:cNvSpPr/>
              <p:nvPr/>
            </p:nvSpPr>
            <p:spPr>
              <a:xfrm>
                <a:off x="2027925" y="1604075"/>
                <a:ext cx="134950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14359" extrusionOk="0">
                    <a:moveTo>
                      <a:pt x="4094" y="880"/>
                    </a:moveTo>
                    <a:cubicBezTo>
                      <a:pt x="3945" y="5093"/>
                      <a:pt x="4596" y="9613"/>
                      <a:pt x="2427" y="13385"/>
                    </a:cubicBezTo>
                    <a:lnTo>
                      <a:pt x="2427" y="13385"/>
                    </a:lnTo>
                    <a:cubicBezTo>
                      <a:pt x="2404" y="11300"/>
                      <a:pt x="2747" y="9204"/>
                      <a:pt x="3413" y="7206"/>
                    </a:cubicBezTo>
                    <a:cubicBezTo>
                      <a:pt x="3437" y="7146"/>
                      <a:pt x="3367" y="7119"/>
                      <a:pt x="3269" y="7119"/>
                    </a:cubicBezTo>
                    <a:cubicBezTo>
                      <a:pt x="3115" y="7119"/>
                      <a:pt x="2892" y="7186"/>
                      <a:pt x="2854" y="7300"/>
                    </a:cubicBezTo>
                    <a:cubicBezTo>
                      <a:pt x="2236" y="9154"/>
                      <a:pt x="1896" y="11116"/>
                      <a:pt x="1869" y="13078"/>
                    </a:cubicBezTo>
                    <a:lnTo>
                      <a:pt x="1869" y="13078"/>
                    </a:lnTo>
                    <a:cubicBezTo>
                      <a:pt x="787" y="8892"/>
                      <a:pt x="1605" y="4426"/>
                      <a:pt x="4094" y="880"/>
                    </a:cubicBezTo>
                    <a:close/>
                    <a:moveTo>
                      <a:pt x="4552" y="1"/>
                    </a:moveTo>
                    <a:cubicBezTo>
                      <a:pt x="4409" y="1"/>
                      <a:pt x="4198" y="94"/>
                      <a:pt x="4157" y="134"/>
                    </a:cubicBezTo>
                    <a:cubicBezTo>
                      <a:pt x="993" y="4042"/>
                      <a:pt x="1" y="9285"/>
                      <a:pt x="1552" y="14062"/>
                    </a:cubicBezTo>
                    <a:cubicBezTo>
                      <a:pt x="1570" y="14107"/>
                      <a:pt x="1630" y="14126"/>
                      <a:pt x="1706" y="14126"/>
                    </a:cubicBezTo>
                    <a:cubicBezTo>
                      <a:pt x="1761" y="14126"/>
                      <a:pt x="1824" y="14116"/>
                      <a:pt x="1884" y="14099"/>
                    </a:cubicBezTo>
                    <a:lnTo>
                      <a:pt x="1884" y="14099"/>
                    </a:lnTo>
                    <a:cubicBezTo>
                      <a:pt x="1887" y="14159"/>
                      <a:pt x="1890" y="14219"/>
                      <a:pt x="1893" y="14279"/>
                    </a:cubicBezTo>
                    <a:cubicBezTo>
                      <a:pt x="1893" y="14337"/>
                      <a:pt x="1938" y="14358"/>
                      <a:pt x="2001" y="14358"/>
                    </a:cubicBezTo>
                    <a:cubicBezTo>
                      <a:pt x="2143" y="14358"/>
                      <a:pt x="2377" y="14250"/>
                      <a:pt x="2420" y="14186"/>
                    </a:cubicBezTo>
                    <a:cubicBezTo>
                      <a:pt x="5398" y="10060"/>
                      <a:pt x="4405" y="4880"/>
                      <a:pt x="4685" y="103"/>
                    </a:cubicBezTo>
                    <a:cubicBezTo>
                      <a:pt x="4685" y="27"/>
                      <a:pt x="4628" y="1"/>
                      <a:pt x="4552" y="1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>
                <a:off x="1884475" y="1870300"/>
                <a:ext cx="20272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4332" extrusionOk="0">
                    <a:moveTo>
                      <a:pt x="922" y="458"/>
                    </a:moveTo>
                    <a:lnTo>
                      <a:pt x="922" y="458"/>
                    </a:lnTo>
                    <a:cubicBezTo>
                      <a:pt x="3198" y="721"/>
                      <a:pt x="5543" y="1701"/>
                      <a:pt x="7171" y="3337"/>
                    </a:cubicBezTo>
                    <a:lnTo>
                      <a:pt x="7171" y="3337"/>
                    </a:lnTo>
                    <a:cubicBezTo>
                      <a:pt x="6422" y="3643"/>
                      <a:pt x="5661" y="3879"/>
                      <a:pt x="4930" y="3879"/>
                    </a:cubicBezTo>
                    <a:cubicBezTo>
                      <a:pt x="4155" y="3879"/>
                      <a:pt x="3415" y="3614"/>
                      <a:pt x="2761" y="2885"/>
                    </a:cubicBezTo>
                    <a:cubicBezTo>
                      <a:pt x="2088" y="2132"/>
                      <a:pt x="1509" y="1262"/>
                      <a:pt x="922" y="458"/>
                    </a:cubicBezTo>
                    <a:close/>
                    <a:moveTo>
                      <a:pt x="496" y="1"/>
                    </a:moveTo>
                    <a:cubicBezTo>
                      <a:pt x="372" y="1"/>
                      <a:pt x="0" y="125"/>
                      <a:pt x="155" y="311"/>
                    </a:cubicBezTo>
                    <a:cubicBezTo>
                      <a:pt x="1117" y="1614"/>
                      <a:pt x="2078" y="3537"/>
                      <a:pt x="3629" y="4126"/>
                    </a:cubicBezTo>
                    <a:cubicBezTo>
                      <a:pt x="4013" y="4271"/>
                      <a:pt x="4399" y="4332"/>
                      <a:pt x="4784" y="4332"/>
                    </a:cubicBezTo>
                    <a:cubicBezTo>
                      <a:pt x="5697" y="4332"/>
                      <a:pt x="6601" y="3990"/>
                      <a:pt x="7445" y="3627"/>
                    </a:cubicBezTo>
                    <a:lnTo>
                      <a:pt x="7445" y="3627"/>
                    </a:lnTo>
                    <a:cubicBezTo>
                      <a:pt x="7456" y="3638"/>
                      <a:pt x="7466" y="3650"/>
                      <a:pt x="7476" y="3661"/>
                    </a:cubicBezTo>
                    <a:cubicBezTo>
                      <a:pt x="7517" y="3710"/>
                      <a:pt x="7585" y="3731"/>
                      <a:pt x="7658" y="3731"/>
                    </a:cubicBezTo>
                    <a:cubicBezTo>
                      <a:pt x="7861" y="3731"/>
                      <a:pt x="8109" y="3572"/>
                      <a:pt x="7972" y="3413"/>
                    </a:cubicBezTo>
                    <a:lnTo>
                      <a:pt x="8003" y="3413"/>
                    </a:lnTo>
                    <a:cubicBezTo>
                      <a:pt x="7964" y="3369"/>
                      <a:pt x="7924" y="3326"/>
                      <a:pt x="7884" y="3283"/>
                    </a:cubicBezTo>
                    <a:lnTo>
                      <a:pt x="7884" y="3283"/>
                    </a:lnTo>
                    <a:cubicBezTo>
                      <a:pt x="7871" y="3254"/>
                      <a:pt x="7846" y="3228"/>
                      <a:pt x="7814" y="3208"/>
                    </a:cubicBezTo>
                    <a:lnTo>
                      <a:pt x="7814" y="3208"/>
                    </a:lnTo>
                    <a:cubicBezTo>
                      <a:pt x="5950" y="1259"/>
                      <a:pt x="3165" y="180"/>
                      <a:pt x="496" y="1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>
                <a:off x="2086025" y="1908300"/>
                <a:ext cx="295550" cy="25007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0003" extrusionOk="0">
                    <a:moveTo>
                      <a:pt x="10439" y="159"/>
                    </a:moveTo>
                    <a:cubicBezTo>
                      <a:pt x="10598" y="159"/>
                      <a:pt x="10713" y="195"/>
                      <a:pt x="10767" y="280"/>
                    </a:cubicBezTo>
                    <a:cubicBezTo>
                      <a:pt x="11108" y="745"/>
                      <a:pt x="10426" y="1427"/>
                      <a:pt x="10177" y="1800"/>
                    </a:cubicBezTo>
                    <a:cubicBezTo>
                      <a:pt x="8750" y="3971"/>
                      <a:pt x="7541" y="6453"/>
                      <a:pt x="5183" y="7693"/>
                    </a:cubicBezTo>
                    <a:cubicBezTo>
                      <a:pt x="3882" y="8381"/>
                      <a:pt x="2425" y="8563"/>
                      <a:pt x="1105" y="9132"/>
                    </a:cubicBezTo>
                    <a:lnTo>
                      <a:pt x="1105" y="9132"/>
                    </a:lnTo>
                    <a:cubicBezTo>
                      <a:pt x="1736" y="7296"/>
                      <a:pt x="2678" y="5568"/>
                      <a:pt x="3911" y="4033"/>
                    </a:cubicBezTo>
                    <a:cubicBezTo>
                      <a:pt x="4656" y="3133"/>
                      <a:pt x="5587" y="2327"/>
                      <a:pt x="6579" y="1707"/>
                    </a:cubicBezTo>
                    <a:cubicBezTo>
                      <a:pt x="6951" y="1467"/>
                      <a:pt x="9485" y="159"/>
                      <a:pt x="10439" y="159"/>
                    </a:cubicBezTo>
                    <a:close/>
                    <a:moveTo>
                      <a:pt x="11635" y="1"/>
                    </a:moveTo>
                    <a:cubicBezTo>
                      <a:pt x="5999" y="180"/>
                      <a:pt x="2247" y="4445"/>
                      <a:pt x="489" y="9435"/>
                    </a:cubicBezTo>
                    <a:lnTo>
                      <a:pt x="489" y="9435"/>
                    </a:lnTo>
                    <a:cubicBezTo>
                      <a:pt x="356" y="9510"/>
                      <a:pt x="225" y="9591"/>
                      <a:pt x="96" y="9679"/>
                    </a:cubicBezTo>
                    <a:cubicBezTo>
                      <a:pt x="1" y="9747"/>
                      <a:pt x="55" y="9773"/>
                      <a:pt x="154" y="9773"/>
                    </a:cubicBezTo>
                    <a:cubicBezTo>
                      <a:pt x="221" y="9773"/>
                      <a:pt x="309" y="9761"/>
                      <a:pt x="384" y="9742"/>
                    </a:cubicBezTo>
                    <a:lnTo>
                      <a:pt x="384" y="9742"/>
                    </a:lnTo>
                    <a:cubicBezTo>
                      <a:pt x="360" y="9814"/>
                      <a:pt x="336" y="9886"/>
                      <a:pt x="313" y="9958"/>
                    </a:cubicBezTo>
                    <a:cubicBezTo>
                      <a:pt x="303" y="9989"/>
                      <a:pt x="355" y="10002"/>
                      <a:pt x="430" y="10002"/>
                    </a:cubicBezTo>
                    <a:cubicBezTo>
                      <a:pt x="582" y="10002"/>
                      <a:pt x="830" y="9947"/>
                      <a:pt x="872" y="9865"/>
                    </a:cubicBezTo>
                    <a:cubicBezTo>
                      <a:pt x="919" y="9704"/>
                      <a:pt x="969" y="9543"/>
                      <a:pt x="1021" y="9384"/>
                    </a:cubicBezTo>
                    <a:lnTo>
                      <a:pt x="1021" y="9384"/>
                    </a:lnTo>
                    <a:cubicBezTo>
                      <a:pt x="2994" y="8323"/>
                      <a:pt x="5268" y="8487"/>
                      <a:pt x="7013" y="6856"/>
                    </a:cubicBezTo>
                    <a:cubicBezTo>
                      <a:pt x="8999" y="4995"/>
                      <a:pt x="10332" y="2327"/>
                      <a:pt x="11790" y="63"/>
                    </a:cubicBezTo>
                    <a:cubicBezTo>
                      <a:pt x="11821" y="1"/>
                      <a:pt x="11635" y="1"/>
                      <a:pt x="11635" y="1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>
                <a:off x="2085050" y="2026925"/>
                <a:ext cx="1593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399" extrusionOk="0">
                    <a:moveTo>
                      <a:pt x="6219" y="0"/>
                    </a:moveTo>
                    <a:cubicBezTo>
                      <a:pt x="6093" y="0"/>
                      <a:pt x="5895" y="42"/>
                      <a:pt x="5843" y="95"/>
                    </a:cubicBezTo>
                    <a:cubicBezTo>
                      <a:pt x="3609" y="1521"/>
                      <a:pt x="1345" y="3010"/>
                      <a:pt x="11" y="5368"/>
                    </a:cubicBezTo>
                    <a:cubicBezTo>
                      <a:pt x="1" y="5388"/>
                      <a:pt x="49" y="5399"/>
                      <a:pt x="121" y="5399"/>
                    </a:cubicBezTo>
                    <a:cubicBezTo>
                      <a:pt x="266" y="5399"/>
                      <a:pt x="507" y="5357"/>
                      <a:pt x="569" y="5275"/>
                    </a:cubicBezTo>
                    <a:cubicBezTo>
                      <a:pt x="1872" y="2948"/>
                      <a:pt x="4075" y="1490"/>
                      <a:pt x="6277" y="95"/>
                    </a:cubicBezTo>
                    <a:cubicBezTo>
                      <a:pt x="6373" y="26"/>
                      <a:pt x="6318" y="0"/>
                      <a:pt x="6219" y="0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>
                <a:off x="1884125" y="1950475"/>
                <a:ext cx="191100" cy="3866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5465" extrusionOk="0">
                    <a:moveTo>
                      <a:pt x="910" y="1196"/>
                    </a:moveTo>
                    <a:lnTo>
                      <a:pt x="910" y="1196"/>
                    </a:lnTo>
                    <a:cubicBezTo>
                      <a:pt x="2660" y="3053"/>
                      <a:pt x="4391" y="4874"/>
                      <a:pt x="5163" y="7402"/>
                    </a:cubicBezTo>
                    <a:cubicBezTo>
                      <a:pt x="5809" y="9546"/>
                      <a:pt x="6240" y="11775"/>
                      <a:pt x="6437" y="14019"/>
                    </a:cubicBezTo>
                    <a:lnTo>
                      <a:pt x="6437" y="14019"/>
                    </a:lnTo>
                    <a:cubicBezTo>
                      <a:pt x="5962" y="13632"/>
                      <a:pt x="5458" y="13280"/>
                      <a:pt x="5008" y="12830"/>
                    </a:cubicBezTo>
                    <a:cubicBezTo>
                      <a:pt x="4016" y="11838"/>
                      <a:pt x="3581" y="10504"/>
                      <a:pt x="3178" y="9201"/>
                    </a:cubicBezTo>
                    <a:cubicBezTo>
                      <a:pt x="2388" y="6533"/>
                      <a:pt x="1646" y="3864"/>
                      <a:pt x="910" y="1196"/>
                    </a:cubicBezTo>
                    <a:close/>
                    <a:moveTo>
                      <a:pt x="421" y="1"/>
                    </a:moveTo>
                    <a:cubicBezTo>
                      <a:pt x="246" y="1"/>
                      <a:pt x="0" y="103"/>
                      <a:pt x="45" y="237"/>
                    </a:cubicBezTo>
                    <a:cubicBezTo>
                      <a:pt x="48" y="246"/>
                      <a:pt x="50" y="256"/>
                      <a:pt x="53" y="265"/>
                    </a:cubicBezTo>
                    <a:lnTo>
                      <a:pt x="53" y="265"/>
                    </a:lnTo>
                    <a:lnTo>
                      <a:pt x="45" y="268"/>
                    </a:lnTo>
                    <a:cubicBezTo>
                      <a:pt x="49" y="272"/>
                      <a:pt x="53" y="277"/>
                      <a:pt x="58" y="281"/>
                    </a:cubicBezTo>
                    <a:lnTo>
                      <a:pt x="58" y="281"/>
                    </a:lnTo>
                    <a:cubicBezTo>
                      <a:pt x="952" y="3462"/>
                      <a:pt x="1756" y="6704"/>
                      <a:pt x="2806" y="9884"/>
                    </a:cubicBezTo>
                    <a:cubicBezTo>
                      <a:pt x="3085" y="10969"/>
                      <a:pt x="3612" y="11962"/>
                      <a:pt x="4295" y="12830"/>
                    </a:cubicBezTo>
                    <a:cubicBezTo>
                      <a:pt x="4947" y="13580"/>
                      <a:pt x="5808" y="14047"/>
                      <a:pt x="6493" y="14745"/>
                    </a:cubicBezTo>
                    <a:lnTo>
                      <a:pt x="6493" y="14745"/>
                    </a:lnTo>
                    <a:cubicBezTo>
                      <a:pt x="6507" y="14955"/>
                      <a:pt x="6518" y="15164"/>
                      <a:pt x="6528" y="15374"/>
                    </a:cubicBezTo>
                    <a:cubicBezTo>
                      <a:pt x="6528" y="15437"/>
                      <a:pt x="6593" y="15465"/>
                      <a:pt x="6678" y="15465"/>
                    </a:cubicBezTo>
                    <a:cubicBezTo>
                      <a:pt x="6780" y="15465"/>
                      <a:pt x="6911" y="15426"/>
                      <a:pt x="6997" y="15363"/>
                    </a:cubicBezTo>
                    <a:lnTo>
                      <a:pt x="6997" y="15363"/>
                    </a:lnTo>
                    <a:cubicBezTo>
                      <a:pt x="7006" y="15377"/>
                      <a:pt x="7015" y="15391"/>
                      <a:pt x="7024" y="15405"/>
                    </a:cubicBezTo>
                    <a:cubicBezTo>
                      <a:pt x="7049" y="15446"/>
                      <a:pt x="7105" y="15463"/>
                      <a:pt x="7172" y="15463"/>
                    </a:cubicBezTo>
                    <a:cubicBezTo>
                      <a:pt x="7363" y="15463"/>
                      <a:pt x="7643" y="15325"/>
                      <a:pt x="7552" y="15188"/>
                    </a:cubicBezTo>
                    <a:cubicBezTo>
                      <a:pt x="7400" y="14961"/>
                      <a:pt x="7232" y="14760"/>
                      <a:pt x="7053" y="14576"/>
                    </a:cubicBezTo>
                    <a:lnTo>
                      <a:pt x="7053" y="14576"/>
                    </a:lnTo>
                    <a:cubicBezTo>
                      <a:pt x="6888" y="11848"/>
                      <a:pt x="6398" y="9153"/>
                      <a:pt x="5535" y="6565"/>
                    </a:cubicBezTo>
                    <a:cubicBezTo>
                      <a:pt x="4641" y="3974"/>
                      <a:pt x="2429" y="2089"/>
                      <a:pt x="605" y="86"/>
                    </a:cubicBezTo>
                    <a:lnTo>
                      <a:pt x="605" y="86"/>
                    </a:lnTo>
                    <a:cubicBezTo>
                      <a:pt x="604" y="85"/>
                      <a:pt x="604" y="83"/>
                      <a:pt x="603" y="82"/>
                    </a:cubicBezTo>
                    <a:lnTo>
                      <a:pt x="601" y="82"/>
                    </a:lnTo>
                    <a:lnTo>
                      <a:pt x="601" y="82"/>
                    </a:lnTo>
                    <a:cubicBezTo>
                      <a:pt x="592" y="72"/>
                      <a:pt x="582" y="61"/>
                      <a:pt x="572" y="51"/>
                    </a:cubicBezTo>
                    <a:cubicBezTo>
                      <a:pt x="546" y="16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>
                <a:off x="2047325" y="1954175"/>
                <a:ext cx="256350" cy="1244800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49792" extrusionOk="0">
                    <a:moveTo>
                      <a:pt x="938" y="0"/>
                    </a:moveTo>
                    <a:cubicBezTo>
                      <a:pt x="748" y="0"/>
                      <a:pt x="510" y="168"/>
                      <a:pt x="620" y="368"/>
                    </a:cubicBezTo>
                    <a:cubicBezTo>
                      <a:pt x="1737" y="2384"/>
                      <a:pt x="2171" y="4742"/>
                      <a:pt x="1799" y="7037"/>
                    </a:cubicBezTo>
                    <a:cubicBezTo>
                      <a:pt x="1458" y="9022"/>
                      <a:pt x="496" y="10759"/>
                      <a:pt x="310" y="12807"/>
                    </a:cubicBezTo>
                    <a:cubicBezTo>
                      <a:pt x="0" y="16901"/>
                      <a:pt x="279" y="21058"/>
                      <a:pt x="1210" y="25090"/>
                    </a:cubicBezTo>
                    <a:cubicBezTo>
                      <a:pt x="2140" y="29340"/>
                      <a:pt x="2947" y="33714"/>
                      <a:pt x="4188" y="37901"/>
                    </a:cubicBezTo>
                    <a:cubicBezTo>
                      <a:pt x="5428" y="42120"/>
                      <a:pt x="7538" y="45904"/>
                      <a:pt x="9616" y="49688"/>
                    </a:cubicBezTo>
                    <a:cubicBezTo>
                      <a:pt x="9652" y="49761"/>
                      <a:pt x="9726" y="49791"/>
                      <a:pt x="9808" y="49791"/>
                    </a:cubicBezTo>
                    <a:cubicBezTo>
                      <a:pt x="10006" y="49791"/>
                      <a:pt x="10253" y="49616"/>
                      <a:pt x="10143" y="49440"/>
                    </a:cubicBezTo>
                    <a:cubicBezTo>
                      <a:pt x="7848" y="45346"/>
                      <a:pt x="5646" y="41220"/>
                      <a:pt x="4436" y="36660"/>
                    </a:cubicBezTo>
                    <a:cubicBezTo>
                      <a:pt x="3319" y="32380"/>
                      <a:pt x="2358" y="28006"/>
                      <a:pt x="1489" y="23632"/>
                    </a:cubicBezTo>
                    <a:cubicBezTo>
                      <a:pt x="620" y="19476"/>
                      <a:pt x="93" y="14109"/>
                      <a:pt x="1458" y="9984"/>
                    </a:cubicBezTo>
                    <a:cubicBezTo>
                      <a:pt x="2575" y="6510"/>
                      <a:pt x="2916" y="3470"/>
                      <a:pt x="1117" y="89"/>
                    </a:cubicBezTo>
                    <a:cubicBezTo>
                      <a:pt x="1081" y="27"/>
                      <a:pt x="1013" y="0"/>
                      <a:pt x="938" y="0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>
                <a:off x="2075975" y="2144550"/>
                <a:ext cx="192150" cy="4151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16604" extrusionOk="0">
                    <a:moveTo>
                      <a:pt x="6543" y="484"/>
                    </a:moveTo>
                    <a:cubicBezTo>
                      <a:pt x="7029" y="6035"/>
                      <a:pt x="4909" y="11478"/>
                      <a:pt x="802" y="15204"/>
                    </a:cubicBezTo>
                    <a:lnTo>
                      <a:pt x="802" y="15204"/>
                    </a:lnTo>
                    <a:cubicBezTo>
                      <a:pt x="1120" y="12569"/>
                      <a:pt x="735" y="9985"/>
                      <a:pt x="1646" y="7332"/>
                    </a:cubicBezTo>
                    <a:cubicBezTo>
                      <a:pt x="2628" y="4644"/>
                      <a:pt x="4311" y="2253"/>
                      <a:pt x="6543" y="484"/>
                    </a:cubicBezTo>
                    <a:close/>
                    <a:moveTo>
                      <a:pt x="6999" y="0"/>
                    </a:moveTo>
                    <a:cubicBezTo>
                      <a:pt x="6859" y="0"/>
                      <a:pt x="6570" y="112"/>
                      <a:pt x="6547" y="135"/>
                    </a:cubicBezTo>
                    <a:cubicBezTo>
                      <a:pt x="4220" y="1873"/>
                      <a:pt x="2390" y="4199"/>
                      <a:pt x="1305" y="6867"/>
                    </a:cubicBezTo>
                    <a:cubicBezTo>
                      <a:pt x="839" y="8076"/>
                      <a:pt x="498" y="9348"/>
                      <a:pt x="343" y="10620"/>
                    </a:cubicBezTo>
                    <a:cubicBezTo>
                      <a:pt x="128" y="12337"/>
                      <a:pt x="378" y="14055"/>
                      <a:pt x="168" y="15752"/>
                    </a:cubicBezTo>
                    <a:lnTo>
                      <a:pt x="168" y="15752"/>
                    </a:lnTo>
                    <a:cubicBezTo>
                      <a:pt x="123" y="15789"/>
                      <a:pt x="78" y="15826"/>
                      <a:pt x="33" y="15862"/>
                    </a:cubicBezTo>
                    <a:cubicBezTo>
                      <a:pt x="0" y="15895"/>
                      <a:pt x="40" y="15908"/>
                      <a:pt x="108" y="15908"/>
                    </a:cubicBezTo>
                    <a:cubicBezTo>
                      <a:pt x="121" y="15908"/>
                      <a:pt x="134" y="15908"/>
                      <a:pt x="148" y="15907"/>
                    </a:cubicBezTo>
                    <a:lnTo>
                      <a:pt x="148" y="15907"/>
                    </a:lnTo>
                    <a:cubicBezTo>
                      <a:pt x="118" y="16120"/>
                      <a:pt x="80" y="16332"/>
                      <a:pt x="33" y="16545"/>
                    </a:cubicBezTo>
                    <a:cubicBezTo>
                      <a:pt x="22" y="16586"/>
                      <a:pt x="78" y="16603"/>
                      <a:pt x="157" y="16603"/>
                    </a:cubicBezTo>
                    <a:cubicBezTo>
                      <a:pt x="315" y="16603"/>
                      <a:pt x="570" y="16534"/>
                      <a:pt x="591" y="16452"/>
                    </a:cubicBezTo>
                    <a:cubicBezTo>
                      <a:pt x="653" y="16175"/>
                      <a:pt x="703" y="15899"/>
                      <a:pt x="745" y="15624"/>
                    </a:cubicBezTo>
                    <a:lnTo>
                      <a:pt x="745" y="15624"/>
                    </a:lnTo>
                    <a:cubicBezTo>
                      <a:pt x="5319" y="11833"/>
                      <a:pt x="7685" y="5968"/>
                      <a:pt x="7074" y="42"/>
                    </a:cubicBezTo>
                    <a:cubicBezTo>
                      <a:pt x="7074" y="12"/>
                      <a:pt x="7044" y="0"/>
                      <a:pt x="6999" y="0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2077275" y="2314125"/>
                <a:ext cx="115650" cy="2438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9752" extrusionOk="0">
                    <a:moveTo>
                      <a:pt x="4478" y="0"/>
                    </a:moveTo>
                    <a:cubicBezTo>
                      <a:pt x="4330" y="0"/>
                      <a:pt x="4103" y="49"/>
                      <a:pt x="4044" y="146"/>
                    </a:cubicBezTo>
                    <a:cubicBezTo>
                      <a:pt x="2307" y="3092"/>
                      <a:pt x="1253" y="6505"/>
                      <a:pt x="12" y="9700"/>
                    </a:cubicBezTo>
                    <a:cubicBezTo>
                      <a:pt x="0" y="9734"/>
                      <a:pt x="67" y="9752"/>
                      <a:pt x="159" y="9752"/>
                    </a:cubicBezTo>
                    <a:cubicBezTo>
                      <a:pt x="311" y="9752"/>
                      <a:pt x="531" y="9703"/>
                      <a:pt x="570" y="9607"/>
                    </a:cubicBezTo>
                    <a:cubicBezTo>
                      <a:pt x="1811" y="6412"/>
                      <a:pt x="2866" y="2999"/>
                      <a:pt x="4603" y="53"/>
                    </a:cubicBezTo>
                    <a:cubicBezTo>
                      <a:pt x="4626" y="18"/>
                      <a:pt x="4566" y="0"/>
                      <a:pt x="4478" y="0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1833925" y="2362025"/>
                <a:ext cx="281650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13662" extrusionOk="0">
                    <a:moveTo>
                      <a:pt x="1580" y="1603"/>
                    </a:moveTo>
                    <a:lnTo>
                      <a:pt x="1580" y="1603"/>
                    </a:lnTo>
                    <a:cubicBezTo>
                      <a:pt x="5401" y="4910"/>
                      <a:pt x="10119" y="7918"/>
                      <a:pt x="10677" y="13236"/>
                    </a:cubicBezTo>
                    <a:lnTo>
                      <a:pt x="10677" y="13236"/>
                    </a:lnTo>
                    <a:cubicBezTo>
                      <a:pt x="7434" y="12696"/>
                      <a:pt x="4690" y="10466"/>
                      <a:pt x="3480" y="7380"/>
                    </a:cubicBezTo>
                    <a:cubicBezTo>
                      <a:pt x="2740" y="5447"/>
                      <a:pt x="2441" y="3423"/>
                      <a:pt x="1580" y="1603"/>
                    </a:cubicBezTo>
                    <a:close/>
                    <a:moveTo>
                      <a:pt x="505" y="1"/>
                    </a:moveTo>
                    <a:cubicBezTo>
                      <a:pt x="310" y="1"/>
                      <a:pt x="1" y="123"/>
                      <a:pt x="99" y="246"/>
                    </a:cubicBezTo>
                    <a:cubicBezTo>
                      <a:pt x="99" y="246"/>
                      <a:pt x="99" y="246"/>
                      <a:pt x="99" y="246"/>
                    </a:cubicBezTo>
                    <a:lnTo>
                      <a:pt x="99" y="246"/>
                    </a:lnTo>
                    <a:cubicBezTo>
                      <a:pt x="2177" y="2945"/>
                      <a:pt x="2022" y="6543"/>
                      <a:pt x="3852" y="9335"/>
                    </a:cubicBezTo>
                    <a:cubicBezTo>
                      <a:pt x="5403" y="11630"/>
                      <a:pt x="7854" y="13181"/>
                      <a:pt x="10583" y="13584"/>
                    </a:cubicBezTo>
                    <a:cubicBezTo>
                      <a:pt x="10614" y="13584"/>
                      <a:pt x="10658" y="13575"/>
                      <a:pt x="10706" y="13559"/>
                    </a:cubicBezTo>
                    <a:lnTo>
                      <a:pt x="10706" y="13559"/>
                    </a:lnTo>
                    <a:cubicBezTo>
                      <a:pt x="10706" y="13567"/>
                      <a:pt x="10707" y="13576"/>
                      <a:pt x="10707" y="13584"/>
                    </a:cubicBezTo>
                    <a:cubicBezTo>
                      <a:pt x="10707" y="13637"/>
                      <a:pt x="10773" y="13661"/>
                      <a:pt x="10858" y="13661"/>
                    </a:cubicBezTo>
                    <a:cubicBezTo>
                      <a:pt x="11024" y="13661"/>
                      <a:pt x="11266" y="13572"/>
                      <a:pt x="11266" y="13429"/>
                    </a:cubicBezTo>
                    <a:cubicBezTo>
                      <a:pt x="10832" y="7132"/>
                      <a:pt x="4659" y="4030"/>
                      <a:pt x="626" y="29"/>
                    </a:cubicBezTo>
                    <a:cubicBezTo>
                      <a:pt x="600" y="9"/>
                      <a:pt x="556" y="1"/>
                      <a:pt x="505" y="1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"/>
              <p:cNvSpPr/>
              <p:nvPr/>
            </p:nvSpPr>
            <p:spPr>
              <a:xfrm>
                <a:off x="1944625" y="2496250"/>
                <a:ext cx="16532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37" extrusionOk="0">
                    <a:moveTo>
                      <a:pt x="498" y="1"/>
                    </a:moveTo>
                    <a:cubicBezTo>
                      <a:pt x="311" y="1"/>
                      <a:pt x="0" y="137"/>
                      <a:pt x="76" y="212"/>
                    </a:cubicBezTo>
                    <a:cubicBezTo>
                      <a:pt x="1161" y="1360"/>
                      <a:pt x="2247" y="2539"/>
                      <a:pt x="3240" y="3779"/>
                    </a:cubicBezTo>
                    <a:cubicBezTo>
                      <a:pt x="4263" y="4989"/>
                      <a:pt x="5628" y="6447"/>
                      <a:pt x="6031" y="8091"/>
                    </a:cubicBezTo>
                    <a:cubicBezTo>
                      <a:pt x="6039" y="8123"/>
                      <a:pt x="6083" y="8137"/>
                      <a:pt x="6143" y="8137"/>
                    </a:cubicBezTo>
                    <a:cubicBezTo>
                      <a:pt x="6313" y="8137"/>
                      <a:pt x="6613" y="8028"/>
                      <a:pt x="6590" y="7936"/>
                    </a:cubicBezTo>
                    <a:cubicBezTo>
                      <a:pt x="6217" y="6447"/>
                      <a:pt x="5070" y="5206"/>
                      <a:pt x="4139" y="3997"/>
                    </a:cubicBezTo>
                    <a:cubicBezTo>
                      <a:pt x="3022" y="2632"/>
                      <a:pt x="1844" y="1298"/>
                      <a:pt x="603" y="26"/>
                    </a:cubicBezTo>
                    <a:cubicBezTo>
                      <a:pt x="579" y="8"/>
                      <a:pt x="542" y="1"/>
                      <a:pt x="498" y="1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2157425" y="2486025"/>
                <a:ext cx="2616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7551" extrusionOk="0">
                    <a:moveTo>
                      <a:pt x="9741" y="373"/>
                    </a:moveTo>
                    <a:lnTo>
                      <a:pt x="9741" y="373"/>
                    </a:lnTo>
                    <a:cubicBezTo>
                      <a:pt x="9834" y="745"/>
                      <a:pt x="9803" y="1118"/>
                      <a:pt x="9648" y="1428"/>
                    </a:cubicBezTo>
                    <a:cubicBezTo>
                      <a:pt x="9121" y="4871"/>
                      <a:pt x="7476" y="8035"/>
                      <a:pt x="4995" y="10454"/>
                    </a:cubicBezTo>
                    <a:cubicBezTo>
                      <a:pt x="3809" y="11553"/>
                      <a:pt x="2535" y="12573"/>
                      <a:pt x="1564" y="13796"/>
                    </a:cubicBezTo>
                    <a:lnTo>
                      <a:pt x="1564" y="13796"/>
                    </a:lnTo>
                    <a:cubicBezTo>
                      <a:pt x="2783" y="10528"/>
                      <a:pt x="4670" y="7523"/>
                      <a:pt x="7104" y="4995"/>
                    </a:cubicBezTo>
                    <a:cubicBezTo>
                      <a:pt x="7152" y="4948"/>
                      <a:pt x="7104" y="4927"/>
                      <a:pt x="7022" y="4927"/>
                    </a:cubicBezTo>
                    <a:cubicBezTo>
                      <a:pt x="6889" y="4927"/>
                      <a:pt x="6665" y="4980"/>
                      <a:pt x="6608" y="5057"/>
                    </a:cubicBezTo>
                    <a:cubicBezTo>
                      <a:pt x="4026" y="7688"/>
                      <a:pt x="2075" y="10836"/>
                      <a:pt x="845" y="14274"/>
                    </a:cubicBezTo>
                    <a:lnTo>
                      <a:pt x="845" y="14274"/>
                    </a:lnTo>
                    <a:cubicBezTo>
                      <a:pt x="1170" y="11790"/>
                      <a:pt x="1755" y="9338"/>
                      <a:pt x="2855" y="7073"/>
                    </a:cubicBezTo>
                    <a:cubicBezTo>
                      <a:pt x="3630" y="5460"/>
                      <a:pt x="4685" y="4033"/>
                      <a:pt x="5957" y="2793"/>
                    </a:cubicBezTo>
                    <a:cubicBezTo>
                      <a:pt x="6515" y="2265"/>
                      <a:pt x="7135" y="1800"/>
                      <a:pt x="7787" y="1366"/>
                    </a:cubicBezTo>
                    <a:cubicBezTo>
                      <a:pt x="8407" y="962"/>
                      <a:pt x="9058" y="652"/>
                      <a:pt x="9741" y="373"/>
                    </a:cubicBezTo>
                    <a:close/>
                    <a:moveTo>
                      <a:pt x="10366" y="0"/>
                    </a:moveTo>
                    <a:cubicBezTo>
                      <a:pt x="10268" y="0"/>
                      <a:pt x="10121" y="44"/>
                      <a:pt x="10082" y="63"/>
                    </a:cubicBezTo>
                    <a:cubicBezTo>
                      <a:pt x="2877" y="2515"/>
                      <a:pt x="517" y="10079"/>
                      <a:pt x="33" y="17016"/>
                    </a:cubicBezTo>
                    <a:lnTo>
                      <a:pt x="33" y="17016"/>
                    </a:lnTo>
                    <a:cubicBezTo>
                      <a:pt x="22" y="17062"/>
                      <a:pt x="11" y="17108"/>
                      <a:pt x="1" y="17154"/>
                    </a:cubicBezTo>
                    <a:lnTo>
                      <a:pt x="24" y="17151"/>
                    </a:lnTo>
                    <a:lnTo>
                      <a:pt x="24" y="17151"/>
                    </a:lnTo>
                    <a:cubicBezTo>
                      <a:pt x="16" y="17276"/>
                      <a:pt x="8" y="17402"/>
                      <a:pt x="1" y="17527"/>
                    </a:cubicBezTo>
                    <a:cubicBezTo>
                      <a:pt x="1" y="17543"/>
                      <a:pt x="38" y="17550"/>
                      <a:pt x="93" y="17550"/>
                    </a:cubicBezTo>
                    <a:cubicBezTo>
                      <a:pt x="252" y="17550"/>
                      <a:pt x="559" y="17487"/>
                      <a:pt x="559" y="17372"/>
                    </a:cubicBezTo>
                    <a:lnTo>
                      <a:pt x="559" y="17341"/>
                    </a:lnTo>
                    <a:cubicBezTo>
                      <a:pt x="564" y="17257"/>
                      <a:pt x="570" y="17173"/>
                      <a:pt x="575" y="17089"/>
                    </a:cubicBezTo>
                    <a:lnTo>
                      <a:pt x="575" y="17089"/>
                    </a:lnTo>
                    <a:cubicBezTo>
                      <a:pt x="583" y="17080"/>
                      <a:pt x="588" y="17070"/>
                      <a:pt x="590" y="17061"/>
                    </a:cubicBezTo>
                    <a:cubicBezTo>
                      <a:pt x="709" y="16536"/>
                      <a:pt x="844" y="16016"/>
                      <a:pt x="996" y="15501"/>
                    </a:cubicBezTo>
                    <a:lnTo>
                      <a:pt x="996" y="15501"/>
                    </a:lnTo>
                    <a:cubicBezTo>
                      <a:pt x="2142" y="12783"/>
                      <a:pt x="4958" y="11237"/>
                      <a:pt x="6856" y="8996"/>
                    </a:cubicBezTo>
                    <a:cubicBezTo>
                      <a:pt x="8965" y="6453"/>
                      <a:pt x="9772" y="3196"/>
                      <a:pt x="10454" y="63"/>
                    </a:cubicBezTo>
                    <a:cubicBezTo>
                      <a:pt x="10466" y="16"/>
                      <a:pt x="10425" y="0"/>
                      <a:pt x="10366" y="0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1912550" y="2653825"/>
                <a:ext cx="256550" cy="268300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0732" extrusionOk="0">
                    <a:moveTo>
                      <a:pt x="717" y="802"/>
                    </a:moveTo>
                    <a:cubicBezTo>
                      <a:pt x="2321" y="2129"/>
                      <a:pt x="4030" y="3202"/>
                      <a:pt x="5763" y="4394"/>
                    </a:cubicBezTo>
                    <a:cubicBezTo>
                      <a:pt x="7854" y="5839"/>
                      <a:pt x="8939" y="7984"/>
                      <a:pt x="9653" y="10348"/>
                    </a:cubicBezTo>
                    <a:lnTo>
                      <a:pt x="9653" y="10348"/>
                    </a:lnTo>
                    <a:cubicBezTo>
                      <a:pt x="7468" y="9442"/>
                      <a:pt x="5239" y="8467"/>
                      <a:pt x="3499" y="6813"/>
                    </a:cubicBezTo>
                    <a:cubicBezTo>
                      <a:pt x="1766" y="5137"/>
                      <a:pt x="1142" y="3057"/>
                      <a:pt x="717" y="802"/>
                    </a:cubicBezTo>
                    <a:close/>
                    <a:moveTo>
                      <a:pt x="474" y="0"/>
                    </a:moveTo>
                    <a:cubicBezTo>
                      <a:pt x="298" y="0"/>
                      <a:pt x="1" y="78"/>
                      <a:pt x="25" y="175"/>
                    </a:cubicBezTo>
                    <a:cubicBezTo>
                      <a:pt x="26" y="185"/>
                      <a:pt x="28" y="195"/>
                      <a:pt x="30" y="205"/>
                    </a:cubicBezTo>
                    <a:lnTo>
                      <a:pt x="30" y="205"/>
                    </a:lnTo>
                    <a:lnTo>
                      <a:pt x="25" y="206"/>
                    </a:lnTo>
                    <a:cubicBezTo>
                      <a:pt x="27" y="208"/>
                      <a:pt x="29" y="210"/>
                      <a:pt x="31" y="212"/>
                    </a:cubicBezTo>
                    <a:lnTo>
                      <a:pt x="31" y="212"/>
                    </a:lnTo>
                    <a:cubicBezTo>
                      <a:pt x="433" y="2525"/>
                      <a:pt x="933" y="4775"/>
                      <a:pt x="2537" y="6565"/>
                    </a:cubicBezTo>
                    <a:cubicBezTo>
                      <a:pt x="4398" y="8612"/>
                      <a:pt x="7066" y="9698"/>
                      <a:pt x="9579" y="10722"/>
                    </a:cubicBezTo>
                    <a:cubicBezTo>
                      <a:pt x="9596" y="10728"/>
                      <a:pt x="9617" y="10732"/>
                      <a:pt x="9640" y="10732"/>
                    </a:cubicBezTo>
                    <a:cubicBezTo>
                      <a:pt x="9824" y="10732"/>
                      <a:pt x="10161" y="10535"/>
                      <a:pt x="10106" y="10535"/>
                    </a:cubicBezTo>
                    <a:cubicBezTo>
                      <a:pt x="10034" y="10506"/>
                      <a:pt x="9962" y="10476"/>
                      <a:pt x="9890" y="10446"/>
                    </a:cubicBezTo>
                    <a:lnTo>
                      <a:pt x="9890" y="10446"/>
                    </a:lnTo>
                    <a:cubicBezTo>
                      <a:pt x="10055" y="10417"/>
                      <a:pt x="10249" y="10331"/>
                      <a:pt x="10230" y="10256"/>
                    </a:cubicBezTo>
                    <a:lnTo>
                      <a:pt x="10261" y="10256"/>
                    </a:lnTo>
                    <a:cubicBezTo>
                      <a:pt x="9610" y="8054"/>
                      <a:pt x="8648" y="5945"/>
                      <a:pt x="6787" y="4518"/>
                    </a:cubicBezTo>
                    <a:cubicBezTo>
                      <a:pt x="4740" y="2936"/>
                      <a:pt x="2506" y="1757"/>
                      <a:pt x="583" y="20"/>
                    </a:cubicBezTo>
                    <a:cubicBezTo>
                      <a:pt x="563" y="6"/>
                      <a:pt x="523" y="0"/>
                      <a:pt x="474" y="0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>
                <a:off x="1997875" y="2774225"/>
                <a:ext cx="169450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850" extrusionOk="0">
                    <a:moveTo>
                      <a:pt x="522" y="1"/>
                    </a:moveTo>
                    <a:cubicBezTo>
                      <a:pt x="351" y="1"/>
                      <a:pt x="1" y="171"/>
                      <a:pt x="55" y="198"/>
                    </a:cubicBezTo>
                    <a:cubicBezTo>
                      <a:pt x="1265" y="1005"/>
                      <a:pt x="2443" y="1873"/>
                      <a:pt x="3591" y="2773"/>
                    </a:cubicBezTo>
                    <a:cubicBezTo>
                      <a:pt x="4584" y="3579"/>
                      <a:pt x="6011" y="4448"/>
                      <a:pt x="6197" y="5813"/>
                    </a:cubicBezTo>
                    <a:cubicBezTo>
                      <a:pt x="6197" y="5838"/>
                      <a:pt x="6241" y="5850"/>
                      <a:pt x="6305" y="5850"/>
                    </a:cubicBezTo>
                    <a:cubicBezTo>
                      <a:pt x="6474" y="5850"/>
                      <a:pt x="6778" y="5770"/>
                      <a:pt x="6755" y="5657"/>
                    </a:cubicBezTo>
                    <a:cubicBezTo>
                      <a:pt x="6569" y="4386"/>
                      <a:pt x="5390" y="3641"/>
                      <a:pt x="4460" y="2866"/>
                    </a:cubicBezTo>
                    <a:cubicBezTo>
                      <a:pt x="3219" y="1873"/>
                      <a:pt x="1916" y="912"/>
                      <a:pt x="582" y="12"/>
                    </a:cubicBezTo>
                    <a:cubicBezTo>
                      <a:pt x="567" y="4"/>
                      <a:pt x="546" y="1"/>
                      <a:pt x="522" y="1"/>
                    </a:cubicBezTo>
                    <a:close/>
                  </a:path>
                </a:pathLst>
              </a:custGeom>
              <a:solidFill>
                <a:srgbClr val="F09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3" name="Google Shape;663;p3"/>
          <p:cNvGrpSpPr/>
          <p:nvPr/>
        </p:nvGrpSpPr>
        <p:grpSpPr>
          <a:xfrm rot="3811239">
            <a:off x="842998" y="4293442"/>
            <a:ext cx="885610" cy="1420767"/>
            <a:chOff x="2402100" y="3854125"/>
            <a:chExt cx="435600" cy="698825"/>
          </a:xfrm>
        </p:grpSpPr>
        <p:sp>
          <p:nvSpPr>
            <p:cNvPr id="664" name="Google Shape;664;p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"/>
          <p:cNvGrpSpPr/>
          <p:nvPr/>
        </p:nvGrpSpPr>
        <p:grpSpPr>
          <a:xfrm>
            <a:off x="1813575" y="54213"/>
            <a:ext cx="610325" cy="417350"/>
            <a:chOff x="364525" y="2023775"/>
            <a:chExt cx="610325" cy="417350"/>
          </a:xfrm>
        </p:grpSpPr>
        <p:sp>
          <p:nvSpPr>
            <p:cNvPr id="678" name="Google Shape;678;p3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"/>
          <p:cNvSpPr txBox="1">
            <a:spLocks noGrp="1"/>
          </p:cNvSpPr>
          <p:nvPr>
            <p:ph type="subTitle" idx="1"/>
          </p:nvPr>
        </p:nvSpPr>
        <p:spPr>
          <a:xfrm>
            <a:off x="1724025" y="2417350"/>
            <a:ext cx="35691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3"/>
          <p:cNvSpPr/>
          <p:nvPr/>
        </p:nvSpPr>
        <p:spPr>
          <a:xfrm rot="2123667">
            <a:off x="-854597" y="2677036"/>
            <a:ext cx="2002427" cy="1790427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4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91" name="Google Shape;69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692" name="Google Shape;692;p4"/>
          <p:cNvGrpSpPr/>
          <p:nvPr/>
        </p:nvGrpSpPr>
        <p:grpSpPr>
          <a:xfrm rot="10800000">
            <a:off x="6432983" y="-415904"/>
            <a:ext cx="3672418" cy="1331055"/>
            <a:chOff x="-1068128" y="3996204"/>
            <a:chExt cx="3672418" cy="1331055"/>
          </a:xfrm>
        </p:grpSpPr>
        <p:sp>
          <p:nvSpPr>
            <p:cNvPr id="693" name="Google Shape;693;p4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" name="Google Shape;694;p4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695" name="Google Shape;695;p4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" name="Google Shape;747;p4"/>
          <p:cNvGrpSpPr/>
          <p:nvPr/>
        </p:nvGrpSpPr>
        <p:grpSpPr>
          <a:xfrm rot="-6490771">
            <a:off x="7981703" y="226460"/>
            <a:ext cx="1854004" cy="1381948"/>
            <a:chOff x="4500175" y="3779525"/>
            <a:chExt cx="1136425" cy="847075"/>
          </a:xfrm>
        </p:grpSpPr>
        <p:sp>
          <p:nvSpPr>
            <p:cNvPr id="748" name="Google Shape;748;p4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4"/>
          <p:cNvGrpSpPr/>
          <p:nvPr/>
        </p:nvGrpSpPr>
        <p:grpSpPr>
          <a:xfrm rot="1397489">
            <a:off x="-274602" y="4314896"/>
            <a:ext cx="939977" cy="1657980"/>
            <a:chOff x="2797700" y="3217325"/>
            <a:chExt cx="682725" cy="1204225"/>
          </a:xfrm>
        </p:grpSpPr>
        <p:sp>
          <p:nvSpPr>
            <p:cNvPr id="760" name="Google Shape;760;p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002" name="Google Shape;1002;p8"/>
          <p:cNvGrpSpPr/>
          <p:nvPr/>
        </p:nvGrpSpPr>
        <p:grpSpPr>
          <a:xfrm rot="10800000" flipH="1">
            <a:off x="4571990" y="-432411"/>
            <a:ext cx="5995306" cy="3699551"/>
            <a:chOff x="4178350" y="2375050"/>
            <a:chExt cx="938350" cy="515775"/>
          </a:xfrm>
        </p:grpSpPr>
        <p:sp>
          <p:nvSpPr>
            <p:cNvPr id="1003" name="Google Shape;1003;p8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8"/>
          <p:cNvSpPr txBox="1">
            <a:spLocks noGrp="1"/>
          </p:cNvSpPr>
          <p:nvPr>
            <p:ph type="title"/>
          </p:nvPr>
        </p:nvSpPr>
        <p:spPr>
          <a:xfrm>
            <a:off x="5953125" y="526350"/>
            <a:ext cx="2476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11" name="Google Shape;1011;p8"/>
          <p:cNvGrpSpPr/>
          <p:nvPr/>
        </p:nvGrpSpPr>
        <p:grpSpPr>
          <a:xfrm>
            <a:off x="-1130481" y="4057287"/>
            <a:ext cx="4742310" cy="2138883"/>
            <a:chOff x="5619200" y="4458200"/>
            <a:chExt cx="1647150" cy="742900"/>
          </a:xfrm>
        </p:grpSpPr>
        <p:sp>
          <p:nvSpPr>
            <p:cNvPr id="1012" name="Google Shape;1012;p8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8"/>
          <p:cNvGrpSpPr/>
          <p:nvPr/>
        </p:nvGrpSpPr>
        <p:grpSpPr>
          <a:xfrm rot="2025103">
            <a:off x="3868157" y="4340549"/>
            <a:ext cx="1166943" cy="1841636"/>
            <a:chOff x="322650" y="2571325"/>
            <a:chExt cx="573100" cy="904450"/>
          </a:xfrm>
        </p:grpSpPr>
        <p:sp>
          <p:nvSpPr>
            <p:cNvPr id="1018" name="Google Shape;1018;p8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8"/>
          <p:cNvGrpSpPr/>
          <p:nvPr/>
        </p:nvGrpSpPr>
        <p:grpSpPr>
          <a:xfrm>
            <a:off x="4347838" y="95238"/>
            <a:ext cx="700450" cy="636075"/>
            <a:chOff x="3652400" y="3788700"/>
            <a:chExt cx="700450" cy="636075"/>
          </a:xfrm>
        </p:grpSpPr>
        <p:sp>
          <p:nvSpPr>
            <p:cNvPr id="1026" name="Google Shape;1026;p8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8"/>
          <p:cNvGrpSpPr/>
          <p:nvPr/>
        </p:nvGrpSpPr>
        <p:grpSpPr>
          <a:xfrm>
            <a:off x="-210841" y="2666472"/>
            <a:ext cx="1039446" cy="2836051"/>
            <a:chOff x="10084800" y="4174013"/>
            <a:chExt cx="585175" cy="1594900"/>
          </a:xfrm>
        </p:grpSpPr>
        <p:sp>
          <p:nvSpPr>
            <p:cNvPr id="1042" name="Google Shape;1042;p8"/>
            <p:cNvSpPr/>
            <p:nvPr/>
          </p:nvSpPr>
          <p:spPr>
            <a:xfrm>
              <a:off x="10201075" y="4663100"/>
              <a:ext cx="103750" cy="217325"/>
            </a:xfrm>
            <a:custGeom>
              <a:avLst/>
              <a:gdLst/>
              <a:ahLst/>
              <a:cxnLst/>
              <a:rect l="l" t="t" r="r" b="b"/>
              <a:pathLst>
                <a:path w="4150" h="8693" extrusionOk="0">
                  <a:moveTo>
                    <a:pt x="430" y="0"/>
                  </a:moveTo>
                  <a:cubicBezTo>
                    <a:pt x="247" y="0"/>
                    <a:pt x="0" y="124"/>
                    <a:pt x="44" y="233"/>
                  </a:cubicBezTo>
                  <a:cubicBezTo>
                    <a:pt x="1595" y="2839"/>
                    <a:pt x="2774" y="5661"/>
                    <a:pt x="3549" y="8608"/>
                  </a:cubicBezTo>
                  <a:cubicBezTo>
                    <a:pt x="3559" y="8668"/>
                    <a:pt x="3626" y="8692"/>
                    <a:pt x="3710" y="8692"/>
                  </a:cubicBezTo>
                  <a:cubicBezTo>
                    <a:pt x="3890" y="8692"/>
                    <a:pt x="4150" y="8580"/>
                    <a:pt x="4108" y="8453"/>
                  </a:cubicBezTo>
                  <a:cubicBezTo>
                    <a:pt x="3332" y="5506"/>
                    <a:pt x="2153" y="2684"/>
                    <a:pt x="602" y="78"/>
                  </a:cubicBezTo>
                  <a:cubicBezTo>
                    <a:pt x="575" y="22"/>
                    <a:pt x="508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3" name="Google Shape;1043;p8"/>
            <p:cNvGrpSpPr/>
            <p:nvPr/>
          </p:nvGrpSpPr>
          <p:grpSpPr>
            <a:xfrm>
              <a:off x="10084800" y="4174013"/>
              <a:ext cx="585175" cy="1594900"/>
              <a:chOff x="1833925" y="1604075"/>
              <a:chExt cx="585175" cy="1594900"/>
            </a:xfrm>
          </p:grpSpPr>
          <p:sp>
            <p:nvSpPr>
              <p:cNvPr id="1044" name="Google Shape;1044;p8"/>
              <p:cNvSpPr/>
              <p:nvPr/>
            </p:nvSpPr>
            <p:spPr>
              <a:xfrm>
                <a:off x="2027925" y="1604075"/>
                <a:ext cx="134950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14359" extrusionOk="0">
                    <a:moveTo>
                      <a:pt x="4094" y="880"/>
                    </a:moveTo>
                    <a:cubicBezTo>
                      <a:pt x="3945" y="5093"/>
                      <a:pt x="4596" y="9613"/>
                      <a:pt x="2427" y="13385"/>
                    </a:cubicBezTo>
                    <a:lnTo>
                      <a:pt x="2427" y="13385"/>
                    </a:lnTo>
                    <a:cubicBezTo>
                      <a:pt x="2404" y="11300"/>
                      <a:pt x="2747" y="9204"/>
                      <a:pt x="3413" y="7206"/>
                    </a:cubicBezTo>
                    <a:cubicBezTo>
                      <a:pt x="3437" y="7146"/>
                      <a:pt x="3367" y="7119"/>
                      <a:pt x="3269" y="7119"/>
                    </a:cubicBezTo>
                    <a:cubicBezTo>
                      <a:pt x="3115" y="7119"/>
                      <a:pt x="2892" y="7186"/>
                      <a:pt x="2854" y="7300"/>
                    </a:cubicBezTo>
                    <a:cubicBezTo>
                      <a:pt x="2236" y="9154"/>
                      <a:pt x="1896" y="11116"/>
                      <a:pt x="1869" y="13078"/>
                    </a:cubicBezTo>
                    <a:lnTo>
                      <a:pt x="1869" y="13078"/>
                    </a:lnTo>
                    <a:cubicBezTo>
                      <a:pt x="787" y="8892"/>
                      <a:pt x="1605" y="4426"/>
                      <a:pt x="4094" y="880"/>
                    </a:cubicBezTo>
                    <a:close/>
                    <a:moveTo>
                      <a:pt x="4552" y="1"/>
                    </a:moveTo>
                    <a:cubicBezTo>
                      <a:pt x="4409" y="1"/>
                      <a:pt x="4198" y="94"/>
                      <a:pt x="4157" y="134"/>
                    </a:cubicBezTo>
                    <a:cubicBezTo>
                      <a:pt x="993" y="4042"/>
                      <a:pt x="1" y="9285"/>
                      <a:pt x="1552" y="14062"/>
                    </a:cubicBezTo>
                    <a:cubicBezTo>
                      <a:pt x="1570" y="14107"/>
                      <a:pt x="1630" y="14126"/>
                      <a:pt x="1706" y="14126"/>
                    </a:cubicBezTo>
                    <a:cubicBezTo>
                      <a:pt x="1761" y="14126"/>
                      <a:pt x="1824" y="14116"/>
                      <a:pt x="1884" y="14099"/>
                    </a:cubicBezTo>
                    <a:lnTo>
                      <a:pt x="1884" y="14099"/>
                    </a:lnTo>
                    <a:cubicBezTo>
                      <a:pt x="1887" y="14159"/>
                      <a:pt x="1890" y="14219"/>
                      <a:pt x="1893" y="14279"/>
                    </a:cubicBezTo>
                    <a:cubicBezTo>
                      <a:pt x="1893" y="14337"/>
                      <a:pt x="1938" y="14358"/>
                      <a:pt x="2001" y="14358"/>
                    </a:cubicBezTo>
                    <a:cubicBezTo>
                      <a:pt x="2143" y="14358"/>
                      <a:pt x="2377" y="14250"/>
                      <a:pt x="2420" y="14186"/>
                    </a:cubicBezTo>
                    <a:cubicBezTo>
                      <a:pt x="5398" y="10060"/>
                      <a:pt x="4405" y="4880"/>
                      <a:pt x="4685" y="103"/>
                    </a:cubicBezTo>
                    <a:cubicBezTo>
                      <a:pt x="4685" y="27"/>
                      <a:pt x="4628" y="1"/>
                      <a:pt x="4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1884475" y="1870300"/>
                <a:ext cx="20272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4332" extrusionOk="0">
                    <a:moveTo>
                      <a:pt x="922" y="458"/>
                    </a:moveTo>
                    <a:lnTo>
                      <a:pt x="922" y="458"/>
                    </a:lnTo>
                    <a:cubicBezTo>
                      <a:pt x="3198" y="721"/>
                      <a:pt x="5543" y="1701"/>
                      <a:pt x="7171" y="3337"/>
                    </a:cubicBezTo>
                    <a:lnTo>
                      <a:pt x="7171" y="3337"/>
                    </a:lnTo>
                    <a:cubicBezTo>
                      <a:pt x="6422" y="3643"/>
                      <a:pt x="5661" y="3879"/>
                      <a:pt x="4930" y="3879"/>
                    </a:cubicBezTo>
                    <a:cubicBezTo>
                      <a:pt x="4155" y="3879"/>
                      <a:pt x="3415" y="3614"/>
                      <a:pt x="2761" y="2885"/>
                    </a:cubicBezTo>
                    <a:cubicBezTo>
                      <a:pt x="2088" y="2132"/>
                      <a:pt x="1509" y="1262"/>
                      <a:pt x="922" y="458"/>
                    </a:cubicBezTo>
                    <a:close/>
                    <a:moveTo>
                      <a:pt x="496" y="1"/>
                    </a:moveTo>
                    <a:cubicBezTo>
                      <a:pt x="372" y="1"/>
                      <a:pt x="0" y="125"/>
                      <a:pt x="155" y="311"/>
                    </a:cubicBezTo>
                    <a:cubicBezTo>
                      <a:pt x="1117" y="1614"/>
                      <a:pt x="2078" y="3537"/>
                      <a:pt x="3629" y="4126"/>
                    </a:cubicBezTo>
                    <a:cubicBezTo>
                      <a:pt x="4013" y="4271"/>
                      <a:pt x="4399" y="4332"/>
                      <a:pt x="4784" y="4332"/>
                    </a:cubicBezTo>
                    <a:cubicBezTo>
                      <a:pt x="5697" y="4332"/>
                      <a:pt x="6601" y="3990"/>
                      <a:pt x="7445" y="3627"/>
                    </a:cubicBezTo>
                    <a:lnTo>
                      <a:pt x="7445" y="3627"/>
                    </a:lnTo>
                    <a:cubicBezTo>
                      <a:pt x="7456" y="3638"/>
                      <a:pt x="7466" y="3650"/>
                      <a:pt x="7476" y="3661"/>
                    </a:cubicBezTo>
                    <a:cubicBezTo>
                      <a:pt x="7517" y="3710"/>
                      <a:pt x="7585" y="3731"/>
                      <a:pt x="7658" y="3731"/>
                    </a:cubicBezTo>
                    <a:cubicBezTo>
                      <a:pt x="7861" y="3731"/>
                      <a:pt x="8109" y="3572"/>
                      <a:pt x="7972" y="3413"/>
                    </a:cubicBezTo>
                    <a:lnTo>
                      <a:pt x="8003" y="3413"/>
                    </a:lnTo>
                    <a:cubicBezTo>
                      <a:pt x="7964" y="3369"/>
                      <a:pt x="7924" y="3326"/>
                      <a:pt x="7884" y="3283"/>
                    </a:cubicBezTo>
                    <a:lnTo>
                      <a:pt x="7884" y="3283"/>
                    </a:lnTo>
                    <a:cubicBezTo>
                      <a:pt x="7871" y="3254"/>
                      <a:pt x="7846" y="3228"/>
                      <a:pt x="7814" y="3208"/>
                    </a:cubicBezTo>
                    <a:lnTo>
                      <a:pt x="7814" y="3208"/>
                    </a:lnTo>
                    <a:cubicBezTo>
                      <a:pt x="5950" y="1259"/>
                      <a:pt x="3165" y="180"/>
                      <a:pt x="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2086025" y="1908300"/>
                <a:ext cx="295550" cy="25007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0003" extrusionOk="0">
                    <a:moveTo>
                      <a:pt x="10439" y="159"/>
                    </a:moveTo>
                    <a:cubicBezTo>
                      <a:pt x="10598" y="159"/>
                      <a:pt x="10713" y="195"/>
                      <a:pt x="10767" y="280"/>
                    </a:cubicBezTo>
                    <a:cubicBezTo>
                      <a:pt x="11108" y="745"/>
                      <a:pt x="10426" y="1427"/>
                      <a:pt x="10177" y="1800"/>
                    </a:cubicBezTo>
                    <a:cubicBezTo>
                      <a:pt x="8750" y="3971"/>
                      <a:pt x="7541" y="6453"/>
                      <a:pt x="5183" y="7693"/>
                    </a:cubicBezTo>
                    <a:cubicBezTo>
                      <a:pt x="3882" y="8381"/>
                      <a:pt x="2425" y="8563"/>
                      <a:pt x="1105" y="9132"/>
                    </a:cubicBezTo>
                    <a:lnTo>
                      <a:pt x="1105" y="9132"/>
                    </a:lnTo>
                    <a:cubicBezTo>
                      <a:pt x="1736" y="7296"/>
                      <a:pt x="2678" y="5568"/>
                      <a:pt x="3911" y="4033"/>
                    </a:cubicBezTo>
                    <a:cubicBezTo>
                      <a:pt x="4656" y="3133"/>
                      <a:pt x="5587" y="2327"/>
                      <a:pt x="6579" y="1707"/>
                    </a:cubicBezTo>
                    <a:cubicBezTo>
                      <a:pt x="6951" y="1467"/>
                      <a:pt x="9485" y="159"/>
                      <a:pt x="10439" y="159"/>
                    </a:cubicBezTo>
                    <a:close/>
                    <a:moveTo>
                      <a:pt x="11635" y="1"/>
                    </a:moveTo>
                    <a:cubicBezTo>
                      <a:pt x="5999" y="180"/>
                      <a:pt x="2247" y="4445"/>
                      <a:pt x="489" y="9435"/>
                    </a:cubicBezTo>
                    <a:lnTo>
                      <a:pt x="489" y="9435"/>
                    </a:lnTo>
                    <a:cubicBezTo>
                      <a:pt x="356" y="9510"/>
                      <a:pt x="225" y="9591"/>
                      <a:pt x="96" y="9679"/>
                    </a:cubicBezTo>
                    <a:cubicBezTo>
                      <a:pt x="1" y="9747"/>
                      <a:pt x="55" y="9773"/>
                      <a:pt x="154" y="9773"/>
                    </a:cubicBezTo>
                    <a:cubicBezTo>
                      <a:pt x="221" y="9773"/>
                      <a:pt x="309" y="9761"/>
                      <a:pt x="384" y="9742"/>
                    </a:cubicBezTo>
                    <a:lnTo>
                      <a:pt x="384" y="9742"/>
                    </a:lnTo>
                    <a:cubicBezTo>
                      <a:pt x="360" y="9814"/>
                      <a:pt x="336" y="9886"/>
                      <a:pt x="313" y="9958"/>
                    </a:cubicBezTo>
                    <a:cubicBezTo>
                      <a:pt x="303" y="9989"/>
                      <a:pt x="355" y="10002"/>
                      <a:pt x="430" y="10002"/>
                    </a:cubicBezTo>
                    <a:cubicBezTo>
                      <a:pt x="582" y="10002"/>
                      <a:pt x="830" y="9947"/>
                      <a:pt x="872" y="9865"/>
                    </a:cubicBezTo>
                    <a:cubicBezTo>
                      <a:pt x="919" y="9704"/>
                      <a:pt x="969" y="9543"/>
                      <a:pt x="1021" y="9384"/>
                    </a:cubicBezTo>
                    <a:lnTo>
                      <a:pt x="1021" y="9384"/>
                    </a:lnTo>
                    <a:cubicBezTo>
                      <a:pt x="2994" y="8323"/>
                      <a:pt x="5268" y="8487"/>
                      <a:pt x="7013" y="6856"/>
                    </a:cubicBezTo>
                    <a:cubicBezTo>
                      <a:pt x="8999" y="4995"/>
                      <a:pt x="10332" y="2327"/>
                      <a:pt x="11790" y="63"/>
                    </a:cubicBezTo>
                    <a:cubicBezTo>
                      <a:pt x="11821" y="1"/>
                      <a:pt x="11635" y="1"/>
                      <a:pt x="116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2085050" y="2026925"/>
                <a:ext cx="1593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399" extrusionOk="0">
                    <a:moveTo>
                      <a:pt x="6219" y="0"/>
                    </a:moveTo>
                    <a:cubicBezTo>
                      <a:pt x="6093" y="0"/>
                      <a:pt x="5895" y="42"/>
                      <a:pt x="5843" y="95"/>
                    </a:cubicBezTo>
                    <a:cubicBezTo>
                      <a:pt x="3609" y="1521"/>
                      <a:pt x="1345" y="3010"/>
                      <a:pt x="11" y="5368"/>
                    </a:cubicBezTo>
                    <a:cubicBezTo>
                      <a:pt x="1" y="5388"/>
                      <a:pt x="49" y="5399"/>
                      <a:pt x="121" y="5399"/>
                    </a:cubicBezTo>
                    <a:cubicBezTo>
                      <a:pt x="266" y="5399"/>
                      <a:pt x="507" y="5357"/>
                      <a:pt x="569" y="5275"/>
                    </a:cubicBezTo>
                    <a:cubicBezTo>
                      <a:pt x="1872" y="2948"/>
                      <a:pt x="4075" y="1490"/>
                      <a:pt x="6277" y="95"/>
                    </a:cubicBezTo>
                    <a:cubicBezTo>
                      <a:pt x="6373" y="26"/>
                      <a:pt x="6318" y="0"/>
                      <a:pt x="62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1884125" y="1950475"/>
                <a:ext cx="191100" cy="3866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5465" extrusionOk="0">
                    <a:moveTo>
                      <a:pt x="910" y="1196"/>
                    </a:moveTo>
                    <a:lnTo>
                      <a:pt x="910" y="1196"/>
                    </a:lnTo>
                    <a:cubicBezTo>
                      <a:pt x="2660" y="3053"/>
                      <a:pt x="4391" y="4874"/>
                      <a:pt x="5163" y="7402"/>
                    </a:cubicBezTo>
                    <a:cubicBezTo>
                      <a:pt x="5809" y="9546"/>
                      <a:pt x="6240" y="11775"/>
                      <a:pt x="6437" y="14019"/>
                    </a:cubicBezTo>
                    <a:lnTo>
                      <a:pt x="6437" y="14019"/>
                    </a:lnTo>
                    <a:cubicBezTo>
                      <a:pt x="5962" y="13632"/>
                      <a:pt x="5458" y="13280"/>
                      <a:pt x="5008" y="12830"/>
                    </a:cubicBezTo>
                    <a:cubicBezTo>
                      <a:pt x="4016" y="11838"/>
                      <a:pt x="3581" y="10504"/>
                      <a:pt x="3178" y="9201"/>
                    </a:cubicBezTo>
                    <a:cubicBezTo>
                      <a:pt x="2388" y="6533"/>
                      <a:pt x="1646" y="3864"/>
                      <a:pt x="910" y="1196"/>
                    </a:cubicBezTo>
                    <a:close/>
                    <a:moveTo>
                      <a:pt x="421" y="1"/>
                    </a:moveTo>
                    <a:cubicBezTo>
                      <a:pt x="246" y="1"/>
                      <a:pt x="0" y="103"/>
                      <a:pt x="45" y="237"/>
                    </a:cubicBezTo>
                    <a:cubicBezTo>
                      <a:pt x="48" y="246"/>
                      <a:pt x="50" y="256"/>
                      <a:pt x="53" y="265"/>
                    </a:cubicBezTo>
                    <a:lnTo>
                      <a:pt x="53" y="265"/>
                    </a:lnTo>
                    <a:lnTo>
                      <a:pt x="45" y="268"/>
                    </a:lnTo>
                    <a:cubicBezTo>
                      <a:pt x="49" y="272"/>
                      <a:pt x="53" y="277"/>
                      <a:pt x="58" y="281"/>
                    </a:cubicBezTo>
                    <a:lnTo>
                      <a:pt x="58" y="281"/>
                    </a:lnTo>
                    <a:cubicBezTo>
                      <a:pt x="952" y="3462"/>
                      <a:pt x="1756" y="6704"/>
                      <a:pt x="2806" y="9884"/>
                    </a:cubicBezTo>
                    <a:cubicBezTo>
                      <a:pt x="3085" y="10969"/>
                      <a:pt x="3612" y="11962"/>
                      <a:pt x="4295" y="12830"/>
                    </a:cubicBezTo>
                    <a:cubicBezTo>
                      <a:pt x="4947" y="13580"/>
                      <a:pt x="5808" y="14047"/>
                      <a:pt x="6493" y="14745"/>
                    </a:cubicBezTo>
                    <a:lnTo>
                      <a:pt x="6493" y="14745"/>
                    </a:lnTo>
                    <a:cubicBezTo>
                      <a:pt x="6507" y="14955"/>
                      <a:pt x="6518" y="15164"/>
                      <a:pt x="6528" y="15374"/>
                    </a:cubicBezTo>
                    <a:cubicBezTo>
                      <a:pt x="6528" y="15437"/>
                      <a:pt x="6593" y="15465"/>
                      <a:pt x="6678" y="15465"/>
                    </a:cubicBezTo>
                    <a:cubicBezTo>
                      <a:pt x="6780" y="15465"/>
                      <a:pt x="6911" y="15426"/>
                      <a:pt x="6997" y="15363"/>
                    </a:cubicBezTo>
                    <a:lnTo>
                      <a:pt x="6997" y="15363"/>
                    </a:lnTo>
                    <a:cubicBezTo>
                      <a:pt x="7006" y="15377"/>
                      <a:pt x="7015" y="15391"/>
                      <a:pt x="7024" y="15405"/>
                    </a:cubicBezTo>
                    <a:cubicBezTo>
                      <a:pt x="7049" y="15446"/>
                      <a:pt x="7105" y="15463"/>
                      <a:pt x="7172" y="15463"/>
                    </a:cubicBezTo>
                    <a:cubicBezTo>
                      <a:pt x="7363" y="15463"/>
                      <a:pt x="7643" y="15325"/>
                      <a:pt x="7552" y="15188"/>
                    </a:cubicBezTo>
                    <a:cubicBezTo>
                      <a:pt x="7400" y="14961"/>
                      <a:pt x="7232" y="14760"/>
                      <a:pt x="7053" y="14576"/>
                    </a:cubicBezTo>
                    <a:lnTo>
                      <a:pt x="7053" y="14576"/>
                    </a:lnTo>
                    <a:cubicBezTo>
                      <a:pt x="6888" y="11848"/>
                      <a:pt x="6398" y="9153"/>
                      <a:pt x="5535" y="6565"/>
                    </a:cubicBezTo>
                    <a:cubicBezTo>
                      <a:pt x="4641" y="3974"/>
                      <a:pt x="2429" y="2089"/>
                      <a:pt x="605" y="86"/>
                    </a:cubicBezTo>
                    <a:lnTo>
                      <a:pt x="605" y="86"/>
                    </a:lnTo>
                    <a:cubicBezTo>
                      <a:pt x="604" y="85"/>
                      <a:pt x="604" y="83"/>
                      <a:pt x="603" y="82"/>
                    </a:cubicBezTo>
                    <a:lnTo>
                      <a:pt x="601" y="82"/>
                    </a:lnTo>
                    <a:lnTo>
                      <a:pt x="601" y="82"/>
                    </a:lnTo>
                    <a:cubicBezTo>
                      <a:pt x="592" y="72"/>
                      <a:pt x="582" y="61"/>
                      <a:pt x="572" y="51"/>
                    </a:cubicBezTo>
                    <a:cubicBezTo>
                      <a:pt x="546" y="16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2047325" y="1954175"/>
                <a:ext cx="256350" cy="1244800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49792" extrusionOk="0">
                    <a:moveTo>
                      <a:pt x="938" y="0"/>
                    </a:moveTo>
                    <a:cubicBezTo>
                      <a:pt x="748" y="0"/>
                      <a:pt x="510" y="168"/>
                      <a:pt x="620" y="368"/>
                    </a:cubicBezTo>
                    <a:cubicBezTo>
                      <a:pt x="1737" y="2384"/>
                      <a:pt x="2171" y="4742"/>
                      <a:pt x="1799" y="7037"/>
                    </a:cubicBezTo>
                    <a:cubicBezTo>
                      <a:pt x="1458" y="9022"/>
                      <a:pt x="496" y="10759"/>
                      <a:pt x="310" y="12807"/>
                    </a:cubicBezTo>
                    <a:cubicBezTo>
                      <a:pt x="0" y="16901"/>
                      <a:pt x="279" y="21058"/>
                      <a:pt x="1210" y="25090"/>
                    </a:cubicBezTo>
                    <a:cubicBezTo>
                      <a:pt x="2140" y="29340"/>
                      <a:pt x="2947" y="33714"/>
                      <a:pt x="4188" y="37901"/>
                    </a:cubicBezTo>
                    <a:cubicBezTo>
                      <a:pt x="5428" y="42120"/>
                      <a:pt x="7538" y="45904"/>
                      <a:pt x="9616" y="49688"/>
                    </a:cubicBezTo>
                    <a:cubicBezTo>
                      <a:pt x="9652" y="49761"/>
                      <a:pt x="9726" y="49791"/>
                      <a:pt x="9808" y="49791"/>
                    </a:cubicBezTo>
                    <a:cubicBezTo>
                      <a:pt x="10006" y="49791"/>
                      <a:pt x="10253" y="49616"/>
                      <a:pt x="10143" y="49440"/>
                    </a:cubicBezTo>
                    <a:cubicBezTo>
                      <a:pt x="7848" y="45346"/>
                      <a:pt x="5646" y="41220"/>
                      <a:pt x="4436" y="36660"/>
                    </a:cubicBezTo>
                    <a:cubicBezTo>
                      <a:pt x="3319" y="32380"/>
                      <a:pt x="2358" y="28006"/>
                      <a:pt x="1489" y="23632"/>
                    </a:cubicBezTo>
                    <a:cubicBezTo>
                      <a:pt x="620" y="19476"/>
                      <a:pt x="93" y="14109"/>
                      <a:pt x="1458" y="9984"/>
                    </a:cubicBezTo>
                    <a:cubicBezTo>
                      <a:pt x="2575" y="6510"/>
                      <a:pt x="2916" y="3470"/>
                      <a:pt x="1117" y="89"/>
                    </a:cubicBezTo>
                    <a:cubicBezTo>
                      <a:pt x="1081" y="27"/>
                      <a:pt x="1013" y="0"/>
                      <a:pt x="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2075975" y="2144550"/>
                <a:ext cx="192150" cy="4151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16604" extrusionOk="0">
                    <a:moveTo>
                      <a:pt x="6543" y="484"/>
                    </a:moveTo>
                    <a:cubicBezTo>
                      <a:pt x="7029" y="6035"/>
                      <a:pt x="4909" y="11478"/>
                      <a:pt x="802" y="15204"/>
                    </a:cubicBezTo>
                    <a:lnTo>
                      <a:pt x="802" y="15204"/>
                    </a:lnTo>
                    <a:cubicBezTo>
                      <a:pt x="1120" y="12569"/>
                      <a:pt x="735" y="9985"/>
                      <a:pt x="1646" y="7332"/>
                    </a:cubicBezTo>
                    <a:cubicBezTo>
                      <a:pt x="2628" y="4644"/>
                      <a:pt x="4311" y="2253"/>
                      <a:pt x="6543" y="484"/>
                    </a:cubicBezTo>
                    <a:close/>
                    <a:moveTo>
                      <a:pt x="6999" y="0"/>
                    </a:moveTo>
                    <a:cubicBezTo>
                      <a:pt x="6859" y="0"/>
                      <a:pt x="6570" y="112"/>
                      <a:pt x="6547" y="135"/>
                    </a:cubicBezTo>
                    <a:cubicBezTo>
                      <a:pt x="4220" y="1873"/>
                      <a:pt x="2390" y="4199"/>
                      <a:pt x="1305" y="6867"/>
                    </a:cubicBezTo>
                    <a:cubicBezTo>
                      <a:pt x="839" y="8076"/>
                      <a:pt x="498" y="9348"/>
                      <a:pt x="343" y="10620"/>
                    </a:cubicBezTo>
                    <a:cubicBezTo>
                      <a:pt x="128" y="12337"/>
                      <a:pt x="378" y="14055"/>
                      <a:pt x="168" y="15752"/>
                    </a:cubicBezTo>
                    <a:lnTo>
                      <a:pt x="168" y="15752"/>
                    </a:lnTo>
                    <a:cubicBezTo>
                      <a:pt x="123" y="15789"/>
                      <a:pt x="78" y="15826"/>
                      <a:pt x="33" y="15862"/>
                    </a:cubicBezTo>
                    <a:cubicBezTo>
                      <a:pt x="0" y="15895"/>
                      <a:pt x="40" y="15908"/>
                      <a:pt x="108" y="15908"/>
                    </a:cubicBezTo>
                    <a:cubicBezTo>
                      <a:pt x="121" y="15908"/>
                      <a:pt x="134" y="15908"/>
                      <a:pt x="148" y="15907"/>
                    </a:cubicBezTo>
                    <a:lnTo>
                      <a:pt x="148" y="15907"/>
                    </a:lnTo>
                    <a:cubicBezTo>
                      <a:pt x="118" y="16120"/>
                      <a:pt x="80" y="16332"/>
                      <a:pt x="33" y="16545"/>
                    </a:cubicBezTo>
                    <a:cubicBezTo>
                      <a:pt x="22" y="16586"/>
                      <a:pt x="78" y="16603"/>
                      <a:pt x="157" y="16603"/>
                    </a:cubicBezTo>
                    <a:cubicBezTo>
                      <a:pt x="315" y="16603"/>
                      <a:pt x="570" y="16534"/>
                      <a:pt x="591" y="16452"/>
                    </a:cubicBezTo>
                    <a:cubicBezTo>
                      <a:pt x="653" y="16175"/>
                      <a:pt x="703" y="15899"/>
                      <a:pt x="745" y="15624"/>
                    </a:cubicBezTo>
                    <a:lnTo>
                      <a:pt x="745" y="15624"/>
                    </a:lnTo>
                    <a:cubicBezTo>
                      <a:pt x="5319" y="11833"/>
                      <a:pt x="7685" y="5968"/>
                      <a:pt x="7074" y="42"/>
                    </a:cubicBezTo>
                    <a:cubicBezTo>
                      <a:pt x="7074" y="12"/>
                      <a:pt x="7044" y="0"/>
                      <a:pt x="69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2077275" y="2314125"/>
                <a:ext cx="115650" cy="2438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9752" extrusionOk="0">
                    <a:moveTo>
                      <a:pt x="4478" y="0"/>
                    </a:moveTo>
                    <a:cubicBezTo>
                      <a:pt x="4330" y="0"/>
                      <a:pt x="4103" y="49"/>
                      <a:pt x="4044" y="146"/>
                    </a:cubicBezTo>
                    <a:cubicBezTo>
                      <a:pt x="2307" y="3092"/>
                      <a:pt x="1253" y="6505"/>
                      <a:pt x="12" y="9700"/>
                    </a:cubicBezTo>
                    <a:cubicBezTo>
                      <a:pt x="0" y="9734"/>
                      <a:pt x="67" y="9752"/>
                      <a:pt x="159" y="9752"/>
                    </a:cubicBezTo>
                    <a:cubicBezTo>
                      <a:pt x="311" y="9752"/>
                      <a:pt x="531" y="9703"/>
                      <a:pt x="570" y="9607"/>
                    </a:cubicBezTo>
                    <a:cubicBezTo>
                      <a:pt x="1811" y="6412"/>
                      <a:pt x="2866" y="2999"/>
                      <a:pt x="4603" y="53"/>
                    </a:cubicBezTo>
                    <a:cubicBezTo>
                      <a:pt x="4626" y="18"/>
                      <a:pt x="4566" y="0"/>
                      <a:pt x="44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1833925" y="2362025"/>
                <a:ext cx="281650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13662" extrusionOk="0">
                    <a:moveTo>
                      <a:pt x="1580" y="1603"/>
                    </a:moveTo>
                    <a:lnTo>
                      <a:pt x="1580" y="1603"/>
                    </a:lnTo>
                    <a:cubicBezTo>
                      <a:pt x="5401" y="4910"/>
                      <a:pt x="10119" y="7918"/>
                      <a:pt x="10677" y="13236"/>
                    </a:cubicBezTo>
                    <a:lnTo>
                      <a:pt x="10677" y="13236"/>
                    </a:lnTo>
                    <a:cubicBezTo>
                      <a:pt x="7434" y="12696"/>
                      <a:pt x="4690" y="10466"/>
                      <a:pt x="3480" y="7380"/>
                    </a:cubicBezTo>
                    <a:cubicBezTo>
                      <a:pt x="2740" y="5447"/>
                      <a:pt x="2441" y="3423"/>
                      <a:pt x="1580" y="1603"/>
                    </a:cubicBezTo>
                    <a:close/>
                    <a:moveTo>
                      <a:pt x="505" y="1"/>
                    </a:moveTo>
                    <a:cubicBezTo>
                      <a:pt x="310" y="1"/>
                      <a:pt x="1" y="123"/>
                      <a:pt x="99" y="246"/>
                    </a:cubicBezTo>
                    <a:cubicBezTo>
                      <a:pt x="99" y="246"/>
                      <a:pt x="99" y="246"/>
                      <a:pt x="99" y="246"/>
                    </a:cubicBezTo>
                    <a:lnTo>
                      <a:pt x="99" y="246"/>
                    </a:lnTo>
                    <a:cubicBezTo>
                      <a:pt x="2177" y="2945"/>
                      <a:pt x="2022" y="6543"/>
                      <a:pt x="3852" y="9335"/>
                    </a:cubicBezTo>
                    <a:cubicBezTo>
                      <a:pt x="5403" y="11630"/>
                      <a:pt x="7854" y="13181"/>
                      <a:pt x="10583" y="13584"/>
                    </a:cubicBezTo>
                    <a:cubicBezTo>
                      <a:pt x="10614" y="13584"/>
                      <a:pt x="10658" y="13575"/>
                      <a:pt x="10706" y="13559"/>
                    </a:cubicBezTo>
                    <a:lnTo>
                      <a:pt x="10706" y="13559"/>
                    </a:lnTo>
                    <a:cubicBezTo>
                      <a:pt x="10706" y="13567"/>
                      <a:pt x="10707" y="13576"/>
                      <a:pt x="10707" y="13584"/>
                    </a:cubicBezTo>
                    <a:cubicBezTo>
                      <a:pt x="10707" y="13637"/>
                      <a:pt x="10773" y="13661"/>
                      <a:pt x="10858" y="13661"/>
                    </a:cubicBezTo>
                    <a:cubicBezTo>
                      <a:pt x="11024" y="13661"/>
                      <a:pt x="11266" y="13572"/>
                      <a:pt x="11266" y="13429"/>
                    </a:cubicBezTo>
                    <a:cubicBezTo>
                      <a:pt x="10832" y="7132"/>
                      <a:pt x="4659" y="4030"/>
                      <a:pt x="626" y="29"/>
                    </a:cubicBezTo>
                    <a:cubicBezTo>
                      <a:pt x="600" y="9"/>
                      <a:pt x="556" y="1"/>
                      <a:pt x="5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1944625" y="2496250"/>
                <a:ext cx="16532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37" extrusionOk="0">
                    <a:moveTo>
                      <a:pt x="498" y="1"/>
                    </a:moveTo>
                    <a:cubicBezTo>
                      <a:pt x="311" y="1"/>
                      <a:pt x="0" y="137"/>
                      <a:pt x="76" y="212"/>
                    </a:cubicBezTo>
                    <a:cubicBezTo>
                      <a:pt x="1161" y="1360"/>
                      <a:pt x="2247" y="2539"/>
                      <a:pt x="3240" y="3779"/>
                    </a:cubicBezTo>
                    <a:cubicBezTo>
                      <a:pt x="4263" y="4989"/>
                      <a:pt x="5628" y="6447"/>
                      <a:pt x="6031" y="8091"/>
                    </a:cubicBezTo>
                    <a:cubicBezTo>
                      <a:pt x="6039" y="8123"/>
                      <a:pt x="6083" y="8137"/>
                      <a:pt x="6143" y="8137"/>
                    </a:cubicBezTo>
                    <a:cubicBezTo>
                      <a:pt x="6313" y="8137"/>
                      <a:pt x="6613" y="8028"/>
                      <a:pt x="6590" y="7936"/>
                    </a:cubicBezTo>
                    <a:cubicBezTo>
                      <a:pt x="6217" y="6447"/>
                      <a:pt x="5070" y="5206"/>
                      <a:pt x="4139" y="3997"/>
                    </a:cubicBezTo>
                    <a:cubicBezTo>
                      <a:pt x="3022" y="2632"/>
                      <a:pt x="1844" y="1298"/>
                      <a:pt x="603" y="26"/>
                    </a:cubicBezTo>
                    <a:cubicBezTo>
                      <a:pt x="579" y="8"/>
                      <a:pt x="542" y="1"/>
                      <a:pt x="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2157425" y="2486025"/>
                <a:ext cx="2616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7551" extrusionOk="0">
                    <a:moveTo>
                      <a:pt x="9741" y="373"/>
                    </a:moveTo>
                    <a:lnTo>
                      <a:pt x="9741" y="373"/>
                    </a:lnTo>
                    <a:cubicBezTo>
                      <a:pt x="9834" y="745"/>
                      <a:pt x="9803" y="1118"/>
                      <a:pt x="9648" y="1428"/>
                    </a:cubicBezTo>
                    <a:cubicBezTo>
                      <a:pt x="9121" y="4871"/>
                      <a:pt x="7476" y="8035"/>
                      <a:pt x="4995" y="10454"/>
                    </a:cubicBezTo>
                    <a:cubicBezTo>
                      <a:pt x="3809" y="11553"/>
                      <a:pt x="2535" y="12573"/>
                      <a:pt x="1564" y="13796"/>
                    </a:cubicBezTo>
                    <a:lnTo>
                      <a:pt x="1564" y="13796"/>
                    </a:lnTo>
                    <a:cubicBezTo>
                      <a:pt x="2783" y="10528"/>
                      <a:pt x="4670" y="7523"/>
                      <a:pt x="7104" y="4995"/>
                    </a:cubicBezTo>
                    <a:cubicBezTo>
                      <a:pt x="7152" y="4948"/>
                      <a:pt x="7104" y="4927"/>
                      <a:pt x="7022" y="4927"/>
                    </a:cubicBezTo>
                    <a:cubicBezTo>
                      <a:pt x="6889" y="4927"/>
                      <a:pt x="6665" y="4980"/>
                      <a:pt x="6608" y="5057"/>
                    </a:cubicBezTo>
                    <a:cubicBezTo>
                      <a:pt x="4026" y="7688"/>
                      <a:pt x="2075" y="10836"/>
                      <a:pt x="845" y="14274"/>
                    </a:cubicBezTo>
                    <a:lnTo>
                      <a:pt x="845" y="14274"/>
                    </a:lnTo>
                    <a:cubicBezTo>
                      <a:pt x="1170" y="11790"/>
                      <a:pt x="1755" y="9338"/>
                      <a:pt x="2855" y="7073"/>
                    </a:cubicBezTo>
                    <a:cubicBezTo>
                      <a:pt x="3630" y="5460"/>
                      <a:pt x="4685" y="4033"/>
                      <a:pt x="5957" y="2793"/>
                    </a:cubicBezTo>
                    <a:cubicBezTo>
                      <a:pt x="6515" y="2265"/>
                      <a:pt x="7135" y="1800"/>
                      <a:pt x="7787" y="1366"/>
                    </a:cubicBezTo>
                    <a:cubicBezTo>
                      <a:pt x="8407" y="962"/>
                      <a:pt x="9058" y="652"/>
                      <a:pt x="9741" y="373"/>
                    </a:cubicBezTo>
                    <a:close/>
                    <a:moveTo>
                      <a:pt x="10366" y="0"/>
                    </a:moveTo>
                    <a:cubicBezTo>
                      <a:pt x="10268" y="0"/>
                      <a:pt x="10121" y="44"/>
                      <a:pt x="10082" y="63"/>
                    </a:cubicBezTo>
                    <a:cubicBezTo>
                      <a:pt x="2877" y="2515"/>
                      <a:pt x="517" y="10079"/>
                      <a:pt x="33" y="17016"/>
                    </a:cubicBezTo>
                    <a:lnTo>
                      <a:pt x="33" y="17016"/>
                    </a:lnTo>
                    <a:cubicBezTo>
                      <a:pt x="22" y="17062"/>
                      <a:pt x="11" y="17108"/>
                      <a:pt x="1" y="17154"/>
                    </a:cubicBezTo>
                    <a:lnTo>
                      <a:pt x="24" y="17151"/>
                    </a:lnTo>
                    <a:lnTo>
                      <a:pt x="24" y="17151"/>
                    </a:lnTo>
                    <a:cubicBezTo>
                      <a:pt x="16" y="17276"/>
                      <a:pt x="8" y="17402"/>
                      <a:pt x="1" y="17527"/>
                    </a:cubicBezTo>
                    <a:cubicBezTo>
                      <a:pt x="1" y="17543"/>
                      <a:pt x="38" y="17550"/>
                      <a:pt x="93" y="17550"/>
                    </a:cubicBezTo>
                    <a:cubicBezTo>
                      <a:pt x="252" y="17550"/>
                      <a:pt x="559" y="17487"/>
                      <a:pt x="559" y="17372"/>
                    </a:cubicBezTo>
                    <a:lnTo>
                      <a:pt x="559" y="17341"/>
                    </a:lnTo>
                    <a:cubicBezTo>
                      <a:pt x="564" y="17257"/>
                      <a:pt x="570" y="17173"/>
                      <a:pt x="575" y="17089"/>
                    </a:cubicBezTo>
                    <a:lnTo>
                      <a:pt x="575" y="17089"/>
                    </a:lnTo>
                    <a:cubicBezTo>
                      <a:pt x="583" y="17080"/>
                      <a:pt x="588" y="17070"/>
                      <a:pt x="590" y="17061"/>
                    </a:cubicBezTo>
                    <a:cubicBezTo>
                      <a:pt x="709" y="16536"/>
                      <a:pt x="844" y="16016"/>
                      <a:pt x="996" y="15501"/>
                    </a:cubicBezTo>
                    <a:lnTo>
                      <a:pt x="996" y="15501"/>
                    </a:lnTo>
                    <a:cubicBezTo>
                      <a:pt x="2142" y="12783"/>
                      <a:pt x="4958" y="11237"/>
                      <a:pt x="6856" y="8996"/>
                    </a:cubicBezTo>
                    <a:cubicBezTo>
                      <a:pt x="8965" y="6453"/>
                      <a:pt x="9772" y="3196"/>
                      <a:pt x="10454" y="63"/>
                    </a:cubicBezTo>
                    <a:cubicBezTo>
                      <a:pt x="10466" y="16"/>
                      <a:pt x="10425" y="0"/>
                      <a:pt x="10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1912550" y="2653825"/>
                <a:ext cx="256550" cy="268300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0732" extrusionOk="0">
                    <a:moveTo>
                      <a:pt x="717" y="802"/>
                    </a:moveTo>
                    <a:cubicBezTo>
                      <a:pt x="2321" y="2129"/>
                      <a:pt x="4030" y="3202"/>
                      <a:pt x="5763" y="4394"/>
                    </a:cubicBezTo>
                    <a:cubicBezTo>
                      <a:pt x="7854" y="5839"/>
                      <a:pt x="8939" y="7984"/>
                      <a:pt x="9653" y="10348"/>
                    </a:cubicBezTo>
                    <a:lnTo>
                      <a:pt x="9653" y="10348"/>
                    </a:lnTo>
                    <a:cubicBezTo>
                      <a:pt x="7468" y="9442"/>
                      <a:pt x="5239" y="8467"/>
                      <a:pt x="3499" y="6813"/>
                    </a:cubicBezTo>
                    <a:cubicBezTo>
                      <a:pt x="1766" y="5137"/>
                      <a:pt x="1142" y="3057"/>
                      <a:pt x="717" y="802"/>
                    </a:cubicBezTo>
                    <a:close/>
                    <a:moveTo>
                      <a:pt x="474" y="0"/>
                    </a:moveTo>
                    <a:cubicBezTo>
                      <a:pt x="298" y="0"/>
                      <a:pt x="1" y="78"/>
                      <a:pt x="25" y="175"/>
                    </a:cubicBezTo>
                    <a:cubicBezTo>
                      <a:pt x="26" y="185"/>
                      <a:pt x="28" y="195"/>
                      <a:pt x="30" y="205"/>
                    </a:cubicBezTo>
                    <a:lnTo>
                      <a:pt x="30" y="205"/>
                    </a:lnTo>
                    <a:lnTo>
                      <a:pt x="25" y="206"/>
                    </a:lnTo>
                    <a:cubicBezTo>
                      <a:pt x="27" y="208"/>
                      <a:pt x="29" y="210"/>
                      <a:pt x="31" y="212"/>
                    </a:cubicBezTo>
                    <a:lnTo>
                      <a:pt x="31" y="212"/>
                    </a:lnTo>
                    <a:cubicBezTo>
                      <a:pt x="433" y="2525"/>
                      <a:pt x="933" y="4775"/>
                      <a:pt x="2537" y="6565"/>
                    </a:cubicBezTo>
                    <a:cubicBezTo>
                      <a:pt x="4398" y="8612"/>
                      <a:pt x="7066" y="9698"/>
                      <a:pt x="9579" y="10722"/>
                    </a:cubicBezTo>
                    <a:cubicBezTo>
                      <a:pt x="9596" y="10728"/>
                      <a:pt x="9617" y="10732"/>
                      <a:pt x="9640" y="10732"/>
                    </a:cubicBezTo>
                    <a:cubicBezTo>
                      <a:pt x="9824" y="10732"/>
                      <a:pt x="10161" y="10535"/>
                      <a:pt x="10106" y="10535"/>
                    </a:cubicBezTo>
                    <a:cubicBezTo>
                      <a:pt x="10034" y="10506"/>
                      <a:pt x="9962" y="10476"/>
                      <a:pt x="9890" y="10446"/>
                    </a:cubicBezTo>
                    <a:lnTo>
                      <a:pt x="9890" y="10446"/>
                    </a:lnTo>
                    <a:cubicBezTo>
                      <a:pt x="10055" y="10417"/>
                      <a:pt x="10249" y="10331"/>
                      <a:pt x="10230" y="10256"/>
                    </a:cubicBezTo>
                    <a:lnTo>
                      <a:pt x="10261" y="10256"/>
                    </a:lnTo>
                    <a:cubicBezTo>
                      <a:pt x="9610" y="8054"/>
                      <a:pt x="8648" y="5945"/>
                      <a:pt x="6787" y="4518"/>
                    </a:cubicBezTo>
                    <a:cubicBezTo>
                      <a:pt x="4740" y="2936"/>
                      <a:pt x="2506" y="1757"/>
                      <a:pt x="583" y="20"/>
                    </a:cubicBezTo>
                    <a:cubicBezTo>
                      <a:pt x="563" y="6"/>
                      <a:pt x="523" y="0"/>
                      <a:pt x="4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1997875" y="2774225"/>
                <a:ext cx="169450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850" extrusionOk="0">
                    <a:moveTo>
                      <a:pt x="522" y="1"/>
                    </a:moveTo>
                    <a:cubicBezTo>
                      <a:pt x="351" y="1"/>
                      <a:pt x="1" y="171"/>
                      <a:pt x="55" y="198"/>
                    </a:cubicBezTo>
                    <a:cubicBezTo>
                      <a:pt x="1265" y="1005"/>
                      <a:pt x="2443" y="1873"/>
                      <a:pt x="3591" y="2773"/>
                    </a:cubicBezTo>
                    <a:cubicBezTo>
                      <a:pt x="4584" y="3579"/>
                      <a:pt x="6011" y="4448"/>
                      <a:pt x="6197" y="5813"/>
                    </a:cubicBezTo>
                    <a:cubicBezTo>
                      <a:pt x="6197" y="5838"/>
                      <a:pt x="6241" y="5850"/>
                      <a:pt x="6305" y="5850"/>
                    </a:cubicBezTo>
                    <a:cubicBezTo>
                      <a:pt x="6474" y="5850"/>
                      <a:pt x="6778" y="5770"/>
                      <a:pt x="6755" y="5657"/>
                    </a:cubicBezTo>
                    <a:cubicBezTo>
                      <a:pt x="6569" y="4386"/>
                      <a:pt x="5390" y="3641"/>
                      <a:pt x="4460" y="2866"/>
                    </a:cubicBezTo>
                    <a:cubicBezTo>
                      <a:pt x="3219" y="1873"/>
                      <a:pt x="1916" y="912"/>
                      <a:pt x="582" y="12"/>
                    </a:cubicBezTo>
                    <a:cubicBezTo>
                      <a:pt x="567" y="4"/>
                      <a:pt x="546" y="1"/>
                      <a:pt x="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9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14"/>
          <p:cNvGrpSpPr/>
          <p:nvPr/>
        </p:nvGrpSpPr>
        <p:grpSpPr>
          <a:xfrm rot="10800000" flipH="1">
            <a:off x="-2094831" y="-848617"/>
            <a:ext cx="6467864" cy="2656239"/>
            <a:chOff x="5619200" y="4458200"/>
            <a:chExt cx="1647150" cy="742900"/>
          </a:xfrm>
        </p:grpSpPr>
        <p:sp>
          <p:nvSpPr>
            <p:cNvPr id="1649" name="Google Shape;1649;p1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14"/>
          <p:cNvGrpSpPr/>
          <p:nvPr/>
        </p:nvGrpSpPr>
        <p:grpSpPr>
          <a:xfrm>
            <a:off x="170572" y="3531890"/>
            <a:ext cx="4519000" cy="2428630"/>
            <a:chOff x="4178350" y="2375050"/>
            <a:chExt cx="938350" cy="515775"/>
          </a:xfrm>
        </p:grpSpPr>
        <p:sp>
          <p:nvSpPr>
            <p:cNvPr id="1655" name="Google Shape;1655;p1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14"/>
          <p:cNvGrpSpPr/>
          <p:nvPr/>
        </p:nvGrpSpPr>
        <p:grpSpPr>
          <a:xfrm rot="-423650">
            <a:off x="-1188125" y="3188595"/>
            <a:ext cx="2662512" cy="2828603"/>
            <a:chOff x="4159600" y="887163"/>
            <a:chExt cx="1265600" cy="1344550"/>
          </a:xfrm>
        </p:grpSpPr>
        <p:sp>
          <p:nvSpPr>
            <p:cNvPr id="1663" name="Google Shape;1663;p14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4"/>
          <p:cNvGrpSpPr/>
          <p:nvPr/>
        </p:nvGrpSpPr>
        <p:grpSpPr>
          <a:xfrm rot="-10163243">
            <a:off x="-354404" y="-133329"/>
            <a:ext cx="1386418" cy="2334096"/>
            <a:chOff x="3026750" y="1552825"/>
            <a:chExt cx="1108700" cy="1867600"/>
          </a:xfrm>
        </p:grpSpPr>
        <p:sp>
          <p:nvSpPr>
            <p:cNvPr id="1769" name="Google Shape;1769;p14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 rot="-10011506">
            <a:off x="8529635" y="-341539"/>
            <a:ext cx="922899" cy="1480674"/>
            <a:chOff x="2402100" y="3854125"/>
            <a:chExt cx="435600" cy="698825"/>
          </a:xfrm>
        </p:grpSpPr>
        <p:sp>
          <p:nvSpPr>
            <p:cNvPr id="1789" name="Google Shape;1789;p1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4"/>
          <p:cNvGrpSpPr/>
          <p:nvPr/>
        </p:nvGrpSpPr>
        <p:grpSpPr>
          <a:xfrm>
            <a:off x="8495813" y="4058044"/>
            <a:ext cx="846716" cy="1493480"/>
            <a:chOff x="2797700" y="3217325"/>
            <a:chExt cx="682725" cy="1204225"/>
          </a:xfrm>
        </p:grpSpPr>
        <p:sp>
          <p:nvSpPr>
            <p:cNvPr id="1803" name="Google Shape;1803;p1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 rot="10800000">
            <a:off x="7485622" y="-1132524"/>
            <a:ext cx="1010203" cy="1594184"/>
            <a:chOff x="322650" y="2571325"/>
            <a:chExt cx="573100" cy="904450"/>
          </a:xfrm>
        </p:grpSpPr>
        <p:sp>
          <p:nvSpPr>
            <p:cNvPr id="1811" name="Google Shape;1811;p14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4"/>
          <p:cNvGrpSpPr/>
          <p:nvPr/>
        </p:nvGrpSpPr>
        <p:grpSpPr>
          <a:xfrm>
            <a:off x="2881963" y="715675"/>
            <a:ext cx="700450" cy="636075"/>
            <a:chOff x="3652400" y="3788700"/>
            <a:chExt cx="700450" cy="636075"/>
          </a:xfrm>
        </p:grpSpPr>
        <p:sp>
          <p:nvSpPr>
            <p:cNvPr id="1819" name="Google Shape;1819;p1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14"/>
          <p:cNvSpPr txBox="1">
            <a:spLocks noGrp="1"/>
          </p:cNvSpPr>
          <p:nvPr>
            <p:ph type="body" idx="1"/>
          </p:nvPr>
        </p:nvSpPr>
        <p:spPr>
          <a:xfrm>
            <a:off x="829125" y="2205750"/>
            <a:ext cx="3201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5" name="Google Shape;1835;p14"/>
          <p:cNvSpPr txBox="1">
            <a:spLocks noGrp="1"/>
          </p:cNvSpPr>
          <p:nvPr>
            <p:ph type="title"/>
          </p:nvPr>
        </p:nvSpPr>
        <p:spPr>
          <a:xfrm>
            <a:off x="53199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0" name="Google Shape;1920;p16"/>
          <p:cNvSpPr txBox="1">
            <a:spLocks noGrp="1"/>
          </p:cNvSpPr>
          <p:nvPr>
            <p:ph type="body" idx="1"/>
          </p:nvPr>
        </p:nvSpPr>
        <p:spPr>
          <a:xfrm>
            <a:off x="714300" y="1734450"/>
            <a:ext cx="28080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921" name="Google Shape;1921;p16"/>
          <p:cNvGrpSpPr/>
          <p:nvPr/>
        </p:nvGrpSpPr>
        <p:grpSpPr>
          <a:xfrm flipH="1">
            <a:off x="-830528" y="3821441"/>
            <a:ext cx="3239372" cy="1780558"/>
            <a:chOff x="4178350" y="2375050"/>
            <a:chExt cx="938350" cy="515775"/>
          </a:xfrm>
        </p:grpSpPr>
        <p:sp>
          <p:nvSpPr>
            <p:cNvPr id="1922" name="Google Shape;1922;p16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16"/>
          <p:cNvGrpSpPr/>
          <p:nvPr/>
        </p:nvGrpSpPr>
        <p:grpSpPr>
          <a:xfrm>
            <a:off x="1816335" y="3884955"/>
            <a:ext cx="881125" cy="1554173"/>
            <a:chOff x="2797700" y="3217325"/>
            <a:chExt cx="682725" cy="1204225"/>
          </a:xfrm>
        </p:grpSpPr>
        <p:sp>
          <p:nvSpPr>
            <p:cNvPr id="1930" name="Google Shape;1930;p16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7" name="Google Shape;1937;p16"/>
          <p:cNvSpPr/>
          <p:nvPr/>
        </p:nvSpPr>
        <p:spPr>
          <a:xfrm>
            <a:off x="79575" y="3338363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8" name="Google Shape;1938;p16"/>
          <p:cNvGrpSpPr/>
          <p:nvPr/>
        </p:nvGrpSpPr>
        <p:grpSpPr>
          <a:xfrm rot="9556908">
            <a:off x="2671536" y="-1109002"/>
            <a:ext cx="1044883" cy="1676392"/>
            <a:chOff x="2402100" y="3854125"/>
            <a:chExt cx="435600" cy="698825"/>
          </a:xfrm>
        </p:grpSpPr>
        <p:sp>
          <p:nvSpPr>
            <p:cNvPr id="1939" name="Google Shape;1939;p1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2" name="Google Shape;1952;p16"/>
          <p:cNvSpPr txBox="1">
            <a:spLocks noGrp="1"/>
          </p:cNvSpPr>
          <p:nvPr>
            <p:ph type="title" idx="2"/>
          </p:nvPr>
        </p:nvSpPr>
        <p:spPr>
          <a:xfrm>
            <a:off x="714300" y="8991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oppins Medium"/>
              <a:buNone/>
              <a:defRPr sz="190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7"/>
          <p:cNvSpPr txBox="1">
            <a:spLocks noGrp="1"/>
          </p:cNvSpPr>
          <p:nvPr>
            <p:ph type="title"/>
          </p:nvPr>
        </p:nvSpPr>
        <p:spPr>
          <a:xfrm>
            <a:off x="5621700" y="5457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5" name="Google Shape;1955;p17"/>
          <p:cNvSpPr txBox="1">
            <a:spLocks noGrp="1"/>
          </p:cNvSpPr>
          <p:nvPr>
            <p:ph type="body" idx="1"/>
          </p:nvPr>
        </p:nvSpPr>
        <p:spPr>
          <a:xfrm>
            <a:off x="5621700" y="1734450"/>
            <a:ext cx="28080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56" name="Google Shape;1956;p17"/>
          <p:cNvSpPr txBox="1">
            <a:spLocks noGrp="1"/>
          </p:cNvSpPr>
          <p:nvPr>
            <p:ph type="title" idx="2"/>
          </p:nvPr>
        </p:nvSpPr>
        <p:spPr>
          <a:xfrm>
            <a:off x="5621700" y="8991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oppins Medium"/>
              <a:buNone/>
              <a:defRPr sz="190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957" name="Google Shape;1957;p17"/>
          <p:cNvGrpSpPr/>
          <p:nvPr/>
        </p:nvGrpSpPr>
        <p:grpSpPr>
          <a:xfrm rot="10800000">
            <a:off x="4635189" y="-2110495"/>
            <a:ext cx="5889385" cy="2656239"/>
            <a:chOff x="5619200" y="4458200"/>
            <a:chExt cx="1647150" cy="742900"/>
          </a:xfrm>
        </p:grpSpPr>
        <p:sp>
          <p:nvSpPr>
            <p:cNvPr id="1958" name="Google Shape;1958;p1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17"/>
          <p:cNvGrpSpPr/>
          <p:nvPr/>
        </p:nvGrpSpPr>
        <p:grpSpPr>
          <a:xfrm rot="-1180163">
            <a:off x="7792002" y="4375411"/>
            <a:ext cx="1089543" cy="1748178"/>
            <a:chOff x="2402100" y="3854125"/>
            <a:chExt cx="435600" cy="698825"/>
          </a:xfrm>
        </p:grpSpPr>
        <p:sp>
          <p:nvSpPr>
            <p:cNvPr id="1964" name="Google Shape;1964;p1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7" name="Google Shape;1977;p17"/>
          <p:cNvGrpSpPr/>
          <p:nvPr/>
        </p:nvGrpSpPr>
        <p:grpSpPr>
          <a:xfrm rot="4365907" flipH="1">
            <a:off x="4577432" y="-605935"/>
            <a:ext cx="1304077" cy="972228"/>
            <a:chOff x="4500175" y="3779525"/>
            <a:chExt cx="1136425" cy="847075"/>
          </a:xfrm>
        </p:grpSpPr>
        <p:sp>
          <p:nvSpPr>
            <p:cNvPr id="1978" name="Google Shape;1978;p17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-749388" flipH="1">
            <a:off x="8658339" y="3573413"/>
            <a:ext cx="881085" cy="1554102"/>
            <a:chOff x="2797700" y="3217325"/>
            <a:chExt cx="682725" cy="1204225"/>
          </a:xfrm>
        </p:grpSpPr>
        <p:sp>
          <p:nvSpPr>
            <p:cNvPr id="1990" name="Google Shape;1990;p17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9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45" name="Google Shape;2045;p19"/>
          <p:cNvGrpSpPr/>
          <p:nvPr/>
        </p:nvGrpSpPr>
        <p:grpSpPr>
          <a:xfrm>
            <a:off x="-968865" y="4042420"/>
            <a:ext cx="4033310" cy="2216956"/>
            <a:chOff x="4178350" y="2375050"/>
            <a:chExt cx="938350" cy="515775"/>
          </a:xfrm>
        </p:grpSpPr>
        <p:sp>
          <p:nvSpPr>
            <p:cNvPr id="2046" name="Google Shape;2046;p19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9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9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9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9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9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9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3" name="Google Shape;2053;p19"/>
          <p:cNvSpPr txBox="1">
            <a:spLocks noGrp="1"/>
          </p:cNvSpPr>
          <p:nvPr>
            <p:ph type="title" idx="2"/>
          </p:nvPr>
        </p:nvSpPr>
        <p:spPr>
          <a:xfrm>
            <a:off x="739275" y="1586050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54" name="Google Shape;2054;p19"/>
          <p:cNvSpPr txBox="1">
            <a:spLocks noGrp="1"/>
          </p:cNvSpPr>
          <p:nvPr>
            <p:ph type="subTitle" idx="1"/>
          </p:nvPr>
        </p:nvSpPr>
        <p:spPr>
          <a:xfrm>
            <a:off x="917725" y="2022975"/>
            <a:ext cx="1820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55" name="Google Shape;2055;p19"/>
          <p:cNvSpPr txBox="1">
            <a:spLocks noGrp="1"/>
          </p:cNvSpPr>
          <p:nvPr>
            <p:ph type="title" idx="3"/>
          </p:nvPr>
        </p:nvSpPr>
        <p:spPr>
          <a:xfrm>
            <a:off x="3497484" y="1586050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56" name="Google Shape;2056;p19"/>
          <p:cNvSpPr txBox="1">
            <a:spLocks noGrp="1"/>
          </p:cNvSpPr>
          <p:nvPr>
            <p:ph type="subTitle" idx="4"/>
          </p:nvPr>
        </p:nvSpPr>
        <p:spPr>
          <a:xfrm>
            <a:off x="3675927" y="2022975"/>
            <a:ext cx="1820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57" name="Google Shape;2057;p19"/>
          <p:cNvSpPr txBox="1">
            <a:spLocks noGrp="1"/>
          </p:cNvSpPr>
          <p:nvPr>
            <p:ph type="title" idx="5"/>
          </p:nvPr>
        </p:nvSpPr>
        <p:spPr>
          <a:xfrm>
            <a:off x="6255669" y="1586050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58" name="Google Shape;2058;p19"/>
          <p:cNvSpPr txBox="1">
            <a:spLocks noGrp="1"/>
          </p:cNvSpPr>
          <p:nvPr>
            <p:ph type="subTitle" idx="6"/>
          </p:nvPr>
        </p:nvSpPr>
        <p:spPr>
          <a:xfrm>
            <a:off x="6434105" y="2022975"/>
            <a:ext cx="1820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2059" name="Google Shape;2059;p19"/>
          <p:cNvGrpSpPr/>
          <p:nvPr/>
        </p:nvGrpSpPr>
        <p:grpSpPr>
          <a:xfrm flipH="1">
            <a:off x="4934001" y="3770105"/>
            <a:ext cx="5889385" cy="2656239"/>
            <a:chOff x="5619200" y="4458200"/>
            <a:chExt cx="1647150" cy="742900"/>
          </a:xfrm>
        </p:grpSpPr>
        <p:sp>
          <p:nvSpPr>
            <p:cNvPr id="2060" name="Google Shape;2060;p19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9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9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9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9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19"/>
          <p:cNvSpPr/>
          <p:nvPr/>
        </p:nvSpPr>
        <p:spPr>
          <a:xfrm rot="-902929">
            <a:off x="1886651" y="3970630"/>
            <a:ext cx="1751665" cy="1566079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6" name="Google Shape;2066;p19"/>
          <p:cNvGrpSpPr/>
          <p:nvPr/>
        </p:nvGrpSpPr>
        <p:grpSpPr>
          <a:xfrm rot="2510711">
            <a:off x="-447363" y="3313698"/>
            <a:ext cx="892133" cy="1431825"/>
            <a:chOff x="2402100" y="3854125"/>
            <a:chExt cx="435600" cy="698825"/>
          </a:xfrm>
        </p:grpSpPr>
        <p:sp>
          <p:nvSpPr>
            <p:cNvPr id="2067" name="Google Shape;2067;p1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19"/>
          <p:cNvGrpSpPr/>
          <p:nvPr/>
        </p:nvGrpSpPr>
        <p:grpSpPr>
          <a:xfrm rot="-3072683" flipH="1">
            <a:off x="4221003" y="4225120"/>
            <a:ext cx="1152957" cy="1851544"/>
            <a:chOff x="2402100" y="3854125"/>
            <a:chExt cx="435600" cy="698825"/>
          </a:xfrm>
        </p:grpSpPr>
        <p:sp>
          <p:nvSpPr>
            <p:cNvPr id="2081" name="Google Shape;2081;p1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19"/>
          <p:cNvGrpSpPr/>
          <p:nvPr/>
        </p:nvGrpSpPr>
        <p:grpSpPr>
          <a:xfrm rot="418436">
            <a:off x="8074456" y="3054449"/>
            <a:ext cx="1481094" cy="2494688"/>
            <a:chOff x="3026750" y="1552825"/>
            <a:chExt cx="1108700" cy="1867600"/>
          </a:xfrm>
        </p:grpSpPr>
        <p:sp>
          <p:nvSpPr>
            <p:cNvPr id="2095" name="Google Shape;2095;p19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9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9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9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9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9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9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9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9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9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9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9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9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9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9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9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9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9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4" name="Google Shape;2114;p19"/>
          <p:cNvGrpSpPr/>
          <p:nvPr/>
        </p:nvGrpSpPr>
        <p:grpSpPr>
          <a:xfrm>
            <a:off x="7050713" y="4328538"/>
            <a:ext cx="700450" cy="636075"/>
            <a:chOff x="3652400" y="3788700"/>
            <a:chExt cx="700450" cy="636075"/>
          </a:xfrm>
        </p:grpSpPr>
        <p:sp>
          <p:nvSpPr>
            <p:cNvPr id="2115" name="Google Shape;2115;p19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9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9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9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9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9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9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9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9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9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9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9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9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9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9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19"/>
          <p:cNvGrpSpPr/>
          <p:nvPr/>
        </p:nvGrpSpPr>
        <p:grpSpPr>
          <a:xfrm rot="2397965">
            <a:off x="542309" y="4654406"/>
            <a:ext cx="1392016" cy="1037643"/>
            <a:chOff x="4500175" y="3779525"/>
            <a:chExt cx="1136425" cy="847075"/>
          </a:xfrm>
        </p:grpSpPr>
        <p:sp>
          <p:nvSpPr>
            <p:cNvPr id="2131" name="Google Shape;2131;p19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9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9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9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9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9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9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9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9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9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9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0" r:id="rId6"/>
    <p:sldLayoutId id="2147483662" r:id="rId7"/>
    <p:sldLayoutId id="2147483663" r:id="rId8"/>
    <p:sldLayoutId id="2147483665" r:id="rId9"/>
    <p:sldLayoutId id="2147483667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419" name="Google Shape;3419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jar.biz/alertan-sobre-colapso-industria-textil-peruan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35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MODA SUSTENTÁVEL</a:t>
            </a:r>
            <a:endParaRPr dirty="0"/>
          </a:p>
        </p:txBody>
      </p:sp>
      <p:sp>
        <p:nvSpPr>
          <p:cNvPr id="3430" name="Google Shape;3430;p35"/>
          <p:cNvSpPr txBox="1">
            <a:spLocks noGrp="1"/>
          </p:cNvSpPr>
          <p:nvPr>
            <p:ph type="subTitle" idx="1"/>
          </p:nvPr>
        </p:nvSpPr>
        <p:spPr>
          <a:xfrm>
            <a:off x="714300" y="2476932"/>
            <a:ext cx="7715400" cy="106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PROJETO INTEGRADOR – 3° INFORMÁTICA TURMA A</a:t>
            </a:r>
          </a:p>
          <a:p>
            <a:pPr marL="0" lvl="0" indent="0">
              <a:lnSpc>
                <a:spcPct val="100000"/>
              </a:lnSpc>
              <a:spcAft>
                <a:spcPts val="500"/>
              </a:spcAft>
            </a:pPr>
            <a:r>
              <a:rPr lang="pt-BR" sz="1200" dirty="0"/>
              <a:t>Ana Julia (AQ3004686)</a:t>
            </a:r>
          </a:p>
          <a:p>
            <a:pPr marL="0" lvl="0" indent="0">
              <a:lnSpc>
                <a:spcPct val="100000"/>
              </a:lnSpc>
              <a:spcAft>
                <a:spcPts val="500"/>
              </a:spcAft>
            </a:pPr>
            <a:r>
              <a:rPr lang="pt-BR" sz="1200" dirty="0"/>
              <a:t>Gabriel Albino (AQ3004775)</a:t>
            </a:r>
          </a:p>
          <a:p>
            <a:pPr marL="0" lvl="0" indent="0">
              <a:lnSpc>
                <a:spcPct val="100000"/>
              </a:lnSpc>
              <a:spcAft>
                <a:spcPts val="500"/>
              </a:spcAft>
            </a:pPr>
            <a:r>
              <a:rPr lang="pt-BR" sz="1200" dirty="0"/>
              <a:t>Lara Valentim (AQ3005836)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295275" y="343470"/>
            <a:ext cx="1974589" cy="548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OBJETIVO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8D7F36-F6B1-4096-B9CE-B8254856C8F1}"/>
              </a:ext>
            </a:extLst>
          </p:cNvPr>
          <p:cNvSpPr txBox="1"/>
          <p:nvPr/>
        </p:nvSpPr>
        <p:spPr>
          <a:xfrm>
            <a:off x="312718" y="1322235"/>
            <a:ext cx="3316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Apresentar os problemas ambientais causados pela indústria têxtil</a:t>
            </a:r>
          </a:p>
        </p:txBody>
      </p:sp>
      <p:sp>
        <p:nvSpPr>
          <p:cNvPr id="6" name="Google Shape;3464;p39">
            <a:extLst>
              <a:ext uri="{FF2B5EF4-FFF2-40B4-BE49-F238E27FC236}">
                <a16:creationId xmlns:a16="http://schemas.microsoft.com/office/drawing/2014/main" id="{2B04C5B9-75DD-4DB0-ABBB-A67404D85188}"/>
              </a:ext>
            </a:extLst>
          </p:cNvPr>
          <p:cNvSpPr txBox="1">
            <a:spLocks/>
          </p:cNvSpPr>
          <p:nvPr/>
        </p:nvSpPr>
        <p:spPr>
          <a:xfrm>
            <a:off x="295274" y="774165"/>
            <a:ext cx="16592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b="1" dirty="0">
                <a:latin typeface="Poppins" panose="020B0604020202020204" charset="0"/>
                <a:cs typeface="Poppins" panose="020B0604020202020204" charset="0"/>
              </a:rPr>
              <a:t>ESPECÍFICOS</a:t>
            </a:r>
            <a:endParaRPr lang="pt-BR" b="1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BAF948-6009-4E8F-9F32-028ACDBB4786}"/>
              </a:ext>
            </a:extLst>
          </p:cNvPr>
          <p:cNvSpPr txBox="1"/>
          <p:nvPr/>
        </p:nvSpPr>
        <p:spPr>
          <a:xfrm>
            <a:off x="3572976" y="1586383"/>
            <a:ext cx="1647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Difundir as ideias da moda sustentável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C7786F-2C0F-4C6E-AA96-C6E5747F3408}"/>
              </a:ext>
            </a:extLst>
          </p:cNvPr>
          <p:cNvSpPr txBox="1"/>
          <p:nvPr/>
        </p:nvSpPr>
        <p:spPr>
          <a:xfrm>
            <a:off x="1680209" y="3481746"/>
            <a:ext cx="2716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Normalizar a prática de reutilização de peças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EF05A7-ABBC-4ED0-A1FA-5B9697CCBC7F}"/>
              </a:ext>
            </a:extLst>
          </p:cNvPr>
          <p:cNvSpPr txBox="1"/>
          <p:nvPr/>
        </p:nvSpPr>
        <p:spPr>
          <a:xfrm>
            <a:off x="964529" y="2555879"/>
            <a:ext cx="242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Popularizar brechós e bazares regionais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0EA463-AC33-4800-8225-5C27557BD85C}"/>
              </a:ext>
            </a:extLst>
          </p:cNvPr>
          <p:cNvSpPr txBox="1"/>
          <p:nvPr/>
        </p:nvSpPr>
        <p:spPr>
          <a:xfrm>
            <a:off x="5040630" y="3477342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Diminuir o descarte de roupas através de um sistema de trocas</a:t>
            </a:r>
          </a:p>
        </p:txBody>
      </p:sp>
      <p:grpSp>
        <p:nvGrpSpPr>
          <p:cNvPr id="9" name="Google Shape;4066;p60">
            <a:extLst>
              <a:ext uri="{FF2B5EF4-FFF2-40B4-BE49-F238E27FC236}">
                <a16:creationId xmlns:a16="http://schemas.microsoft.com/office/drawing/2014/main" id="{5B952C2B-6008-4457-816A-0986613781AE}"/>
              </a:ext>
            </a:extLst>
          </p:cNvPr>
          <p:cNvGrpSpPr/>
          <p:nvPr/>
        </p:nvGrpSpPr>
        <p:grpSpPr>
          <a:xfrm>
            <a:off x="6032333" y="105082"/>
            <a:ext cx="2321667" cy="2434305"/>
            <a:chOff x="3120575" y="513350"/>
            <a:chExt cx="1140775" cy="1016575"/>
          </a:xfrm>
        </p:grpSpPr>
        <p:sp>
          <p:nvSpPr>
            <p:cNvPr id="10" name="Google Shape;4067;p60">
              <a:extLst>
                <a:ext uri="{FF2B5EF4-FFF2-40B4-BE49-F238E27FC236}">
                  <a16:creationId xmlns:a16="http://schemas.microsoft.com/office/drawing/2014/main" id="{A8552ACB-6471-4C09-ADD4-043326DF3070}"/>
                </a:ext>
              </a:extLst>
            </p:cNvPr>
            <p:cNvSpPr/>
            <p:nvPr/>
          </p:nvSpPr>
          <p:spPr>
            <a:xfrm>
              <a:off x="3206650" y="521175"/>
              <a:ext cx="1054700" cy="1001775"/>
            </a:xfrm>
            <a:custGeom>
              <a:avLst/>
              <a:gdLst/>
              <a:ahLst/>
              <a:cxnLst/>
              <a:rect l="l" t="t" r="r" b="b"/>
              <a:pathLst>
                <a:path w="42188" h="40071" extrusionOk="0">
                  <a:moveTo>
                    <a:pt x="2622" y="14490"/>
                  </a:moveTo>
                  <a:cubicBezTo>
                    <a:pt x="1703" y="14490"/>
                    <a:pt x="675" y="14772"/>
                    <a:pt x="621" y="15657"/>
                  </a:cubicBezTo>
                  <a:cubicBezTo>
                    <a:pt x="559" y="16681"/>
                    <a:pt x="1862" y="17115"/>
                    <a:pt x="2886" y="17239"/>
                  </a:cubicBezTo>
                  <a:lnTo>
                    <a:pt x="17506" y="18758"/>
                  </a:lnTo>
                  <a:lnTo>
                    <a:pt x="17506" y="18758"/>
                  </a:lnTo>
                  <a:cubicBezTo>
                    <a:pt x="15828" y="18067"/>
                    <a:pt x="14170" y="17269"/>
                    <a:pt x="12471" y="16618"/>
                  </a:cubicBezTo>
                  <a:cubicBezTo>
                    <a:pt x="9462" y="15440"/>
                    <a:pt x="6267" y="14726"/>
                    <a:pt x="3041" y="14509"/>
                  </a:cubicBezTo>
                  <a:cubicBezTo>
                    <a:pt x="2907" y="14497"/>
                    <a:pt x="2765" y="14490"/>
                    <a:pt x="2622" y="14490"/>
                  </a:cubicBezTo>
                  <a:close/>
                  <a:moveTo>
                    <a:pt x="8562" y="7282"/>
                  </a:moveTo>
                  <a:cubicBezTo>
                    <a:pt x="7446" y="7282"/>
                    <a:pt x="7135" y="8895"/>
                    <a:pt x="7508" y="9949"/>
                  </a:cubicBezTo>
                  <a:cubicBezTo>
                    <a:pt x="8562" y="12896"/>
                    <a:pt x="11633" y="14571"/>
                    <a:pt x="14456" y="15967"/>
                  </a:cubicBezTo>
                  <a:lnTo>
                    <a:pt x="20758" y="19096"/>
                  </a:lnTo>
                  <a:lnTo>
                    <a:pt x="20758" y="19096"/>
                  </a:lnTo>
                  <a:lnTo>
                    <a:pt x="21689" y="19192"/>
                  </a:lnTo>
                  <a:lnTo>
                    <a:pt x="21689" y="19192"/>
                  </a:lnTo>
                  <a:lnTo>
                    <a:pt x="9896" y="8026"/>
                  </a:lnTo>
                  <a:cubicBezTo>
                    <a:pt x="9493" y="7654"/>
                    <a:pt x="9090" y="7282"/>
                    <a:pt x="8562" y="7282"/>
                  </a:cubicBezTo>
                  <a:close/>
                  <a:moveTo>
                    <a:pt x="21689" y="19192"/>
                  </a:moveTo>
                  <a:lnTo>
                    <a:pt x="21768" y="19267"/>
                  </a:lnTo>
                  <a:lnTo>
                    <a:pt x="21768" y="19267"/>
                  </a:lnTo>
                  <a:lnTo>
                    <a:pt x="21994" y="19224"/>
                  </a:lnTo>
                  <a:lnTo>
                    <a:pt x="21689" y="19192"/>
                  </a:lnTo>
                  <a:close/>
                  <a:moveTo>
                    <a:pt x="40574" y="11655"/>
                  </a:moveTo>
                  <a:cubicBezTo>
                    <a:pt x="34872" y="13375"/>
                    <a:pt x="29433" y="15946"/>
                    <a:pt x="24488" y="19282"/>
                  </a:cubicBezTo>
                  <a:lnTo>
                    <a:pt x="24488" y="19282"/>
                  </a:lnTo>
                  <a:lnTo>
                    <a:pt x="31827" y="17580"/>
                  </a:lnTo>
                  <a:cubicBezTo>
                    <a:pt x="33626" y="17177"/>
                    <a:pt x="35487" y="16743"/>
                    <a:pt x="37100" y="15843"/>
                  </a:cubicBezTo>
                  <a:cubicBezTo>
                    <a:pt x="38744" y="14943"/>
                    <a:pt x="40140" y="13486"/>
                    <a:pt x="40574" y="11655"/>
                  </a:cubicBezTo>
                  <a:close/>
                  <a:moveTo>
                    <a:pt x="21623" y="1"/>
                  </a:moveTo>
                  <a:cubicBezTo>
                    <a:pt x="20905" y="1"/>
                    <a:pt x="20211" y="576"/>
                    <a:pt x="19946" y="1264"/>
                  </a:cubicBezTo>
                  <a:cubicBezTo>
                    <a:pt x="19605" y="2101"/>
                    <a:pt x="19729" y="3001"/>
                    <a:pt x="19822" y="3870"/>
                  </a:cubicBezTo>
                  <a:lnTo>
                    <a:pt x="21652" y="17921"/>
                  </a:lnTo>
                  <a:cubicBezTo>
                    <a:pt x="19140" y="13330"/>
                    <a:pt x="17248" y="8460"/>
                    <a:pt x="16038" y="3404"/>
                  </a:cubicBezTo>
                  <a:cubicBezTo>
                    <a:pt x="15820" y="2533"/>
                    <a:pt x="15267" y="1446"/>
                    <a:pt x="14485" y="1446"/>
                  </a:cubicBezTo>
                  <a:cubicBezTo>
                    <a:pt x="14376" y="1446"/>
                    <a:pt x="14263" y="1467"/>
                    <a:pt x="14146" y="1512"/>
                  </a:cubicBezTo>
                  <a:cubicBezTo>
                    <a:pt x="13649" y="1729"/>
                    <a:pt x="13463" y="2319"/>
                    <a:pt x="13401" y="2846"/>
                  </a:cubicBezTo>
                  <a:cubicBezTo>
                    <a:pt x="13215" y="4955"/>
                    <a:pt x="14394" y="6909"/>
                    <a:pt x="15511" y="8678"/>
                  </a:cubicBezTo>
                  <a:lnTo>
                    <a:pt x="22183" y="19302"/>
                  </a:lnTo>
                  <a:lnTo>
                    <a:pt x="22183" y="19302"/>
                  </a:lnTo>
                  <a:cubicBezTo>
                    <a:pt x="22296" y="19204"/>
                    <a:pt x="22409" y="19106"/>
                    <a:pt x="22521" y="19007"/>
                  </a:cubicBezTo>
                  <a:lnTo>
                    <a:pt x="22521" y="19007"/>
                  </a:lnTo>
                  <a:cubicBezTo>
                    <a:pt x="22541" y="19136"/>
                    <a:pt x="22556" y="19264"/>
                    <a:pt x="22567" y="19392"/>
                  </a:cubicBezTo>
                  <a:lnTo>
                    <a:pt x="22567" y="19392"/>
                  </a:lnTo>
                  <a:cubicBezTo>
                    <a:pt x="23475" y="17218"/>
                    <a:pt x="23448" y="14717"/>
                    <a:pt x="23421" y="12338"/>
                  </a:cubicBezTo>
                  <a:cubicBezTo>
                    <a:pt x="23359" y="9174"/>
                    <a:pt x="23296" y="5979"/>
                    <a:pt x="23234" y="2815"/>
                  </a:cubicBezTo>
                  <a:cubicBezTo>
                    <a:pt x="23234" y="1729"/>
                    <a:pt x="23017" y="395"/>
                    <a:pt x="21994" y="54"/>
                  </a:cubicBezTo>
                  <a:cubicBezTo>
                    <a:pt x="21871" y="18"/>
                    <a:pt x="21746" y="1"/>
                    <a:pt x="21623" y="1"/>
                  </a:cubicBezTo>
                  <a:close/>
                  <a:moveTo>
                    <a:pt x="22800" y="19286"/>
                  </a:moveTo>
                  <a:lnTo>
                    <a:pt x="22800" y="19286"/>
                  </a:lnTo>
                  <a:cubicBezTo>
                    <a:pt x="22873" y="19353"/>
                    <a:pt x="22946" y="19420"/>
                    <a:pt x="23019" y="19486"/>
                  </a:cubicBezTo>
                  <a:lnTo>
                    <a:pt x="23019" y="19486"/>
                  </a:lnTo>
                  <a:lnTo>
                    <a:pt x="23070" y="19442"/>
                  </a:lnTo>
                  <a:lnTo>
                    <a:pt x="22800" y="19286"/>
                  </a:lnTo>
                  <a:close/>
                  <a:moveTo>
                    <a:pt x="24148" y="19361"/>
                  </a:moveTo>
                  <a:lnTo>
                    <a:pt x="24148" y="19361"/>
                  </a:lnTo>
                  <a:cubicBezTo>
                    <a:pt x="24128" y="19413"/>
                    <a:pt x="24108" y="19465"/>
                    <a:pt x="24089" y="19518"/>
                  </a:cubicBezTo>
                  <a:lnTo>
                    <a:pt x="24089" y="19518"/>
                  </a:lnTo>
                  <a:cubicBezTo>
                    <a:pt x="23949" y="19503"/>
                    <a:pt x="23809" y="19488"/>
                    <a:pt x="23669" y="19472"/>
                  </a:cubicBezTo>
                  <a:lnTo>
                    <a:pt x="24148" y="19361"/>
                  </a:lnTo>
                  <a:close/>
                  <a:moveTo>
                    <a:pt x="17506" y="18758"/>
                  </a:moveTo>
                  <a:cubicBezTo>
                    <a:pt x="18291" y="19081"/>
                    <a:pt x="19080" y="19380"/>
                    <a:pt x="19880" y="19630"/>
                  </a:cubicBezTo>
                  <a:lnTo>
                    <a:pt x="19880" y="19630"/>
                  </a:lnTo>
                  <a:lnTo>
                    <a:pt x="21289" y="19359"/>
                  </a:lnTo>
                  <a:lnTo>
                    <a:pt x="20758" y="19096"/>
                  </a:lnTo>
                  <a:lnTo>
                    <a:pt x="20758" y="19096"/>
                  </a:lnTo>
                  <a:lnTo>
                    <a:pt x="17506" y="18758"/>
                  </a:lnTo>
                  <a:close/>
                  <a:moveTo>
                    <a:pt x="22489" y="19950"/>
                  </a:moveTo>
                  <a:lnTo>
                    <a:pt x="22501" y="19961"/>
                  </a:lnTo>
                  <a:lnTo>
                    <a:pt x="22485" y="19953"/>
                  </a:lnTo>
                  <a:lnTo>
                    <a:pt x="22489" y="19950"/>
                  </a:lnTo>
                  <a:close/>
                  <a:moveTo>
                    <a:pt x="22584" y="19940"/>
                  </a:moveTo>
                  <a:lnTo>
                    <a:pt x="22641" y="20030"/>
                  </a:lnTo>
                  <a:lnTo>
                    <a:pt x="23203" y="20310"/>
                  </a:lnTo>
                  <a:cubicBezTo>
                    <a:pt x="22991" y="20292"/>
                    <a:pt x="22779" y="20270"/>
                    <a:pt x="22569" y="20242"/>
                  </a:cubicBezTo>
                  <a:lnTo>
                    <a:pt x="22569" y="20242"/>
                  </a:lnTo>
                  <a:cubicBezTo>
                    <a:pt x="22567" y="20272"/>
                    <a:pt x="22565" y="20302"/>
                    <a:pt x="22562" y="20333"/>
                  </a:cubicBezTo>
                  <a:lnTo>
                    <a:pt x="22562" y="20333"/>
                  </a:lnTo>
                  <a:cubicBezTo>
                    <a:pt x="22536" y="20299"/>
                    <a:pt x="22510" y="20265"/>
                    <a:pt x="22484" y="20230"/>
                  </a:cubicBezTo>
                  <a:lnTo>
                    <a:pt x="22484" y="20230"/>
                  </a:lnTo>
                  <a:cubicBezTo>
                    <a:pt x="22512" y="20234"/>
                    <a:pt x="22541" y="20238"/>
                    <a:pt x="22569" y="20242"/>
                  </a:cubicBezTo>
                  <a:lnTo>
                    <a:pt x="22569" y="20242"/>
                  </a:lnTo>
                  <a:cubicBezTo>
                    <a:pt x="22574" y="20174"/>
                    <a:pt x="22578" y="20105"/>
                    <a:pt x="22581" y="20037"/>
                  </a:cubicBezTo>
                  <a:lnTo>
                    <a:pt x="22581" y="20037"/>
                  </a:lnTo>
                  <a:lnTo>
                    <a:pt x="22738" y="20186"/>
                  </a:lnTo>
                  <a:lnTo>
                    <a:pt x="22641" y="20030"/>
                  </a:lnTo>
                  <a:lnTo>
                    <a:pt x="22582" y="20001"/>
                  </a:lnTo>
                  <a:lnTo>
                    <a:pt x="22582" y="20001"/>
                  </a:lnTo>
                  <a:cubicBezTo>
                    <a:pt x="22583" y="19981"/>
                    <a:pt x="22583" y="19960"/>
                    <a:pt x="22584" y="19940"/>
                  </a:cubicBezTo>
                  <a:close/>
                  <a:moveTo>
                    <a:pt x="22545" y="20490"/>
                  </a:moveTo>
                  <a:lnTo>
                    <a:pt x="22545" y="20490"/>
                  </a:lnTo>
                  <a:cubicBezTo>
                    <a:pt x="22537" y="20559"/>
                    <a:pt x="22528" y="20627"/>
                    <a:pt x="22517" y="20696"/>
                  </a:cubicBezTo>
                  <a:lnTo>
                    <a:pt x="22517" y="20696"/>
                  </a:lnTo>
                  <a:lnTo>
                    <a:pt x="22608" y="20670"/>
                  </a:lnTo>
                  <a:lnTo>
                    <a:pt x="22608" y="20670"/>
                  </a:lnTo>
                  <a:cubicBezTo>
                    <a:pt x="22613" y="20684"/>
                    <a:pt x="22619" y="20699"/>
                    <a:pt x="22624" y="20714"/>
                  </a:cubicBezTo>
                  <a:lnTo>
                    <a:pt x="22624" y="20714"/>
                  </a:lnTo>
                  <a:cubicBezTo>
                    <a:pt x="22686" y="20689"/>
                    <a:pt x="22749" y="20665"/>
                    <a:pt x="22812" y="20641"/>
                  </a:cubicBezTo>
                  <a:lnTo>
                    <a:pt x="22812" y="20641"/>
                  </a:lnTo>
                  <a:cubicBezTo>
                    <a:pt x="22806" y="20633"/>
                    <a:pt x="22799" y="20625"/>
                    <a:pt x="22792" y="20618"/>
                  </a:cubicBezTo>
                  <a:lnTo>
                    <a:pt x="22792" y="20618"/>
                  </a:lnTo>
                  <a:lnTo>
                    <a:pt x="22608" y="20670"/>
                  </a:lnTo>
                  <a:lnTo>
                    <a:pt x="22608" y="20670"/>
                  </a:lnTo>
                  <a:cubicBezTo>
                    <a:pt x="22587" y="20610"/>
                    <a:pt x="22566" y="20550"/>
                    <a:pt x="22545" y="20490"/>
                  </a:cubicBezTo>
                  <a:close/>
                  <a:moveTo>
                    <a:pt x="21808" y="21178"/>
                  </a:moveTo>
                  <a:lnTo>
                    <a:pt x="21808" y="21178"/>
                  </a:lnTo>
                  <a:cubicBezTo>
                    <a:pt x="21823" y="21361"/>
                    <a:pt x="21839" y="21544"/>
                    <a:pt x="21855" y="21727"/>
                  </a:cubicBezTo>
                  <a:lnTo>
                    <a:pt x="21855" y="21727"/>
                  </a:lnTo>
                  <a:cubicBezTo>
                    <a:pt x="21842" y="21543"/>
                    <a:pt x="21826" y="21361"/>
                    <a:pt x="21808" y="21178"/>
                  </a:cubicBezTo>
                  <a:close/>
                  <a:moveTo>
                    <a:pt x="22517" y="20696"/>
                  </a:moveTo>
                  <a:lnTo>
                    <a:pt x="19487" y="21559"/>
                  </a:lnTo>
                  <a:lnTo>
                    <a:pt x="19487" y="21559"/>
                  </a:lnTo>
                  <a:cubicBezTo>
                    <a:pt x="19165" y="21820"/>
                    <a:pt x="18841" y="22078"/>
                    <a:pt x="18515" y="22334"/>
                  </a:cubicBezTo>
                  <a:lnTo>
                    <a:pt x="18515" y="22334"/>
                  </a:lnTo>
                  <a:cubicBezTo>
                    <a:pt x="19841" y="21798"/>
                    <a:pt x="21172" y="21272"/>
                    <a:pt x="22507" y="20758"/>
                  </a:cubicBezTo>
                  <a:lnTo>
                    <a:pt x="22507" y="20758"/>
                  </a:lnTo>
                  <a:cubicBezTo>
                    <a:pt x="22511" y="20737"/>
                    <a:pt x="22514" y="20717"/>
                    <a:pt x="22517" y="20696"/>
                  </a:cubicBezTo>
                  <a:close/>
                  <a:moveTo>
                    <a:pt x="38031" y="4924"/>
                  </a:moveTo>
                  <a:lnTo>
                    <a:pt x="38031" y="4924"/>
                  </a:lnTo>
                  <a:cubicBezTo>
                    <a:pt x="36107" y="5576"/>
                    <a:pt x="34619" y="7065"/>
                    <a:pt x="33161" y="8491"/>
                  </a:cubicBezTo>
                  <a:lnTo>
                    <a:pt x="25034" y="16587"/>
                  </a:lnTo>
                  <a:cubicBezTo>
                    <a:pt x="24289" y="17332"/>
                    <a:pt x="23514" y="18138"/>
                    <a:pt x="23390" y="19162"/>
                  </a:cubicBezTo>
                  <a:lnTo>
                    <a:pt x="23070" y="19442"/>
                  </a:lnTo>
                  <a:lnTo>
                    <a:pt x="29749" y="23288"/>
                  </a:lnTo>
                  <a:cubicBezTo>
                    <a:pt x="31051" y="24063"/>
                    <a:pt x="32385" y="24808"/>
                    <a:pt x="33285" y="25986"/>
                  </a:cubicBezTo>
                  <a:cubicBezTo>
                    <a:pt x="34149" y="27081"/>
                    <a:pt x="34986" y="28683"/>
                    <a:pt x="36269" y="28683"/>
                  </a:cubicBezTo>
                  <a:cubicBezTo>
                    <a:pt x="36367" y="28683"/>
                    <a:pt x="36469" y="28674"/>
                    <a:pt x="36573" y="28654"/>
                  </a:cubicBezTo>
                  <a:cubicBezTo>
                    <a:pt x="36449" y="26017"/>
                    <a:pt x="34122" y="24063"/>
                    <a:pt x="31734" y="23008"/>
                  </a:cubicBezTo>
                  <a:cubicBezTo>
                    <a:pt x="29345" y="21954"/>
                    <a:pt x="26678" y="21520"/>
                    <a:pt x="24444" y="20217"/>
                  </a:cubicBezTo>
                  <a:cubicBezTo>
                    <a:pt x="24878" y="20166"/>
                    <a:pt x="25313" y="20144"/>
                    <a:pt x="25749" y="20144"/>
                  </a:cubicBezTo>
                  <a:cubicBezTo>
                    <a:pt x="29806" y="20144"/>
                    <a:pt x="33931" y="22112"/>
                    <a:pt x="37871" y="22112"/>
                  </a:cubicBezTo>
                  <a:cubicBezTo>
                    <a:pt x="38985" y="22112"/>
                    <a:pt x="40085" y="21954"/>
                    <a:pt x="41164" y="21551"/>
                  </a:cubicBezTo>
                  <a:cubicBezTo>
                    <a:pt x="41660" y="21364"/>
                    <a:pt x="42187" y="21023"/>
                    <a:pt x="42125" y="20527"/>
                  </a:cubicBezTo>
                  <a:cubicBezTo>
                    <a:pt x="42098" y="19934"/>
                    <a:pt x="41391" y="19739"/>
                    <a:pt x="40759" y="19739"/>
                  </a:cubicBezTo>
                  <a:cubicBezTo>
                    <a:pt x="40664" y="19739"/>
                    <a:pt x="40570" y="19743"/>
                    <a:pt x="40481" y="19751"/>
                  </a:cubicBezTo>
                  <a:cubicBezTo>
                    <a:pt x="38182" y="19930"/>
                    <a:pt x="35873" y="20020"/>
                    <a:pt x="33561" y="20020"/>
                  </a:cubicBezTo>
                  <a:cubicBezTo>
                    <a:pt x="30415" y="20020"/>
                    <a:pt x="27265" y="19854"/>
                    <a:pt x="24134" y="19523"/>
                  </a:cubicBezTo>
                  <a:lnTo>
                    <a:pt x="24134" y="19523"/>
                  </a:lnTo>
                  <a:cubicBezTo>
                    <a:pt x="24113" y="19537"/>
                    <a:pt x="24093" y="19551"/>
                    <a:pt x="24072" y="19565"/>
                  </a:cubicBezTo>
                  <a:cubicBezTo>
                    <a:pt x="24078" y="19549"/>
                    <a:pt x="24083" y="19534"/>
                    <a:pt x="24089" y="19518"/>
                  </a:cubicBezTo>
                  <a:lnTo>
                    <a:pt x="24089" y="19518"/>
                  </a:lnTo>
                  <a:cubicBezTo>
                    <a:pt x="24104" y="19520"/>
                    <a:pt x="24119" y="19521"/>
                    <a:pt x="24134" y="19523"/>
                  </a:cubicBezTo>
                  <a:lnTo>
                    <a:pt x="24134" y="19523"/>
                  </a:lnTo>
                  <a:cubicBezTo>
                    <a:pt x="24252" y="19442"/>
                    <a:pt x="24369" y="19362"/>
                    <a:pt x="24488" y="19282"/>
                  </a:cubicBezTo>
                  <a:lnTo>
                    <a:pt x="24488" y="19282"/>
                  </a:lnTo>
                  <a:lnTo>
                    <a:pt x="24148" y="19361"/>
                  </a:lnTo>
                  <a:lnTo>
                    <a:pt x="24148" y="19361"/>
                  </a:lnTo>
                  <a:cubicBezTo>
                    <a:pt x="26584" y="13071"/>
                    <a:pt x="35177" y="11062"/>
                    <a:pt x="38031" y="4924"/>
                  </a:cubicBezTo>
                  <a:close/>
                  <a:moveTo>
                    <a:pt x="18515" y="22334"/>
                  </a:moveTo>
                  <a:cubicBezTo>
                    <a:pt x="14162" y="24092"/>
                    <a:pt x="9856" y="25965"/>
                    <a:pt x="5584" y="27940"/>
                  </a:cubicBezTo>
                  <a:cubicBezTo>
                    <a:pt x="4809" y="28282"/>
                    <a:pt x="4002" y="28685"/>
                    <a:pt x="3661" y="29491"/>
                  </a:cubicBezTo>
                  <a:cubicBezTo>
                    <a:pt x="3308" y="30228"/>
                    <a:pt x="3793" y="31300"/>
                    <a:pt x="4560" y="31300"/>
                  </a:cubicBezTo>
                  <a:cubicBezTo>
                    <a:pt x="4601" y="31300"/>
                    <a:pt x="4643" y="31297"/>
                    <a:pt x="4685" y="31291"/>
                  </a:cubicBezTo>
                  <a:cubicBezTo>
                    <a:pt x="4902" y="31229"/>
                    <a:pt x="5088" y="31166"/>
                    <a:pt x="5243" y="31073"/>
                  </a:cubicBezTo>
                  <a:cubicBezTo>
                    <a:pt x="9918" y="28526"/>
                    <a:pt x="14346" y="25608"/>
                    <a:pt x="18515" y="22334"/>
                  </a:cubicBezTo>
                  <a:close/>
                  <a:moveTo>
                    <a:pt x="21768" y="19267"/>
                  </a:moveTo>
                  <a:lnTo>
                    <a:pt x="21289" y="19359"/>
                  </a:lnTo>
                  <a:lnTo>
                    <a:pt x="21815" y="19620"/>
                  </a:lnTo>
                  <a:lnTo>
                    <a:pt x="21815" y="19620"/>
                  </a:lnTo>
                  <a:cubicBezTo>
                    <a:pt x="21872" y="19571"/>
                    <a:pt x="21929" y="19522"/>
                    <a:pt x="21986" y="19473"/>
                  </a:cubicBezTo>
                  <a:lnTo>
                    <a:pt x="21986" y="19473"/>
                  </a:lnTo>
                  <a:lnTo>
                    <a:pt x="22367" y="19834"/>
                  </a:lnTo>
                  <a:lnTo>
                    <a:pt x="22367" y="19834"/>
                  </a:lnTo>
                  <a:cubicBezTo>
                    <a:pt x="22359" y="19850"/>
                    <a:pt x="22351" y="19866"/>
                    <a:pt x="22343" y="19882"/>
                  </a:cubicBezTo>
                  <a:lnTo>
                    <a:pt x="22343" y="19882"/>
                  </a:lnTo>
                  <a:lnTo>
                    <a:pt x="21815" y="19620"/>
                  </a:lnTo>
                  <a:lnTo>
                    <a:pt x="21815" y="19620"/>
                  </a:lnTo>
                  <a:cubicBezTo>
                    <a:pt x="21658" y="19755"/>
                    <a:pt x="21501" y="19890"/>
                    <a:pt x="21343" y="20024"/>
                  </a:cubicBezTo>
                  <a:lnTo>
                    <a:pt x="21343" y="20024"/>
                  </a:lnTo>
                  <a:cubicBezTo>
                    <a:pt x="20850" y="19914"/>
                    <a:pt x="20363" y="19781"/>
                    <a:pt x="19880" y="19630"/>
                  </a:cubicBezTo>
                  <a:lnTo>
                    <a:pt x="19880" y="19630"/>
                  </a:lnTo>
                  <a:lnTo>
                    <a:pt x="2296" y="23008"/>
                  </a:lnTo>
                  <a:cubicBezTo>
                    <a:pt x="1552" y="23133"/>
                    <a:pt x="714" y="23350"/>
                    <a:pt x="404" y="24032"/>
                  </a:cubicBezTo>
                  <a:cubicBezTo>
                    <a:pt x="1" y="24870"/>
                    <a:pt x="714" y="25862"/>
                    <a:pt x="1583" y="26141"/>
                  </a:cubicBezTo>
                  <a:cubicBezTo>
                    <a:pt x="1846" y="26214"/>
                    <a:pt x="2113" y="26244"/>
                    <a:pt x="2379" y="26244"/>
                  </a:cubicBezTo>
                  <a:cubicBezTo>
                    <a:pt x="3022" y="26244"/>
                    <a:pt x="3667" y="26069"/>
                    <a:pt x="4282" y="25893"/>
                  </a:cubicBezTo>
                  <a:lnTo>
                    <a:pt x="19487" y="21559"/>
                  </a:lnTo>
                  <a:lnTo>
                    <a:pt x="19487" y="21559"/>
                  </a:lnTo>
                  <a:cubicBezTo>
                    <a:pt x="20112" y="21056"/>
                    <a:pt x="20730" y="20544"/>
                    <a:pt x="21343" y="20024"/>
                  </a:cubicBezTo>
                  <a:lnTo>
                    <a:pt x="21343" y="20024"/>
                  </a:lnTo>
                  <a:cubicBezTo>
                    <a:pt x="21621" y="20085"/>
                    <a:pt x="21902" y="20140"/>
                    <a:pt x="22184" y="20185"/>
                  </a:cubicBezTo>
                  <a:lnTo>
                    <a:pt x="22184" y="20185"/>
                  </a:lnTo>
                  <a:cubicBezTo>
                    <a:pt x="22172" y="20206"/>
                    <a:pt x="22161" y="20227"/>
                    <a:pt x="22149" y="20248"/>
                  </a:cubicBezTo>
                  <a:lnTo>
                    <a:pt x="22215" y="20190"/>
                  </a:lnTo>
                  <a:lnTo>
                    <a:pt x="22215" y="20190"/>
                  </a:lnTo>
                  <a:cubicBezTo>
                    <a:pt x="22294" y="20203"/>
                    <a:pt x="22373" y="20215"/>
                    <a:pt x="22453" y="20226"/>
                  </a:cubicBezTo>
                  <a:lnTo>
                    <a:pt x="22453" y="20226"/>
                  </a:lnTo>
                  <a:cubicBezTo>
                    <a:pt x="22484" y="20314"/>
                    <a:pt x="22515" y="20402"/>
                    <a:pt x="22545" y="20490"/>
                  </a:cubicBezTo>
                  <a:lnTo>
                    <a:pt x="22545" y="20490"/>
                  </a:lnTo>
                  <a:cubicBezTo>
                    <a:pt x="22552" y="20438"/>
                    <a:pt x="22557" y="20385"/>
                    <a:pt x="22562" y="20333"/>
                  </a:cubicBezTo>
                  <a:lnTo>
                    <a:pt x="22562" y="20333"/>
                  </a:lnTo>
                  <a:cubicBezTo>
                    <a:pt x="22637" y="20429"/>
                    <a:pt x="22714" y="20524"/>
                    <a:pt x="22792" y="20618"/>
                  </a:cubicBezTo>
                  <a:lnTo>
                    <a:pt x="22792" y="20618"/>
                  </a:lnTo>
                  <a:lnTo>
                    <a:pt x="23110" y="20527"/>
                  </a:lnTo>
                  <a:lnTo>
                    <a:pt x="23110" y="20527"/>
                  </a:lnTo>
                  <a:cubicBezTo>
                    <a:pt x="23011" y="20565"/>
                    <a:pt x="22912" y="20603"/>
                    <a:pt x="22812" y="20641"/>
                  </a:cubicBezTo>
                  <a:lnTo>
                    <a:pt x="22812" y="20641"/>
                  </a:lnTo>
                  <a:cubicBezTo>
                    <a:pt x="24335" y="22431"/>
                    <a:pt x="26527" y="23575"/>
                    <a:pt x="28353" y="25087"/>
                  </a:cubicBezTo>
                  <a:cubicBezTo>
                    <a:pt x="30617" y="26979"/>
                    <a:pt x="32323" y="29460"/>
                    <a:pt x="33285" y="32252"/>
                  </a:cubicBezTo>
                  <a:cubicBezTo>
                    <a:pt x="33781" y="33741"/>
                    <a:pt x="34153" y="35447"/>
                    <a:pt x="35425" y="36409"/>
                  </a:cubicBezTo>
                  <a:cubicBezTo>
                    <a:pt x="35797" y="32655"/>
                    <a:pt x="34432" y="28933"/>
                    <a:pt x="31765" y="26296"/>
                  </a:cubicBezTo>
                  <a:cubicBezTo>
                    <a:pt x="30524" y="25118"/>
                    <a:pt x="29097" y="24218"/>
                    <a:pt x="27701" y="23257"/>
                  </a:cubicBezTo>
                  <a:cubicBezTo>
                    <a:pt x="26075" y="22104"/>
                    <a:pt x="24505" y="20838"/>
                    <a:pt x="23019" y="19486"/>
                  </a:cubicBezTo>
                  <a:lnTo>
                    <a:pt x="23019" y="19486"/>
                  </a:lnTo>
                  <a:lnTo>
                    <a:pt x="22585" y="19866"/>
                  </a:lnTo>
                  <a:lnTo>
                    <a:pt x="22585" y="19866"/>
                  </a:lnTo>
                  <a:cubicBezTo>
                    <a:pt x="22584" y="19891"/>
                    <a:pt x="22584" y="19915"/>
                    <a:pt x="22584" y="19940"/>
                  </a:cubicBezTo>
                  <a:lnTo>
                    <a:pt x="22584" y="19940"/>
                  </a:lnTo>
                  <a:lnTo>
                    <a:pt x="22554" y="19893"/>
                  </a:lnTo>
                  <a:lnTo>
                    <a:pt x="22585" y="19866"/>
                  </a:lnTo>
                  <a:lnTo>
                    <a:pt x="22585" y="19866"/>
                  </a:lnTo>
                  <a:cubicBezTo>
                    <a:pt x="22586" y="19709"/>
                    <a:pt x="22580" y="19551"/>
                    <a:pt x="22567" y="19392"/>
                  </a:cubicBezTo>
                  <a:lnTo>
                    <a:pt x="22567" y="19392"/>
                  </a:lnTo>
                  <a:cubicBezTo>
                    <a:pt x="22524" y="19495"/>
                    <a:pt x="22479" y="19597"/>
                    <a:pt x="22432" y="19698"/>
                  </a:cubicBezTo>
                  <a:lnTo>
                    <a:pt x="22432" y="19698"/>
                  </a:lnTo>
                  <a:lnTo>
                    <a:pt x="22183" y="19302"/>
                  </a:lnTo>
                  <a:lnTo>
                    <a:pt x="22183" y="19302"/>
                  </a:lnTo>
                  <a:cubicBezTo>
                    <a:pt x="22117" y="19359"/>
                    <a:pt x="22052" y="19416"/>
                    <a:pt x="21986" y="19473"/>
                  </a:cubicBezTo>
                  <a:lnTo>
                    <a:pt x="21986" y="19473"/>
                  </a:lnTo>
                  <a:lnTo>
                    <a:pt x="21768" y="19267"/>
                  </a:lnTo>
                  <a:close/>
                  <a:moveTo>
                    <a:pt x="21902" y="22679"/>
                  </a:moveTo>
                  <a:cubicBezTo>
                    <a:pt x="21366" y="23857"/>
                    <a:pt x="20586" y="24972"/>
                    <a:pt x="19822" y="26017"/>
                  </a:cubicBezTo>
                  <a:lnTo>
                    <a:pt x="15728" y="31601"/>
                  </a:lnTo>
                  <a:cubicBezTo>
                    <a:pt x="14580" y="33183"/>
                    <a:pt x="13370" y="34951"/>
                    <a:pt x="13618" y="36905"/>
                  </a:cubicBezTo>
                  <a:cubicBezTo>
                    <a:pt x="13649" y="37153"/>
                    <a:pt x="13743" y="37370"/>
                    <a:pt x="13929" y="37525"/>
                  </a:cubicBezTo>
                  <a:cubicBezTo>
                    <a:pt x="14017" y="37594"/>
                    <a:pt x="14123" y="37622"/>
                    <a:pt x="14237" y="37622"/>
                  </a:cubicBezTo>
                  <a:cubicBezTo>
                    <a:pt x="14486" y="37622"/>
                    <a:pt x="14771" y="37488"/>
                    <a:pt x="14983" y="37339"/>
                  </a:cubicBezTo>
                  <a:cubicBezTo>
                    <a:pt x="19742" y="34262"/>
                    <a:pt x="22040" y="28357"/>
                    <a:pt x="21902" y="22679"/>
                  </a:cubicBezTo>
                  <a:close/>
                  <a:moveTo>
                    <a:pt x="22624" y="20714"/>
                  </a:moveTo>
                  <a:cubicBezTo>
                    <a:pt x="22585" y="20728"/>
                    <a:pt x="22546" y="20743"/>
                    <a:pt x="22507" y="20758"/>
                  </a:cubicBezTo>
                  <a:lnTo>
                    <a:pt x="22507" y="20758"/>
                  </a:lnTo>
                  <a:cubicBezTo>
                    <a:pt x="22404" y="21387"/>
                    <a:pt x="22203" y="22002"/>
                    <a:pt x="21937" y="22600"/>
                  </a:cubicBezTo>
                  <a:lnTo>
                    <a:pt x="21937" y="22600"/>
                  </a:lnTo>
                  <a:cubicBezTo>
                    <a:pt x="21909" y="22309"/>
                    <a:pt x="21881" y="22018"/>
                    <a:pt x="21855" y="21727"/>
                  </a:cubicBezTo>
                  <a:lnTo>
                    <a:pt x="21855" y="21727"/>
                  </a:lnTo>
                  <a:cubicBezTo>
                    <a:pt x="21878" y="22043"/>
                    <a:pt x="21894" y="22361"/>
                    <a:pt x="21902" y="22679"/>
                  </a:cubicBezTo>
                  <a:lnTo>
                    <a:pt x="21902" y="22679"/>
                  </a:lnTo>
                  <a:cubicBezTo>
                    <a:pt x="21914" y="22653"/>
                    <a:pt x="21925" y="22626"/>
                    <a:pt x="21937" y="22600"/>
                  </a:cubicBezTo>
                  <a:lnTo>
                    <a:pt x="21937" y="22600"/>
                  </a:lnTo>
                  <a:cubicBezTo>
                    <a:pt x="22426" y="27611"/>
                    <a:pt x="23249" y="32592"/>
                    <a:pt x="24382" y="37494"/>
                  </a:cubicBezTo>
                  <a:cubicBezTo>
                    <a:pt x="24625" y="38679"/>
                    <a:pt x="25254" y="40071"/>
                    <a:pt x="26416" y="40071"/>
                  </a:cubicBezTo>
                  <a:cubicBezTo>
                    <a:pt x="26441" y="40071"/>
                    <a:pt x="26466" y="40070"/>
                    <a:pt x="26491" y="40069"/>
                  </a:cubicBezTo>
                  <a:cubicBezTo>
                    <a:pt x="27298" y="40038"/>
                    <a:pt x="27918" y="39262"/>
                    <a:pt x="28042" y="38487"/>
                  </a:cubicBezTo>
                  <a:cubicBezTo>
                    <a:pt x="28104" y="37681"/>
                    <a:pt x="27980" y="36874"/>
                    <a:pt x="27670" y="36130"/>
                  </a:cubicBezTo>
                  <a:cubicBezTo>
                    <a:pt x="26084" y="30952"/>
                    <a:pt x="24411" y="25832"/>
                    <a:pt x="22624" y="20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68;p60">
              <a:extLst>
                <a:ext uri="{FF2B5EF4-FFF2-40B4-BE49-F238E27FC236}">
                  <a16:creationId xmlns:a16="http://schemas.microsoft.com/office/drawing/2014/main" id="{96460E2A-49D0-40C1-A1D8-53B91E72982F}"/>
                </a:ext>
              </a:extLst>
            </p:cNvPr>
            <p:cNvSpPr/>
            <p:nvPr/>
          </p:nvSpPr>
          <p:spPr>
            <a:xfrm>
              <a:off x="3779750" y="531825"/>
              <a:ext cx="161325" cy="460650"/>
            </a:xfrm>
            <a:custGeom>
              <a:avLst/>
              <a:gdLst/>
              <a:ahLst/>
              <a:cxnLst/>
              <a:rect l="l" t="t" r="r" b="b"/>
              <a:pathLst>
                <a:path w="6453" h="18426" extrusionOk="0">
                  <a:moveTo>
                    <a:pt x="5925" y="0"/>
                  </a:moveTo>
                  <a:lnTo>
                    <a:pt x="5925" y="0"/>
                  </a:lnTo>
                  <a:cubicBezTo>
                    <a:pt x="4498" y="2327"/>
                    <a:pt x="3040" y="4684"/>
                    <a:pt x="2544" y="7352"/>
                  </a:cubicBezTo>
                  <a:cubicBezTo>
                    <a:pt x="2265" y="8717"/>
                    <a:pt x="2265" y="10082"/>
                    <a:pt x="2048" y="11416"/>
                  </a:cubicBezTo>
                  <a:cubicBezTo>
                    <a:pt x="1799" y="12687"/>
                    <a:pt x="1458" y="13959"/>
                    <a:pt x="1024" y="15200"/>
                  </a:cubicBezTo>
                  <a:lnTo>
                    <a:pt x="0" y="18426"/>
                  </a:lnTo>
                  <a:lnTo>
                    <a:pt x="1024" y="18271"/>
                  </a:lnTo>
                  <a:cubicBezTo>
                    <a:pt x="4374" y="13711"/>
                    <a:pt x="3536" y="7290"/>
                    <a:pt x="5832" y="2110"/>
                  </a:cubicBezTo>
                  <a:cubicBezTo>
                    <a:pt x="6142" y="1427"/>
                    <a:pt x="6452" y="528"/>
                    <a:pt x="5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69;p60">
              <a:extLst>
                <a:ext uri="{FF2B5EF4-FFF2-40B4-BE49-F238E27FC236}">
                  <a16:creationId xmlns:a16="http://schemas.microsoft.com/office/drawing/2014/main" id="{6F929E3F-7E92-4575-833F-C6CD703A64DF}"/>
                </a:ext>
              </a:extLst>
            </p:cNvPr>
            <p:cNvSpPr/>
            <p:nvPr/>
          </p:nvSpPr>
          <p:spPr>
            <a:xfrm>
              <a:off x="3120575" y="513350"/>
              <a:ext cx="1122650" cy="1016575"/>
            </a:xfrm>
            <a:custGeom>
              <a:avLst/>
              <a:gdLst/>
              <a:ahLst/>
              <a:cxnLst/>
              <a:rect l="l" t="t" r="r" b="b"/>
              <a:pathLst>
                <a:path w="44906" h="40663" extrusionOk="0">
                  <a:moveTo>
                    <a:pt x="16395" y="2427"/>
                  </a:moveTo>
                  <a:cubicBezTo>
                    <a:pt x="17319" y="2427"/>
                    <a:pt x="17841" y="5308"/>
                    <a:pt x="17992" y="5889"/>
                  </a:cubicBezTo>
                  <a:cubicBezTo>
                    <a:pt x="18395" y="7378"/>
                    <a:pt x="18892" y="8835"/>
                    <a:pt x="19419" y="10293"/>
                  </a:cubicBezTo>
                  <a:cubicBezTo>
                    <a:pt x="19844" y="11453"/>
                    <a:pt x="20307" y="12603"/>
                    <a:pt x="20805" y="13737"/>
                  </a:cubicBezTo>
                  <a:lnTo>
                    <a:pt x="20805" y="13737"/>
                  </a:lnTo>
                  <a:lnTo>
                    <a:pt x="19729" y="12030"/>
                  </a:lnTo>
                  <a:cubicBezTo>
                    <a:pt x="18861" y="10604"/>
                    <a:pt x="17899" y="9208"/>
                    <a:pt x="17061" y="7750"/>
                  </a:cubicBezTo>
                  <a:cubicBezTo>
                    <a:pt x="16503" y="6788"/>
                    <a:pt x="14952" y="4027"/>
                    <a:pt x="15697" y="2942"/>
                  </a:cubicBezTo>
                  <a:cubicBezTo>
                    <a:pt x="15951" y="2578"/>
                    <a:pt x="16183" y="2427"/>
                    <a:pt x="16395" y="2427"/>
                  </a:cubicBezTo>
                  <a:close/>
                  <a:moveTo>
                    <a:pt x="39120" y="5892"/>
                  </a:moveTo>
                  <a:cubicBezTo>
                    <a:pt x="37093" y="9376"/>
                    <a:pt x="33446" y="11406"/>
                    <a:pt x="30332" y="13898"/>
                  </a:cubicBezTo>
                  <a:lnTo>
                    <a:pt x="30332" y="13898"/>
                  </a:lnTo>
                  <a:lnTo>
                    <a:pt x="32385" y="11844"/>
                  </a:lnTo>
                  <a:cubicBezTo>
                    <a:pt x="34438" y="9819"/>
                    <a:pt x="36491" y="7273"/>
                    <a:pt x="39120" y="5892"/>
                  </a:cubicBezTo>
                  <a:close/>
                  <a:moveTo>
                    <a:pt x="4716" y="15070"/>
                  </a:moveTo>
                  <a:cubicBezTo>
                    <a:pt x="5057" y="15101"/>
                    <a:pt x="5429" y="15132"/>
                    <a:pt x="5770" y="15163"/>
                  </a:cubicBezTo>
                  <a:cubicBezTo>
                    <a:pt x="9462" y="15598"/>
                    <a:pt x="13091" y="16621"/>
                    <a:pt x="16472" y="18172"/>
                  </a:cubicBezTo>
                  <a:cubicBezTo>
                    <a:pt x="16779" y="18308"/>
                    <a:pt x="17086" y="18444"/>
                    <a:pt x="17393" y="18578"/>
                  </a:cubicBezTo>
                  <a:lnTo>
                    <a:pt x="17393" y="18578"/>
                  </a:lnTo>
                  <a:lnTo>
                    <a:pt x="12533" y="18079"/>
                  </a:lnTo>
                  <a:lnTo>
                    <a:pt x="7166" y="17521"/>
                  </a:lnTo>
                  <a:cubicBezTo>
                    <a:pt x="6174" y="17428"/>
                    <a:pt x="4995" y="17459"/>
                    <a:pt x="4064" y="17118"/>
                  </a:cubicBezTo>
                  <a:cubicBezTo>
                    <a:pt x="2513" y="16621"/>
                    <a:pt x="2731" y="15939"/>
                    <a:pt x="4716" y="15070"/>
                  </a:cubicBezTo>
                  <a:close/>
                  <a:moveTo>
                    <a:pt x="10481" y="8217"/>
                  </a:moveTo>
                  <a:cubicBezTo>
                    <a:pt x="11336" y="8217"/>
                    <a:pt x="12414" y="9515"/>
                    <a:pt x="12750" y="9828"/>
                  </a:cubicBezTo>
                  <a:lnTo>
                    <a:pt x="16379" y="13271"/>
                  </a:lnTo>
                  <a:lnTo>
                    <a:pt x="22272" y="18860"/>
                  </a:lnTo>
                  <a:lnTo>
                    <a:pt x="22272" y="18860"/>
                  </a:lnTo>
                  <a:cubicBezTo>
                    <a:pt x="20210" y="17854"/>
                    <a:pt x="18156" y="16848"/>
                    <a:pt x="16131" y="15815"/>
                  </a:cubicBezTo>
                  <a:cubicBezTo>
                    <a:pt x="13804" y="14636"/>
                    <a:pt x="11075" y="13209"/>
                    <a:pt x="9989" y="10666"/>
                  </a:cubicBezTo>
                  <a:cubicBezTo>
                    <a:pt x="9772" y="10231"/>
                    <a:pt x="9462" y="9394"/>
                    <a:pt x="9648" y="8929"/>
                  </a:cubicBezTo>
                  <a:cubicBezTo>
                    <a:pt x="9855" y="8410"/>
                    <a:pt x="10152" y="8217"/>
                    <a:pt x="10481" y="8217"/>
                  </a:cubicBezTo>
                  <a:close/>
                  <a:moveTo>
                    <a:pt x="41865" y="12413"/>
                  </a:moveTo>
                  <a:cubicBezTo>
                    <a:pt x="40697" y="15602"/>
                    <a:pt x="37374" y="16746"/>
                    <a:pt x="34308" y="17490"/>
                  </a:cubicBezTo>
                  <a:cubicBezTo>
                    <a:pt x="32125" y="18018"/>
                    <a:pt x="29943" y="18513"/>
                    <a:pt x="27760" y="19011"/>
                  </a:cubicBezTo>
                  <a:lnTo>
                    <a:pt x="27760" y="19011"/>
                  </a:lnTo>
                  <a:cubicBezTo>
                    <a:pt x="32147" y="16209"/>
                    <a:pt x="36889" y="13990"/>
                    <a:pt x="41865" y="12413"/>
                  </a:cubicBezTo>
                  <a:close/>
                  <a:moveTo>
                    <a:pt x="24134" y="1050"/>
                  </a:moveTo>
                  <a:cubicBezTo>
                    <a:pt x="24537" y="1453"/>
                    <a:pt x="24599" y="2290"/>
                    <a:pt x="24630" y="2787"/>
                  </a:cubicBezTo>
                  <a:cubicBezTo>
                    <a:pt x="24940" y="5796"/>
                    <a:pt x="24754" y="8929"/>
                    <a:pt x="24816" y="11968"/>
                  </a:cubicBezTo>
                  <a:cubicBezTo>
                    <a:pt x="24868" y="14377"/>
                    <a:pt x="24940" y="16828"/>
                    <a:pt x="24194" y="19111"/>
                  </a:cubicBezTo>
                  <a:lnTo>
                    <a:pt x="24194" y="19111"/>
                  </a:lnTo>
                  <a:lnTo>
                    <a:pt x="23755" y="18414"/>
                  </a:lnTo>
                  <a:lnTo>
                    <a:pt x="23755" y="18414"/>
                  </a:lnTo>
                  <a:cubicBezTo>
                    <a:pt x="23858" y="18342"/>
                    <a:pt x="23927" y="18245"/>
                    <a:pt x="23917" y="18141"/>
                  </a:cubicBezTo>
                  <a:lnTo>
                    <a:pt x="22707" y="8898"/>
                  </a:lnTo>
                  <a:cubicBezTo>
                    <a:pt x="22521" y="7285"/>
                    <a:pt x="22242" y="5672"/>
                    <a:pt x="22087" y="4090"/>
                  </a:cubicBezTo>
                  <a:cubicBezTo>
                    <a:pt x="22056" y="3872"/>
                    <a:pt x="22056" y="3655"/>
                    <a:pt x="22025" y="3407"/>
                  </a:cubicBezTo>
                  <a:cubicBezTo>
                    <a:pt x="21652" y="1980"/>
                    <a:pt x="22366" y="1205"/>
                    <a:pt x="24134" y="1050"/>
                  </a:cubicBezTo>
                  <a:close/>
                  <a:moveTo>
                    <a:pt x="27213" y="16935"/>
                  </a:moveTo>
                  <a:lnTo>
                    <a:pt x="27213" y="16935"/>
                  </a:lnTo>
                  <a:cubicBezTo>
                    <a:pt x="26611" y="17701"/>
                    <a:pt x="26089" y="18539"/>
                    <a:pt x="25682" y="19478"/>
                  </a:cubicBezTo>
                  <a:lnTo>
                    <a:pt x="25682" y="19478"/>
                  </a:lnTo>
                  <a:cubicBezTo>
                    <a:pt x="25672" y="19477"/>
                    <a:pt x="25663" y="19476"/>
                    <a:pt x="25654" y="19475"/>
                  </a:cubicBezTo>
                  <a:lnTo>
                    <a:pt x="25652" y="19495"/>
                  </a:lnTo>
                  <a:lnTo>
                    <a:pt x="25652" y="19495"/>
                  </a:lnTo>
                  <a:cubicBezTo>
                    <a:pt x="25647" y="19496"/>
                    <a:pt x="25642" y="19497"/>
                    <a:pt x="25637" y="19498"/>
                  </a:cubicBezTo>
                  <a:lnTo>
                    <a:pt x="25637" y="19498"/>
                  </a:lnTo>
                  <a:cubicBezTo>
                    <a:pt x="25645" y="19481"/>
                    <a:pt x="25650" y="19463"/>
                    <a:pt x="25654" y="19444"/>
                  </a:cubicBezTo>
                  <a:cubicBezTo>
                    <a:pt x="25866" y="18487"/>
                    <a:pt x="26494" y="17672"/>
                    <a:pt x="27213" y="16935"/>
                  </a:cubicBezTo>
                  <a:close/>
                  <a:moveTo>
                    <a:pt x="21918" y="19631"/>
                  </a:moveTo>
                  <a:lnTo>
                    <a:pt x="21981" y="19637"/>
                  </a:lnTo>
                  <a:lnTo>
                    <a:pt x="21981" y="19637"/>
                  </a:lnTo>
                  <a:lnTo>
                    <a:pt x="21956" y="19642"/>
                  </a:lnTo>
                  <a:lnTo>
                    <a:pt x="21956" y="19642"/>
                  </a:lnTo>
                  <a:cubicBezTo>
                    <a:pt x="21943" y="19638"/>
                    <a:pt x="21931" y="19634"/>
                    <a:pt x="21918" y="19631"/>
                  </a:cubicBezTo>
                  <a:close/>
                  <a:moveTo>
                    <a:pt x="26285" y="20134"/>
                  </a:moveTo>
                  <a:cubicBezTo>
                    <a:pt x="26537" y="20161"/>
                    <a:pt x="26790" y="20187"/>
                    <a:pt x="27042" y="20211"/>
                  </a:cubicBezTo>
                  <a:lnTo>
                    <a:pt x="27042" y="20211"/>
                  </a:lnTo>
                  <a:cubicBezTo>
                    <a:pt x="26853" y="20217"/>
                    <a:pt x="26662" y="20227"/>
                    <a:pt x="26471" y="20240"/>
                  </a:cubicBezTo>
                  <a:lnTo>
                    <a:pt x="26471" y="20240"/>
                  </a:lnTo>
                  <a:cubicBezTo>
                    <a:pt x="26409" y="20205"/>
                    <a:pt x="26347" y="20170"/>
                    <a:pt x="26285" y="20134"/>
                  </a:cubicBezTo>
                  <a:close/>
                  <a:moveTo>
                    <a:pt x="23331" y="20628"/>
                  </a:moveTo>
                  <a:cubicBezTo>
                    <a:pt x="23412" y="20644"/>
                    <a:pt x="23493" y="20660"/>
                    <a:pt x="23575" y="20675"/>
                  </a:cubicBezTo>
                  <a:lnTo>
                    <a:pt x="23575" y="20675"/>
                  </a:lnTo>
                  <a:cubicBezTo>
                    <a:pt x="23595" y="20773"/>
                    <a:pt x="23721" y="20817"/>
                    <a:pt x="23870" y="20817"/>
                  </a:cubicBezTo>
                  <a:cubicBezTo>
                    <a:pt x="23877" y="20817"/>
                    <a:pt x="23884" y="20817"/>
                    <a:pt x="23892" y="20816"/>
                  </a:cubicBezTo>
                  <a:lnTo>
                    <a:pt x="23892" y="20816"/>
                  </a:lnTo>
                  <a:lnTo>
                    <a:pt x="22680" y="21168"/>
                  </a:lnTo>
                  <a:lnTo>
                    <a:pt x="22680" y="21168"/>
                  </a:lnTo>
                  <a:cubicBezTo>
                    <a:pt x="22898" y="20989"/>
                    <a:pt x="23115" y="20809"/>
                    <a:pt x="23331" y="20628"/>
                  </a:cubicBezTo>
                  <a:close/>
                  <a:moveTo>
                    <a:pt x="42621" y="20344"/>
                  </a:moveTo>
                  <a:lnTo>
                    <a:pt x="42621" y="20344"/>
                  </a:lnTo>
                  <a:cubicBezTo>
                    <a:pt x="42901" y="21367"/>
                    <a:pt x="42652" y="21895"/>
                    <a:pt x="41815" y="21926"/>
                  </a:cubicBezTo>
                  <a:cubicBezTo>
                    <a:pt x="41185" y="22177"/>
                    <a:pt x="40480" y="22278"/>
                    <a:pt x="39737" y="22278"/>
                  </a:cubicBezTo>
                  <a:cubicBezTo>
                    <a:pt x="37554" y="22278"/>
                    <a:pt x="35051" y="21412"/>
                    <a:pt x="33223" y="20995"/>
                  </a:cubicBezTo>
                  <a:cubicBezTo>
                    <a:pt x="32407" y="20797"/>
                    <a:pt x="31599" y="20622"/>
                    <a:pt x="30791" y="20487"/>
                  </a:cubicBezTo>
                  <a:lnTo>
                    <a:pt x="30791" y="20487"/>
                  </a:lnTo>
                  <a:cubicBezTo>
                    <a:pt x="32168" y="20557"/>
                    <a:pt x="33545" y="20592"/>
                    <a:pt x="34929" y="20592"/>
                  </a:cubicBezTo>
                  <a:cubicBezTo>
                    <a:pt x="36386" y="20592"/>
                    <a:pt x="37813" y="20561"/>
                    <a:pt x="39240" y="20530"/>
                  </a:cubicBezTo>
                  <a:cubicBezTo>
                    <a:pt x="40016" y="20499"/>
                    <a:pt x="40791" y="20437"/>
                    <a:pt x="41536" y="20375"/>
                  </a:cubicBezTo>
                  <a:lnTo>
                    <a:pt x="42621" y="20344"/>
                  </a:lnTo>
                  <a:close/>
                  <a:moveTo>
                    <a:pt x="21685" y="20214"/>
                  </a:moveTo>
                  <a:lnTo>
                    <a:pt x="21685" y="20214"/>
                  </a:lnTo>
                  <a:cubicBezTo>
                    <a:pt x="21982" y="20302"/>
                    <a:pt x="22281" y="20384"/>
                    <a:pt x="22583" y="20459"/>
                  </a:cubicBezTo>
                  <a:lnTo>
                    <a:pt x="22583" y="20459"/>
                  </a:lnTo>
                  <a:cubicBezTo>
                    <a:pt x="22119" y="20844"/>
                    <a:pt x="21652" y="21226"/>
                    <a:pt x="21182" y="21604"/>
                  </a:cubicBezTo>
                  <a:lnTo>
                    <a:pt x="21182" y="21604"/>
                  </a:lnTo>
                  <a:lnTo>
                    <a:pt x="14735" y="23477"/>
                  </a:lnTo>
                  <a:lnTo>
                    <a:pt x="9679" y="24903"/>
                  </a:lnTo>
                  <a:cubicBezTo>
                    <a:pt x="8694" y="25188"/>
                    <a:pt x="6211" y="26229"/>
                    <a:pt x="4529" y="26229"/>
                  </a:cubicBezTo>
                  <a:cubicBezTo>
                    <a:pt x="3828" y="26229"/>
                    <a:pt x="3265" y="26048"/>
                    <a:pt x="3010" y="25555"/>
                  </a:cubicBezTo>
                  <a:cubicBezTo>
                    <a:pt x="2234" y="24934"/>
                    <a:pt x="2482" y="24283"/>
                    <a:pt x="3785" y="23663"/>
                  </a:cubicBezTo>
                  <a:cubicBezTo>
                    <a:pt x="4157" y="23570"/>
                    <a:pt x="4561" y="23477"/>
                    <a:pt x="4995" y="23414"/>
                  </a:cubicBezTo>
                  <a:cubicBezTo>
                    <a:pt x="5863" y="23228"/>
                    <a:pt x="6763" y="23073"/>
                    <a:pt x="7632" y="22887"/>
                  </a:cubicBezTo>
                  <a:lnTo>
                    <a:pt x="12936" y="21895"/>
                  </a:lnTo>
                  <a:lnTo>
                    <a:pt x="21685" y="20214"/>
                  </a:lnTo>
                  <a:close/>
                  <a:moveTo>
                    <a:pt x="30354" y="22446"/>
                  </a:moveTo>
                  <a:cubicBezTo>
                    <a:pt x="33771" y="23603"/>
                    <a:pt x="37264" y="24920"/>
                    <a:pt x="37932" y="28598"/>
                  </a:cubicBezTo>
                  <a:lnTo>
                    <a:pt x="37932" y="28598"/>
                  </a:lnTo>
                  <a:cubicBezTo>
                    <a:pt x="36820" y="28296"/>
                    <a:pt x="36193" y="26923"/>
                    <a:pt x="35518" y="26113"/>
                  </a:cubicBezTo>
                  <a:cubicBezTo>
                    <a:pt x="34711" y="25214"/>
                    <a:pt x="33781" y="24438"/>
                    <a:pt x="32726" y="23849"/>
                  </a:cubicBezTo>
                  <a:cubicBezTo>
                    <a:pt x="31943" y="23371"/>
                    <a:pt x="31151" y="22905"/>
                    <a:pt x="30354" y="22446"/>
                  </a:cubicBezTo>
                  <a:close/>
                  <a:moveTo>
                    <a:pt x="18611" y="23604"/>
                  </a:moveTo>
                  <a:cubicBezTo>
                    <a:pt x="17682" y="24304"/>
                    <a:pt x="16741" y="24986"/>
                    <a:pt x="15790" y="25648"/>
                  </a:cubicBezTo>
                  <a:cubicBezTo>
                    <a:pt x="14456" y="26578"/>
                    <a:pt x="13091" y="27478"/>
                    <a:pt x="11664" y="28378"/>
                  </a:cubicBezTo>
                  <a:cubicBezTo>
                    <a:pt x="10889" y="28874"/>
                    <a:pt x="10082" y="29339"/>
                    <a:pt x="9276" y="29804"/>
                  </a:cubicBezTo>
                  <a:cubicBezTo>
                    <a:pt x="8530" y="30252"/>
                    <a:pt x="7745" y="30978"/>
                    <a:pt x="6952" y="30978"/>
                  </a:cubicBezTo>
                  <a:cubicBezTo>
                    <a:pt x="6755" y="30978"/>
                    <a:pt x="6557" y="30933"/>
                    <a:pt x="6360" y="30828"/>
                  </a:cubicBezTo>
                  <a:cubicBezTo>
                    <a:pt x="4219" y="29618"/>
                    <a:pt x="9679" y="27478"/>
                    <a:pt x="10609" y="27075"/>
                  </a:cubicBezTo>
                  <a:cubicBezTo>
                    <a:pt x="12160" y="26361"/>
                    <a:pt x="13711" y="25679"/>
                    <a:pt x="15293" y="24996"/>
                  </a:cubicBezTo>
                  <a:cubicBezTo>
                    <a:pt x="16399" y="24523"/>
                    <a:pt x="17504" y="24060"/>
                    <a:pt x="18611" y="23604"/>
                  </a:cubicBezTo>
                  <a:close/>
                  <a:moveTo>
                    <a:pt x="25360" y="20710"/>
                  </a:moveTo>
                  <a:lnTo>
                    <a:pt x="25360" y="20710"/>
                  </a:lnTo>
                  <a:cubicBezTo>
                    <a:pt x="27919" y="22810"/>
                    <a:pt x="30838" y="24493"/>
                    <a:pt x="33192" y="26765"/>
                  </a:cubicBezTo>
                  <a:cubicBezTo>
                    <a:pt x="35570" y="29143"/>
                    <a:pt x="36888" y="32354"/>
                    <a:pt x="36873" y="35692"/>
                  </a:cubicBezTo>
                  <a:lnTo>
                    <a:pt x="36873" y="35692"/>
                  </a:lnTo>
                  <a:cubicBezTo>
                    <a:pt x="36096" y="34546"/>
                    <a:pt x="35814" y="33170"/>
                    <a:pt x="35301" y="31852"/>
                  </a:cubicBezTo>
                  <a:cubicBezTo>
                    <a:pt x="34680" y="30270"/>
                    <a:pt x="33843" y="28781"/>
                    <a:pt x="32757" y="27478"/>
                  </a:cubicBezTo>
                  <a:cubicBezTo>
                    <a:pt x="30611" y="24817"/>
                    <a:pt x="27462" y="23396"/>
                    <a:pt x="25209" y="20952"/>
                  </a:cubicBezTo>
                  <a:lnTo>
                    <a:pt x="25209" y="20952"/>
                  </a:lnTo>
                  <a:cubicBezTo>
                    <a:pt x="25320" y="20883"/>
                    <a:pt x="25357" y="20798"/>
                    <a:pt x="25342" y="20722"/>
                  </a:cubicBezTo>
                  <a:lnTo>
                    <a:pt x="25342" y="20722"/>
                  </a:lnTo>
                  <a:cubicBezTo>
                    <a:pt x="25348" y="20718"/>
                    <a:pt x="25354" y="20714"/>
                    <a:pt x="25360" y="20710"/>
                  </a:cubicBezTo>
                  <a:close/>
                  <a:moveTo>
                    <a:pt x="23300" y="24550"/>
                  </a:moveTo>
                  <a:cubicBezTo>
                    <a:pt x="23185" y="26702"/>
                    <a:pt x="22711" y="28832"/>
                    <a:pt x="21900" y="30859"/>
                  </a:cubicBezTo>
                  <a:cubicBezTo>
                    <a:pt x="21404" y="32038"/>
                    <a:pt x="20784" y="33186"/>
                    <a:pt x="20008" y="34209"/>
                  </a:cubicBezTo>
                  <a:cubicBezTo>
                    <a:pt x="19481" y="34923"/>
                    <a:pt x="18892" y="35605"/>
                    <a:pt x="18240" y="36194"/>
                  </a:cubicBezTo>
                  <a:cubicBezTo>
                    <a:pt x="17868" y="36567"/>
                    <a:pt x="17465" y="36877"/>
                    <a:pt x="17030" y="37187"/>
                  </a:cubicBezTo>
                  <a:cubicBezTo>
                    <a:pt x="16759" y="37275"/>
                    <a:pt x="16535" y="37318"/>
                    <a:pt x="16357" y="37318"/>
                  </a:cubicBezTo>
                  <a:cubicBezTo>
                    <a:pt x="15906" y="37318"/>
                    <a:pt x="15758" y="37039"/>
                    <a:pt x="15914" y="36505"/>
                  </a:cubicBezTo>
                  <a:cubicBezTo>
                    <a:pt x="15542" y="34768"/>
                    <a:pt x="17496" y="32596"/>
                    <a:pt x="18426" y="31324"/>
                  </a:cubicBezTo>
                  <a:cubicBezTo>
                    <a:pt x="19481" y="29866"/>
                    <a:pt x="20567" y="28440"/>
                    <a:pt x="21590" y="26982"/>
                  </a:cubicBezTo>
                  <a:cubicBezTo>
                    <a:pt x="22184" y="26186"/>
                    <a:pt x="22782" y="25383"/>
                    <a:pt x="23300" y="24550"/>
                  </a:cubicBezTo>
                  <a:close/>
                  <a:moveTo>
                    <a:pt x="24429" y="22256"/>
                  </a:moveTo>
                  <a:lnTo>
                    <a:pt x="24429" y="22256"/>
                  </a:lnTo>
                  <a:cubicBezTo>
                    <a:pt x="25313" y="24834"/>
                    <a:pt x="26176" y="27412"/>
                    <a:pt x="27019" y="29991"/>
                  </a:cubicBezTo>
                  <a:cubicBezTo>
                    <a:pt x="27546" y="31573"/>
                    <a:pt x="28042" y="33155"/>
                    <a:pt x="28539" y="34736"/>
                  </a:cubicBezTo>
                  <a:cubicBezTo>
                    <a:pt x="28787" y="35512"/>
                    <a:pt x="29097" y="36318"/>
                    <a:pt x="29283" y="37125"/>
                  </a:cubicBezTo>
                  <a:cubicBezTo>
                    <a:pt x="29391" y="37693"/>
                    <a:pt x="29759" y="40150"/>
                    <a:pt x="28513" y="40150"/>
                  </a:cubicBezTo>
                  <a:cubicBezTo>
                    <a:pt x="28330" y="40150"/>
                    <a:pt x="28113" y="40097"/>
                    <a:pt x="27856" y="39979"/>
                  </a:cubicBezTo>
                  <a:cubicBezTo>
                    <a:pt x="26739" y="39451"/>
                    <a:pt x="26522" y="37249"/>
                    <a:pt x="26305" y="36225"/>
                  </a:cubicBezTo>
                  <a:cubicBezTo>
                    <a:pt x="25933" y="34519"/>
                    <a:pt x="25592" y="32813"/>
                    <a:pt x="25313" y="31076"/>
                  </a:cubicBezTo>
                  <a:cubicBezTo>
                    <a:pt x="24838" y="28335"/>
                    <a:pt x="24476" y="25594"/>
                    <a:pt x="24206" y="22834"/>
                  </a:cubicBezTo>
                  <a:lnTo>
                    <a:pt x="24206" y="22834"/>
                  </a:lnTo>
                  <a:cubicBezTo>
                    <a:pt x="24287" y="22643"/>
                    <a:pt x="24361" y="22451"/>
                    <a:pt x="24429" y="22256"/>
                  </a:cubicBezTo>
                  <a:close/>
                  <a:moveTo>
                    <a:pt x="23323" y="0"/>
                  </a:moveTo>
                  <a:cubicBezTo>
                    <a:pt x="21430" y="0"/>
                    <a:pt x="21084" y="2823"/>
                    <a:pt x="21249" y="4307"/>
                  </a:cubicBezTo>
                  <a:cubicBezTo>
                    <a:pt x="21681" y="8147"/>
                    <a:pt x="22218" y="11987"/>
                    <a:pt x="22739" y="15827"/>
                  </a:cubicBezTo>
                  <a:lnTo>
                    <a:pt x="22739" y="15827"/>
                  </a:lnTo>
                  <a:cubicBezTo>
                    <a:pt x="21137" y="12557"/>
                    <a:pt x="19839" y="9150"/>
                    <a:pt x="18830" y="5640"/>
                  </a:cubicBezTo>
                  <a:cubicBezTo>
                    <a:pt x="18566" y="4640"/>
                    <a:pt x="18012" y="1427"/>
                    <a:pt x="16485" y="1427"/>
                  </a:cubicBezTo>
                  <a:cubicBezTo>
                    <a:pt x="16213" y="1427"/>
                    <a:pt x="15910" y="1529"/>
                    <a:pt x="15573" y="1763"/>
                  </a:cubicBezTo>
                  <a:cubicBezTo>
                    <a:pt x="13339" y="3314"/>
                    <a:pt x="15821" y="7316"/>
                    <a:pt x="16782" y="8898"/>
                  </a:cubicBezTo>
                  <a:cubicBezTo>
                    <a:pt x="18644" y="11929"/>
                    <a:pt x="20561" y="14942"/>
                    <a:pt x="22463" y="17965"/>
                  </a:cubicBezTo>
                  <a:lnTo>
                    <a:pt x="22463" y="17965"/>
                  </a:lnTo>
                  <a:lnTo>
                    <a:pt x="14332" y="10262"/>
                  </a:lnTo>
                  <a:cubicBezTo>
                    <a:pt x="13530" y="9506"/>
                    <a:pt x="11764" y="7329"/>
                    <a:pt x="10333" y="7329"/>
                  </a:cubicBezTo>
                  <a:cubicBezTo>
                    <a:pt x="9826" y="7329"/>
                    <a:pt x="9361" y="7602"/>
                    <a:pt x="8996" y="8308"/>
                  </a:cubicBezTo>
                  <a:cubicBezTo>
                    <a:pt x="7725" y="10790"/>
                    <a:pt x="10982" y="13581"/>
                    <a:pt x="12750" y="14729"/>
                  </a:cubicBezTo>
                  <a:cubicBezTo>
                    <a:pt x="15222" y="16350"/>
                    <a:pt x="17973" y="17650"/>
                    <a:pt x="20712" y="18919"/>
                  </a:cubicBezTo>
                  <a:lnTo>
                    <a:pt x="20712" y="18919"/>
                  </a:lnTo>
                  <a:lnTo>
                    <a:pt x="19579" y="18803"/>
                  </a:lnTo>
                  <a:lnTo>
                    <a:pt x="19579" y="18803"/>
                  </a:lnTo>
                  <a:cubicBezTo>
                    <a:pt x="16932" y="17754"/>
                    <a:pt x="14359" y="16433"/>
                    <a:pt x="11633" y="15660"/>
                  </a:cubicBezTo>
                  <a:cubicBezTo>
                    <a:pt x="9586" y="15070"/>
                    <a:pt x="7508" y="14698"/>
                    <a:pt x="5398" y="14543"/>
                  </a:cubicBezTo>
                  <a:cubicBezTo>
                    <a:pt x="5186" y="14529"/>
                    <a:pt x="4957" y="14518"/>
                    <a:pt x="4720" y="14518"/>
                  </a:cubicBezTo>
                  <a:cubicBezTo>
                    <a:pt x="3917" y="14518"/>
                    <a:pt x="3033" y="14643"/>
                    <a:pt x="2482" y="15194"/>
                  </a:cubicBezTo>
                  <a:cubicBezTo>
                    <a:pt x="1" y="17707"/>
                    <a:pt x="6856" y="18048"/>
                    <a:pt x="7632" y="18141"/>
                  </a:cubicBezTo>
                  <a:lnTo>
                    <a:pt x="19228" y="19350"/>
                  </a:lnTo>
                  <a:lnTo>
                    <a:pt x="19228" y="19350"/>
                  </a:lnTo>
                  <a:cubicBezTo>
                    <a:pt x="19706" y="19541"/>
                    <a:pt x="20187" y="19722"/>
                    <a:pt x="20672" y="19889"/>
                  </a:cubicBezTo>
                  <a:lnTo>
                    <a:pt x="20672" y="19889"/>
                  </a:lnTo>
                  <a:lnTo>
                    <a:pt x="8624" y="22205"/>
                  </a:lnTo>
                  <a:cubicBezTo>
                    <a:pt x="7290" y="22453"/>
                    <a:pt x="714" y="22639"/>
                    <a:pt x="1862" y="25524"/>
                  </a:cubicBezTo>
                  <a:cubicBezTo>
                    <a:pt x="2273" y="26525"/>
                    <a:pt x="3192" y="26871"/>
                    <a:pt x="4299" y="26871"/>
                  </a:cubicBezTo>
                  <a:cubicBezTo>
                    <a:pt x="6452" y="26871"/>
                    <a:pt x="9318" y="25562"/>
                    <a:pt x="10547" y="25214"/>
                  </a:cubicBezTo>
                  <a:lnTo>
                    <a:pt x="20077" y="22479"/>
                  </a:lnTo>
                  <a:lnTo>
                    <a:pt x="20077" y="22479"/>
                  </a:lnTo>
                  <a:cubicBezTo>
                    <a:pt x="20076" y="22480"/>
                    <a:pt x="20075" y="22481"/>
                    <a:pt x="20075" y="22481"/>
                  </a:cubicBezTo>
                  <a:lnTo>
                    <a:pt x="20075" y="22481"/>
                  </a:lnTo>
                  <a:cubicBezTo>
                    <a:pt x="17012" y="23734"/>
                    <a:pt x="13968" y="25027"/>
                    <a:pt x="10951" y="26361"/>
                  </a:cubicBezTo>
                  <a:cubicBezTo>
                    <a:pt x="9927" y="26827"/>
                    <a:pt x="2793" y="29153"/>
                    <a:pt x="5429" y="31542"/>
                  </a:cubicBezTo>
                  <a:cubicBezTo>
                    <a:pt x="5691" y="31782"/>
                    <a:pt x="5970" y="31875"/>
                    <a:pt x="6256" y="31875"/>
                  </a:cubicBezTo>
                  <a:cubicBezTo>
                    <a:pt x="6815" y="31875"/>
                    <a:pt x="7397" y="31519"/>
                    <a:pt x="7911" y="31231"/>
                  </a:cubicBezTo>
                  <a:cubicBezTo>
                    <a:pt x="9803" y="30239"/>
                    <a:pt x="11633" y="29122"/>
                    <a:pt x="13432" y="27943"/>
                  </a:cubicBezTo>
                  <a:cubicBezTo>
                    <a:pt x="15936" y="26320"/>
                    <a:pt x="18365" y="24586"/>
                    <a:pt x="20713" y="22748"/>
                  </a:cubicBezTo>
                  <a:lnTo>
                    <a:pt x="20713" y="22748"/>
                  </a:lnTo>
                  <a:cubicBezTo>
                    <a:pt x="21544" y="22413"/>
                    <a:pt x="22378" y="22080"/>
                    <a:pt x="23215" y="21748"/>
                  </a:cubicBezTo>
                  <a:lnTo>
                    <a:pt x="23215" y="21748"/>
                  </a:lnTo>
                  <a:cubicBezTo>
                    <a:pt x="23247" y="22096"/>
                    <a:pt x="23280" y="22443"/>
                    <a:pt x="23314" y="22791"/>
                  </a:cubicBezTo>
                  <a:lnTo>
                    <a:pt x="23314" y="22791"/>
                  </a:lnTo>
                  <a:cubicBezTo>
                    <a:pt x="23316" y="22847"/>
                    <a:pt x="23318" y="22902"/>
                    <a:pt x="23320" y="22958"/>
                  </a:cubicBezTo>
                  <a:lnTo>
                    <a:pt x="23320" y="22958"/>
                  </a:lnTo>
                  <a:cubicBezTo>
                    <a:pt x="22790" y="24132"/>
                    <a:pt x="22020" y="25224"/>
                    <a:pt x="21249" y="26299"/>
                  </a:cubicBezTo>
                  <a:cubicBezTo>
                    <a:pt x="19760" y="28347"/>
                    <a:pt x="18240" y="30332"/>
                    <a:pt x="16782" y="32379"/>
                  </a:cubicBezTo>
                  <a:cubicBezTo>
                    <a:pt x="16224" y="33201"/>
                    <a:pt x="13581" y="38166"/>
                    <a:pt x="15960" y="38166"/>
                  </a:cubicBezTo>
                  <a:cubicBezTo>
                    <a:pt x="16094" y="38166"/>
                    <a:pt x="16243" y="38151"/>
                    <a:pt x="16410" y="38118"/>
                  </a:cubicBezTo>
                  <a:cubicBezTo>
                    <a:pt x="17589" y="37900"/>
                    <a:pt x="18923" y="36443"/>
                    <a:pt x="19698" y="35605"/>
                  </a:cubicBezTo>
                  <a:cubicBezTo>
                    <a:pt x="20846" y="34364"/>
                    <a:pt x="21776" y="32937"/>
                    <a:pt x="22490" y="31417"/>
                  </a:cubicBezTo>
                  <a:cubicBezTo>
                    <a:pt x="23093" y="30020"/>
                    <a:pt x="23538" y="28568"/>
                    <a:pt x="23818" y="27085"/>
                  </a:cubicBezTo>
                  <a:lnTo>
                    <a:pt x="23818" y="27085"/>
                  </a:lnTo>
                  <a:cubicBezTo>
                    <a:pt x="24177" y="29736"/>
                    <a:pt x="24624" y="32371"/>
                    <a:pt x="25158" y="34985"/>
                  </a:cubicBezTo>
                  <a:cubicBezTo>
                    <a:pt x="25476" y="36578"/>
                    <a:pt x="25822" y="40662"/>
                    <a:pt x="28117" y="40662"/>
                  </a:cubicBezTo>
                  <a:cubicBezTo>
                    <a:pt x="28278" y="40662"/>
                    <a:pt x="28450" y="40642"/>
                    <a:pt x="28632" y="40599"/>
                  </a:cubicBezTo>
                  <a:cubicBezTo>
                    <a:pt x="31703" y="39855"/>
                    <a:pt x="29717" y="35543"/>
                    <a:pt x="29159" y="33775"/>
                  </a:cubicBezTo>
                  <a:cubicBezTo>
                    <a:pt x="27954" y="29891"/>
                    <a:pt x="26679" y="26029"/>
                    <a:pt x="25334" y="22191"/>
                  </a:cubicBezTo>
                  <a:lnTo>
                    <a:pt x="25334" y="22191"/>
                  </a:lnTo>
                  <a:cubicBezTo>
                    <a:pt x="27488" y="24147"/>
                    <a:pt x="30163" y="25520"/>
                    <a:pt x="32013" y="27819"/>
                  </a:cubicBezTo>
                  <a:cubicBezTo>
                    <a:pt x="33223" y="29339"/>
                    <a:pt x="34153" y="31076"/>
                    <a:pt x="34773" y="32906"/>
                  </a:cubicBezTo>
                  <a:cubicBezTo>
                    <a:pt x="35270" y="34395"/>
                    <a:pt x="35673" y="35822"/>
                    <a:pt x="36852" y="36908"/>
                  </a:cubicBezTo>
                  <a:cubicBezTo>
                    <a:pt x="36917" y="36962"/>
                    <a:pt x="37030" y="36990"/>
                    <a:pt x="37153" y="36990"/>
                  </a:cubicBezTo>
                  <a:cubicBezTo>
                    <a:pt x="37381" y="36990"/>
                    <a:pt x="37638" y="36893"/>
                    <a:pt x="37658" y="36691"/>
                  </a:cubicBezTo>
                  <a:cubicBezTo>
                    <a:pt x="38000" y="33279"/>
                    <a:pt x="36945" y="29897"/>
                    <a:pt x="34773" y="27292"/>
                  </a:cubicBezTo>
                  <a:cubicBezTo>
                    <a:pt x="33688" y="25989"/>
                    <a:pt x="32292" y="25027"/>
                    <a:pt x="30896" y="24066"/>
                  </a:cubicBezTo>
                  <a:cubicBezTo>
                    <a:pt x="29756" y="23272"/>
                    <a:pt x="28636" y="22439"/>
                    <a:pt x="27545" y="21567"/>
                  </a:cubicBezTo>
                  <a:lnTo>
                    <a:pt x="27545" y="21567"/>
                  </a:lnTo>
                  <a:cubicBezTo>
                    <a:pt x="29588" y="22664"/>
                    <a:pt x="31636" y="23792"/>
                    <a:pt x="33409" y="25183"/>
                  </a:cubicBezTo>
                  <a:cubicBezTo>
                    <a:pt x="35026" y="26434"/>
                    <a:pt x="35923" y="29186"/>
                    <a:pt x="38226" y="29186"/>
                  </a:cubicBezTo>
                  <a:cubicBezTo>
                    <a:pt x="38264" y="29186"/>
                    <a:pt x="38302" y="29186"/>
                    <a:pt x="38341" y="29184"/>
                  </a:cubicBezTo>
                  <a:cubicBezTo>
                    <a:pt x="38558" y="29184"/>
                    <a:pt x="38837" y="29029"/>
                    <a:pt x="38806" y="28812"/>
                  </a:cubicBezTo>
                  <a:cubicBezTo>
                    <a:pt x="38229" y="23274"/>
                    <a:pt x="31725" y="22564"/>
                    <a:pt x="27499" y="20696"/>
                  </a:cubicBezTo>
                  <a:lnTo>
                    <a:pt x="27499" y="20696"/>
                  </a:lnTo>
                  <a:cubicBezTo>
                    <a:pt x="30731" y="20733"/>
                    <a:pt x="33805" y="21903"/>
                    <a:pt x="36976" y="22422"/>
                  </a:cubicBezTo>
                  <a:cubicBezTo>
                    <a:pt x="37673" y="22527"/>
                    <a:pt x="38882" y="22682"/>
                    <a:pt x="40127" y="22682"/>
                  </a:cubicBezTo>
                  <a:cubicBezTo>
                    <a:pt x="41820" y="22682"/>
                    <a:pt x="43578" y="22395"/>
                    <a:pt x="44203" y="21305"/>
                  </a:cubicBezTo>
                  <a:cubicBezTo>
                    <a:pt x="44905" y="20042"/>
                    <a:pt x="43543" y="19761"/>
                    <a:pt x="42126" y="19761"/>
                  </a:cubicBezTo>
                  <a:cubicBezTo>
                    <a:pt x="41038" y="19761"/>
                    <a:pt x="39917" y="19927"/>
                    <a:pt x="39675" y="19940"/>
                  </a:cubicBezTo>
                  <a:cubicBezTo>
                    <a:pt x="38308" y="20004"/>
                    <a:pt x="36942" y="20035"/>
                    <a:pt x="35577" y="20035"/>
                  </a:cubicBezTo>
                  <a:cubicBezTo>
                    <a:pt x="32819" y="20035"/>
                    <a:pt x="30064" y="19906"/>
                    <a:pt x="27319" y="19648"/>
                  </a:cubicBezTo>
                  <a:lnTo>
                    <a:pt x="27319" y="19648"/>
                  </a:lnTo>
                  <a:cubicBezTo>
                    <a:pt x="30638" y="18934"/>
                    <a:pt x="34055" y="18315"/>
                    <a:pt x="37224" y="17180"/>
                  </a:cubicBezTo>
                  <a:cubicBezTo>
                    <a:pt x="39799" y="16280"/>
                    <a:pt x="42032" y="14636"/>
                    <a:pt x="42839" y="11937"/>
                  </a:cubicBezTo>
                  <a:cubicBezTo>
                    <a:pt x="42884" y="11754"/>
                    <a:pt x="42642" y="11706"/>
                    <a:pt x="42475" y="11706"/>
                  </a:cubicBezTo>
                  <a:cubicBezTo>
                    <a:pt x="42416" y="11706"/>
                    <a:pt x="42367" y="11712"/>
                    <a:pt x="42342" y="11720"/>
                  </a:cubicBezTo>
                  <a:cubicBezTo>
                    <a:pt x="36818" y="13427"/>
                    <a:pt x="31537" y="15861"/>
                    <a:pt x="26700" y="19023"/>
                  </a:cubicBezTo>
                  <a:lnTo>
                    <a:pt x="26700" y="19023"/>
                  </a:lnTo>
                  <a:cubicBezTo>
                    <a:pt x="29659" y="13104"/>
                    <a:pt x="37305" y="11275"/>
                    <a:pt x="40264" y="5268"/>
                  </a:cubicBezTo>
                  <a:cubicBezTo>
                    <a:pt x="40386" y="5045"/>
                    <a:pt x="40188" y="4981"/>
                    <a:pt x="39985" y="4981"/>
                  </a:cubicBezTo>
                  <a:cubicBezTo>
                    <a:pt x="39878" y="4981"/>
                    <a:pt x="39770" y="4999"/>
                    <a:pt x="39706" y="5020"/>
                  </a:cubicBezTo>
                  <a:cubicBezTo>
                    <a:pt x="36449" y="6292"/>
                    <a:pt x="34091" y="9270"/>
                    <a:pt x="31672" y="11658"/>
                  </a:cubicBezTo>
                  <a:lnTo>
                    <a:pt x="27081" y="16249"/>
                  </a:lnTo>
                  <a:cubicBezTo>
                    <a:pt x="26355" y="16975"/>
                    <a:pt x="25646" y="17651"/>
                    <a:pt x="25196" y="18507"/>
                  </a:cubicBezTo>
                  <a:lnTo>
                    <a:pt x="25196" y="18507"/>
                  </a:lnTo>
                  <a:cubicBezTo>
                    <a:pt x="25984" y="15558"/>
                    <a:pt x="25673" y="12349"/>
                    <a:pt x="25623" y="9301"/>
                  </a:cubicBezTo>
                  <a:cubicBezTo>
                    <a:pt x="25592" y="7222"/>
                    <a:pt x="25623" y="5113"/>
                    <a:pt x="25499" y="3035"/>
                  </a:cubicBezTo>
                  <a:cubicBezTo>
                    <a:pt x="25468" y="1980"/>
                    <a:pt x="25313" y="553"/>
                    <a:pt x="24134" y="150"/>
                  </a:cubicBezTo>
                  <a:cubicBezTo>
                    <a:pt x="23836" y="47"/>
                    <a:pt x="23567" y="0"/>
                    <a:pt x="23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70;p60">
              <a:extLst>
                <a:ext uri="{FF2B5EF4-FFF2-40B4-BE49-F238E27FC236}">
                  <a16:creationId xmlns:a16="http://schemas.microsoft.com/office/drawing/2014/main" id="{9DA3F0A1-EE7C-427F-8201-52A84E0181A9}"/>
                </a:ext>
              </a:extLst>
            </p:cNvPr>
            <p:cNvSpPr/>
            <p:nvPr/>
          </p:nvSpPr>
          <p:spPr>
            <a:xfrm>
              <a:off x="3729100" y="527400"/>
              <a:ext cx="187150" cy="468825"/>
            </a:xfrm>
            <a:custGeom>
              <a:avLst/>
              <a:gdLst/>
              <a:ahLst/>
              <a:cxnLst/>
              <a:rect l="l" t="t" r="r" b="b"/>
              <a:pathLst>
                <a:path w="7486" h="18753" extrusionOk="0">
                  <a:moveTo>
                    <a:pt x="6591" y="0"/>
                  </a:moveTo>
                  <a:cubicBezTo>
                    <a:pt x="6365" y="0"/>
                    <a:pt x="5974" y="153"/>
                    <a:pt x="5904" y="271"/>
                  </a:cubicBezTo>
                  <a:cubicBezTo>
                    <a:pt x="4322" y="2907"/>
                    <a:pt x="2802" y="5544"/>
                    <a:pt x="2398" y="8646"/>
                  </a:cubicBezTo>
                  <a:cubicBezTo>
                    <a:pt x="1933" y="12058"/>
                    <a:pt x="1127" y="15439"/>
                    <a:pt x="10" y="18696"/>
                  </a:cubicBezTo>
                  <a:cubicBezTo>
                    <a:pt x="0" y="18735"/>
                    <a:pt x="73" y="18752"/>
                    <a:pt x="179" y="18752"/>
                  </a:cubicBezTo>
                  <a:cubicBezTo>
                    <a:pt x="412" y="18752"/>
                    <a:pt x="805" y="18669"/>
                    <a:pt x="848" y="18541"/>
                  </a:cubicBezTo>
                  <a:lnTo>
                    <a:pt x="817" y="18541"/>
                  </a:lnTo>
                  <a:cubicBezTo>
                    <a:pt x="1747" y="15656"/>
                    <a:pt x="2802" y="12833"/>
                    <a:pt x="3081" y="9793"/>
                  </a:cubicBezTo>
                  <a:cubicBezTo>
                    <a:pt x="3441" y="6471"/>
                    <a:pt x="4542" y="3865"/>
                    <a:pt x="6164" y="1116"/>
                  </a:cubicBezTo>
                  <a:lnTo>
                    <a:pt x="6164" y="1116"/>
                  </a:lnTo>
                  <a:cubicBezTo>
                    <a:pt x="6183" y="2219"/>
                    <a:pt x="5335" y="3597"/>
                    <a:pt x="5066" y="4551"/>
                  </a:cubicBezTo>
                  <a:cubicBezTo>
                    <a:pt x="4663" y="6009"/>
                    <a:pt x="4353" y="7467"/>
                    <a:pt x="4136" y="8956"/>
                  </a:cubicBezTo>
                  <a:cubicBezTo>
                    <a:pt x="3546" y="12306"/>
                    <a:pt x="3019" y="15656"/>
                    <a:pt x="1034" y="18510"/>
                  </a:cubicBezTo>
                  <a:cubicBezTo>
                    <a:pt x="1024" y="18529"/>
                    <a:pt x="1083" y="18539"/>
                    <a:pt x="1173" y="18539"/>
                  </a:cubicBezTo>
                  <a:cubicBezTo>
                    <a:pt x="1381" y="18539"/>
                    <a:pt x="1754" y="18484"/>
                    <a:pt x="1840" y="18355"/>
                  </a:cubicBezTo>
                  <a:cubicBezTo>
                    <a:pt x="3732" y="15625"/>
                    <a:pt x="4322" y="12492"/>
                    <a:pt x="4880" y="9297"/>
                  </a:cubicBezTo>
                  <a:cubicBezTo>
                    <a:pt x="5128" y="7467"/>
                    <a:pt x="5531" y="5637"/>
                    <a:pt x="6028" y="3838"/>
                  </a:cubicBezTo>
                  <a:cubicBezTo>
                    <a:pt x="6400" y="2690"/>
                    <a:pt x="7486" y="1201"/>
                    <a:pt x="6741" y="53"/>
                  </a:cubicBezTo>
                  <a:cubicBezTo>
                    <a:pt x="6719" y="16"/>
                    <a:pt x="6663" y="0"/>
                    <a:pt x="6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435;p36">
            <a:extLst>
              <a:ext uri="{FF2B5EF4-FFF2-40B4-BE49-F238E27FC236}">
                <a16:creationId xmlns:a16="http://schemas.microsoft.com/office/drawing/2014/main" id="{9CA9EDC0-E075-4E0E-80DE-1A3EBF8AFF6F}"/>
              </a:ext>
            </a:extLst>
          </p:cNvPr>
          <p:cNvSpPr txBox="1">
            <a:spLocks/>
          </p:cNvSpPr>
          <p:nvPr/>
        </p:nvSpPr>
        <p:spPr>
          <a:xfrm>
            <a:off x="2075918" y="343470"/>
            <a:ext cx="352826" cy="43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800" dirty="0"/>
              <a:t>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448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CBBEF14-14FB-44D3-9179-A5373622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619BDF-B871-452E-9452-6CFE51CA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00" y="1118450"/>
            <a:ext cx="7715400" cy="3356100"/>
          </a:xfrm>
        </p:spPr>
        <p:txBody>
          <a:bodyPr/>
          <a:lstStyle/>
          <a:p>
            <a:pPr marL="152400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O sistema proposto neste projeto será capaz de conscientizar sobre a moda ecológica com funcionalidades de divulgação de brechós e bazares e um sistema de trocas entre os usuários. A avaliação do sistema ocorrerá por meio de usuários engajados com o assunto abordado, que poderão retornar suas impressões e sugestões sobre a aplicação web através de um questionário qualitativo de respostas abertas. </a:t>
            </a:r>
          </a:p>
          <a:p>
            <a:pPr marL="152400" indent="0">
              <a:buNone/>
            </a:pP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  <a:p>
            <a:pPr marL="152400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Para desenvolver o sistema será utilizada a linguagem PHP com suporte em JavaScript (Ajax, JQuery e JSON), scripts do banco de dados estruturados em SQL, testes funcionais e interface gráfica desenvolvida na linguagem HTML. </a:t>
            </a:r>
          </a:p>
        </p:txBody>
      </p:sp>
    </p:spTree>
    <p:extLst>
      <p:ext uri="{BB962C8B-B14F-4D97-AF65-F5344CB8AC3E}">
        <p14:creationId xmlns:p14="http://schemas.microsoft.com/office/powerpoint/2010/main" val="358985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927;p60">
            <a:extLst>
              <a:ext uri="{FF2B5EF4-FFF2-40B4-BE49-F238E27FC236}">
                <a16:creationId xmlns:a16="http://schemas.microsoft.com/office/drawing/2014/main" id="{C46ADB3F-609F-4524-AAC1-1539B0C6535E}"/>
              </a:ext>
            </a:extLst>
          </p:cNvPr>
          <p:cNvGrpSpPr/>
          <p:nvPr/>
        </p:nvGrpSpPr>
        <p:grpSpPr>
          <a:xfrm>
            <a:off x="6891420" y="2873087"/>
            <a:ext cx="1646790" cy="2047175"/>
            <a:chOff x="752175" y="129925"/>
            <a:chExt cx="889525" cy="1423700"/>
          </a:xfrm>
        </p:grpSpPr>
        <p:sp>
          <p:nvSpPr>
            <p:cNvPr id="5" name="Google Shape;3928;p60">
              <a:extLst>
                <a:ext uri="{FF2B5EF4-FFF2-40B4-BE49-F238E27FC236}">
                  <a16:creationId xmlns:a16="http://schemas.microsoft.com/office/drawing/2014/main" id="{6F0CD6C4-81F0-450D-A120-9886E6BB205D}"/>
                </a:ext>
              </a:extLst>
            </p:cNvPr>
            <p:cNvSpPr/>
            <p:nvPr/>
          </p:nvSpPr>
          <p:spPr>
            <a:xfrm>
              <a:off x="889450" y="770625"/>
              <a:ext cx="208625" cy="82850"/>
            </a:xfrm>
            <a:custGeom>
              <a:avLst/>
              <a:gdLst/>
              <a:ahLst/>
              <a:cxnLst/>
              <a:rect l="l" t="t" r="r" b="b"/>
              <a:pathLst>
                <a:path w="8345" h="3314" extrusionOk="0">
                  <a:moveTo>
                    <a:pt x="3506" y="0"/>
                  </a:moveTo>
                  <a:cubicBezTo>
                    <a:pt x="3141" y="0"/>
                    <a:pt x="2777" y="24"/>
                    <a:pt x="2420" y="70"/>
                  </a:cubicBezTo>
                  <a:cubicBezTo>
                    <a:pt x="1675" y="163"/>
                    <a:pt x="1024" y="504"/>
                    <a:pt x="497" y="1032"/>
                  </a:cubicBezTo>
                  <a:cubicBezTo>
                    <a:pt x="124" y="1373"/>
                    <a:pt x="0" y="1931"/>
                    <a:pt x="155" y="2428"/>
                  </a:cubicBezTo>
                  <a:cubicBezTo>
                    <a:pt x="435" y="2986"/>
                    <a:pt x="1086" y="3141"/>
                    <a:pt x="1706" y="3203"/>
                  </a:cubicBezTo>
                  <a:cubicBezTo>
                    <a:pt x="2348" y="3286"/>
                    <a:pt x="2989" y="3313"/>
                    <a:pt x="3630" y="3313"/>
                  </a:cubicBezTo>
                  <a:cubicBezTo>
                    <a:pt x="3950" y="3313"/>
                    <a:pt x="4271" y="3306"/>
                    <a:pt x="4591" y="3296"/>
                  </a:cubicBezTo>
                  <a:cubicBezTo>
                    <a:pt x="5026" y="3265"/>
                    <a:pt x="5491" y="3234"/>
                    <a:pt x="5925" y="3141"/>
                  </a:cubicBezTo>
                  <a:cubicBezTo>
                    <a:pt x="6794" y="2955"/>
                    <a:pt x="7631" y="2552"/>
                    <a:pt x="8345" y="1993"/>
                  </a:cubicBezTo>
                  <a:lnTo>
                    <a:pt x="8314" y="970"/>
                  </a:lnTo>
                  <a:cubicBezTo>
                    <a:pt x="7197" y="318"/>
                    <a:pt x="5863" y="194"/>
                    <a:pt x="4591" y="70"/>
                  </a:cubicBezTo>
                  <a:cubicBezTo>
                    <a:pt x="4235" y="24"/>
                    <a:pt x="3870" y="0"/>
                    <a:pt x="3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29;p60">
              <a:extLst>
                <a:ext uri="{FF2B5EF4-FFF2-40B4-BE49-F238E27FC236}">
                  <a16:creationId xmlns:a16="http://schemas.microsoft.com/office/drawing/2014/main" id="{5BAE354E-560A-4B82-8355-AA345DEC82F9}"/>
                </a:ext>
              </a:extLst>
            </p:cNvPr>
            <p:cNvSpPr/>
            <p:nvPr/>
          </p:nvSpPr>
          <p:spPr>
            <a:xfrm>
              <a:off x="1126750" y="889975"/>
              <a:ext cx="131850" cy="81800"/>
            </a:xfrm>
            <a:custGeom>
              <a:avLst/>
              <a:gdLst/>
              <a:ahLst/>
              <a:cxnLst/>
              <a:rect l="l" t="t" r="r" b="b"/>
              <a:pathLst>
                <a:path w="5274" h="3272" extrusionOk="0">
                  <a:moveTo>
                    <a:pt x="4305" y="1"/>
                  </a:moveTo>
                  <a:cubicBezTo>
                    <a:pt x="4203" y="1"/>
                    <a:pt x="4101" y="15"/>
                    <a:pt x="4002" y="42"/>
                  </a:cubicBezTo>
                  <a:cubicBezTo>
                    <a:pt x="2575" y="197"/>
                    <a:pt x="1210" y="662"/>
                    <a:pt x="0" y="1438"/>
                  </a:cubicBezTo>
                  <a:lnTo>
                    <a:pt x="466" y="2648"/>
                  </a:lnTo>
                  <a:cubicBezTo>
                    <a:pt x="939" y="3056"/>
                    <a:pt x="1547" y="3271"/>
                    <a:pt x="2154" y="3271"/>
                  </a:cubicBezTo>
                  <a:cubicBezTo>
                    <a:pt x="2423" y="3271"/>
                    <a:pt x="2691" y="3229"/>
                    <a:pt x="2947" y="3144"/>
                  </a:cubicBezTo>
                  <a:cubicBezTo>
                    <a:pt x="3816" y="2834"/>
                    <a:pt x="4498" y="2244"/>
                    <a:pt x="4932" y="1438"/>
                  </a:cubicBezTo>
                  <a:cubicBezTo>
                    <a:pt x="5118" y="1066"/>
                    <a:pt x="5274" y="569"/>
                    <a:pt x="4994" y="259"/>
                  </a:cubicBezTo>
                  <a:cubicBezTo>
                    <a:pt x="4797" y="83"/>
                    <a:pt x="4552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30;p60">
              <a:extLst>
                <a:ext uri="{FF2B5EF4-FFF2-40B4-BE49-F238E27FC236}">
                  <a16:creationId xmlns:a16="http://schemas.microsoft.com/office/drawing/2014/main" id="{CDCF4C7C-BC84-404C-AB5C-E34F64A7600E}"/>
                </a:ext>
              </a:extLst>
            </p:cNvPr>
            <p:cNvSpPr/>
            <p:nvPr/>
          </p:nvSpPr>
          <p:spPr>
            <a:xfrm>
              <a:off x="1275650" y="1035900"/>
              <a:ext cx="131850" cy="82150"/>
            </a:xfrm>
            <a:custGeom>
              <a:avLst/>
              <a:gdLst/>
              <a:ahLst/>
              <a:cxnLst/>
              <a:rect l="l" t="t" r="r" b="b"/>
              <a:pathLst>
                <a:path w="5274" h="3286" extrusionOk="0">
                  <a:moveTo>
                    <a:pt x="4273" y="1"/>
                  </a:moveTo>
                  <a:cubicBezTo>
                    <a:pt x="4182" y="1"/>
                    <a:pt x="4091" y="12"/>
                    <a:pt x="4002" y="37"/>
                  </a:cubicBezTo>
                  <a:cubicBezTo>
                    <a:pt x="2575" y="192"/>
                    <a:pt x="1210" y="688"/>
                    <a:pt x="0" y="1432"/>
                  </a:cubicBezTo>
                  <a:lnTo>
                    <a:pt x="465" y="2642"/>
                  </a:lnTo>
                  <a:cubicBezTo>
                    <a:pt x="930" y="3065"/>
                    <a:pt x="1524" y="3286"/>
                    <a:pt x="2121" y="3286"/>
                  </a:cubicBezTo>
                  <a:cubicBezTo>
                    <a:pt x="2400" y="3286"/>
                    <a:pt x="2680" y="3237"/>
                    <a:pt x="2947" y="3139"/>
                  </a:cubicBezTo>
                  <a:cubicBezTo>
                    <a:pt x="3784" y="2859"/>
                    <a:pt x="4498" y="2239"/>
                    <a:pt x="4901" y="1463"/>
                  </a:cubicBezTo>
                  <a:cubicBezTo>
                    <a:pt x="5118" y="1091"/>
                    <a:pt x="5273" y="595"/>
                    <a:pt x="4994" y="254"/>
                  </a:cubicBezTo>
                  <a:cubicBezTo>
                    <a:pt x="4788" y="93"/>
                    <a:pt x="4531" y="1"/>
                    <a:pt x="4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31;p60">
              <a:extLst>
                <a:ext uri="{FF2B5EF4-FFF2-40B4-BE49-F238E27FC236}">
                  <a16:creationId xmlns:a16="http://schemas.microsoft.com/office/drawing/2014/main" id="{9B2C7867-8816-4425-A260-FB3B101F1A9B}"/>
                </a:ext>
              </a:extLst>
            </p:cNvPr>
            <p:cNvSpPr/>
            <p:nvPr/>
          </p:nvSpPr>
          <p:spPr>
            <a:xfrm>
              <a:off x="1242300" y="1218175"/>
              <a:ext cx="262125" cy="151900"/>
            </a:xfrm>
            <a:custGeom>
              <a:avLst/>
              <a:gdLst/>
              <a:ahLst/>
              <a:cxnLst/>
              <a:rect l="l" t="t" r="r" b="b"/>
              <a:pathLst>
                <a:path w="10485" h="6076" extrusionOk="0">
                  <a:moveTo>
                    <a:pt x="5460" y="0"/>
                  </a:moveTo>
                  <a:cubicBezTo>
                    <a:pt x="4650" y="0"/>
                    <a:pt x="3837" y="206"/>
                    <a:pt x="3102" y="624"/>
                  </a:cubicBezTo>
                  <a:cubicBezTo>
                    <a:pt x="2016" y="1121"/>
                    <a:pt x="1055" y="1772"/>
                    <a:pt x="0" y="2300"/>
                  </a:cubicBezTo>
                  <a:lnTo>
                    <a:pt x="0" y="2579"/>
                  </a:lnTo>
                  <a:cubicBezTo>
                    <a:pt x="1086" y="4068"/>
                    <a:pt x="2916" y="4781"/>
                    <a:pt x="4653" y="5401"/>
                  </a:cubicBezTo>
                  <a:cubicBezTo>
                    <a:pt x="5548" y="5727"/>
                    <a:pt x="6490" y="6076"/>
                    <a:pt x="7438" y="6076"/>
                  </a:cubicBezTo>
                  <a:cubicBezTo>
                    <a:pt x="7574" y="6076"/>
                    <a:pt x="7711" y="6068"/>
                    <a:pt x="7848" y="6053"/>
                  </a:cubicBezTo>
                  <a:cubicBezTo>
                    <a:pt x="8934" y="5960"/>
                    <a:pt x="10050" y="5308"/>
                    <a:pt x="10268" y="4192"/>
                  </a:cubicBezTo>
                  <a:cubicBezTo>
                    <a:pt x="10485" y="3044"/>
                    <a:pt x="9616" y="1989"/>
                    <a:pt x="8717" y="1276"/>
                  </a:cubicBezTo>
                  <a:cubicBezTo>
                    <a:pt x="7799" y="432"/>
                    <a:pt x="6632" y="0"/>
                    <a:pt x="5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32;p60">
              <a:extLst>
                <a:ext uri="{FF2B5EF4-FFF2-40B4-BE49-F238E27FC236}">
                  <a16:creationId xmlns:a16="http://schemas.microsoft.com/office/drawing/2014/main" id="{A5A36B08-FF61-4705-BB2B-B89151EDB65B}"/>
                </a:ext>
              </a:extLst>
            </p:cNvPr>
            <p:cNvSpPr/>
            <p:nvPr/>
          </p:nvSpPr>
          <p:spPr>
            <a:xfrm>
              <a:off x="1175250" y="781350"/>
              <a:ext cx="200550" cy="772275"/>
            </a:xfrm>
            <a:custGeom>
              <a:avLst/>
              <a:gdLst/>
              <a:ahLst/>
              <a:cxnLst/>
              <a:rect l="l" t="t" r="r" b="b"/>
              <a:pathLst>
                <a:path w="8022" h="30891" extrusionOk="0">
                  <a:moveTo>
                    <a:pt x="7472" y="1"/>
                  </a:moveTo>
                  <a:cubicBezTo>
                    <a:pt x="7206" y="1"/>
                    <a:pt x="6913" y="116"/>
                    <a:pt x="6839" y="323"/>
                  </a:cubicBezTo>
                  <a:lnTo>
                    <a:pt x="6870" y="323"/>
                  </a:lnTo>
                  <a:cubicBezTo>
                    <a:pt x="5350" y="4914"/>
                    <a:pt x="4233" y="9629"/>
                    <a:pt x="3116" y="14344"/>
                  </a:cubicBezTo>
                  <a:cubicBezTo>
                    <a:pt x="1876" y="19648"/>
                    <a:pt x="480" y="25077"/>
                    <a:pt x="15" y="30536"/>
                  </a:cubicBezTo>
                  <a:cubicBezTo>
                    <a:pt x="1" y="30783"/>
                    <a:pt x="218" y="30891"/>
                    <a:pt x="467" y="30891"/>
                  </a:cubicBezTo>
                  <a:cubicBezTo>
                    <a:pt x="780" y="30891"/>
                    <a:pt x="1145" y="30720"/>
                    <a:pt x="1162" y="30443"/>
                  </a:cubicBezTo>
                  <a:cubicBezTo>
                    <a:pt x="1597" y="25170"/>
                    <a:pt x="2930" y="19866"/>
                    <a:pt x="4140" y="14716"/>
                  </a:cubicBezTo>
                  <a:cubicBezTo>
                    <a:pt x="5257" y="9939"/>
                    <a:pt x="6373" y="5100"/>
                    <a:pt x="7924" y="448"/>
                  </a:cubicBezTo>
                  <a:cubicBezTo>
                    <a:pt x="8022" y="139"/>
                    <a:pt x="7763" y="1"/>
                    <a:pt x="7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33;p60">
              <a:extLst>
                <a:ext uri="{FF2B5EF4-FFF2-40B4-BE49-F238E27FC236}">
                  <a16:creationId xmlns:a16="http://schemas.microsoft.com/office/drawing/2014/main" id="{AA1AD8C6-FDC0-4F64-A753-53F857135947}"/>
                </a:ext>
              </a:extLst>
            </p:cNvPr>
            <p:cNvSpPr/>
            <p:nvPr/>
          </p:nvSpPr>
          <p:spPr>
            <a:xfrm>
              <a:off x="992900" y="374550"/>
              <a:ext cx="212425" cy="1178375"/>
            </a:xfrm>
            <a:custGeom>
              <a:avLst/>
              <a:gdLst/>
              <a:ahLst/>
              <a:cxnLst/>
              <a:rect l="l" t="t" r="r" b="b"/>
              <a:pathLst>
                <a:path w="8497" h="47135" extrusionOk="0">
                  <a:moveTo>
                    <a:pt x="799" y="1"/>
                  </a:moveTo>
                  <a:cubicBezTo>
                    <a:pt x="445" y="1"/>
                    <a:pt x="0" y="225"/>
                    <a:pt x="81" y="528"/>
                  </a:cubicBezTo>
                  <a:cubicBezTo>
                    <a:pt x="3989" y="15727"/>
                    <a:pt x="6409" y="31268"/>
                    <a:pt x="7340" y="46932"/>
                  </a:cubicBezTo>
                  <a:cubicBezTo>
                    <a:pt x="7350" y="47074"/>
                    <a:pt x="7498" y="47135"/>
                    <a:pt x="7683" y="47135"/>
                  </a:cubicBezTo>
                  <a:cubicBezTo>
                    <a:pt x="8026" y="47135"/>
                    <a:pt x="8497" y="46924"/>
                    <a:pt x="8456" y="46622"/>
                  </a:cubicBezTo>
                  <a:cubicBezTo>
                    <a:pt x="7526" y="30957"/>
                    <a:pt x="5106" y="15417"/>
                    <a:pt x="1198" y="217"/>
                  </a:cubicBezTo>
                  <a:cubicBezTo>
                    <a:pt x="1154" y="66"/>
                    <a:pt x="990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34;p60">
              <a:extLst>
                <a:ext uri="{FF2B5EF4-FFF2-40B4-BE49-F238E27FC236}">
                  <a16:creationId xmlns:a16="http://schemas.microsoft.com/office/drawing/2014/main" id="{4BCFF122-91C2-474C-A36C-96D569B08FA5}"/>
                </a:ext>
              </a:extLst>
            </p:cNvPr>
            <p:cNvSpPr/>
            <p:nvPr/>
          </p:nvSpPr>
          <p:spPr>
            <a:xfrm>
              <a:off x="1183350" y="444925"/>
              <a:ext cx="458350" cy="411100"/>
            </a:xfrm>
            <a:custGeom>
              <a:avLst/>
              <a:gdLst/>
              <a:ahLst/>
              <a:cxnLst/>
              <a:rect l="l" t="t" r="r" b="b"/>
              <a:pathLst>
                <a:path w="18334" h="16444" extrusionOk="0">
                  <a:moveTo>
                    <a:pt x="7724" y="0"/>
                  </a:moveTo>
                  <a:cubicBezTo>
                    <a:pt x="6389" y="0"/>
                    <a:pt x="4964" y="349"/>
                    <a:pt x="4250" y="1435"/>
                  </a:cubicBezTo>
                  <a:cubicBezTo>
                    <a:pt x="4140" y="1595"/>
                    <a:pt x="4044" y="1774"/>
                    <a:pt x="3949" y="1954"/>
                  </a:cubicBezTo>
                  <a:lnTo>
                    <a:pt x="3949" y="1954"/>
                  </a:lnTo>
                  <a:cubicBezTo>
                    <a:pt x="1910" y="3337"/>
                    <a:pt x="599" y="5656"/>
                    <a:pt x="187" y="8073"/>
                  </a:cubicBezTo>
                  <a:cubicBezTo>
                    <a:pt x="32" y="8941"/>
                    <a:pt x="1" y="9965"/>
                    <a:pt x="590" y="10648"/>
                  </a:cubicBezTo>
                  <a:cubicBezTo>
                    <a:pt x="962" y="11020"/>
                    <a:pt x="1459" y="11268"/>
                    <a:pt x="1862" y="11640"/>
                  </a:cubicBezTo>
                  <a:cubicBezTo>
                    <a:pt x="2482" y="12230"/>
                    <a:pt x="2730" y="13129"/>
                    <a:pt x="3196" y="13874"/>
                  </a:cubicBezTo>
                  <a:cubicBezTo>
                    <a:pt x="4561" y="16014"/>
                    <a:pt x="7538" y="16324"/>
                    <a:pt x="10082" y="16417"/>
                  </a:cubicBezTo>
                  <a:cubicBezTo>
                    <a:pt x="10420" y="16431"/>
                    <a:pt x="10766" y="16444"/>
                    <a:pt x="11113" y="16444"/>
                  </a:cubicBezTo>
                  <a:cubicBezTo>
                    <a:pt x="12295" y="16444"/>
                    <a:pt x="13490" y="16299"/>
                    <a:pt x="14425" y="15580"/>
                  </a:cubicBezTo>
                  <a:cubicBezTo>
                    <a:pt x="14983" y="15114"/>
                    <a:pt x="15479" y="14556"/>
                    <a:pt x="15852" y="13936"/>
                  </a:cubicBezTo>
                  <a:cubicBezTo>
                    <a:pt x="16379" y="13191"/>
                    <a:pt x="16844" y="12385"/>
                    <a:pt x="17216" y="11547"/>
                  </a:cubicBezTo>
                  <a:cubicBezTo>
                    <a:pt x="18333" y="8879"/>
                    <a:pt x="17620" y="5622"/>
                    <a:pt x="15728" y="3451"/>
                  </a:cubicBezTo>
                  <a:cubicBezTo>
                    <a:pt x="13866" y="1249"/>
                    <a:pt x="10951" y="101"/>
                    <a:pt x="8066" y="8"/>
                  </a:cubicBezTo>
                  <a:cubicBezTo>
                    <a:pt x="7953" y="3"/>
                    <a:pt x="7839" y="0"/>
                    <a:pt x="7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35;p60">
              <a:extLst>
                <a:ext uri="{FF2B5EF4-FFF2-40B4-BE49-F238E27FC236}">
                  <a16:creationId xmlns:a16="http://schemas.microsoft.com/office/drawing/2014/main" id="{3AEB6159-D26D-42B7-80B2-328C9B122795}"/>
                </a:ext>
              </a:extLst>
            </p:cNvPr>
            <p:cNvSpPr/>
            <p:nvPr/>
          </p:nvSpPr>
          <p:spPr>
            <a:xfrm>
              <a:off x="1352400" y="596025"/>
              <a:ext cx="124125" cy="106425"/>
            </a:xfrm>
            <a:custGeom>
              <a:avLst/>
              <a:gdLst/>
              <a:ahLst/>
              <a:cxnLst/>
              <a:rect l="l" t="t" r="r" b="b"/>
              <a:pathLst>
                <a:path w="4965" h="4257" extrusionOk="0">
                  <a:moveTo>
                    <a:pt x="2486" y="0"/>
                  </a:moveTo>
                  <a:cubicBezTo>
                    <a:pt x="2055" y="0"/>
                    <a:pt x="1650" y="273"/>
                    <a:pt x="1056" y="478"/>
                  </a:cubicBezTo>
                  <a:cubicBezTo>
                    <a:pt x="776" y="540"/>
                    <a:pt x="528" y="695"/>
                    <a:pt x="342" y="912"/>
                  </a:cubicBezTo>
                  <a:cubicBezTo>
                    <a:pt x="63" y="1316"/>
                    <a:pt x="1" y="1812"/>
                    <a:pt x="187" y="2246"/>
                  </a:cubicBezTo>
                  <a:cubicBezTo>
                    <a:pt x="404" y="2960"/>
                    <a:pt x="900" y="3580"/>
                    <a:pt x="1552" y="3921"/>
                  </a:cubicBezTo>
                  <a:cubicBezTo>
                    <a:pt x="1943" y="4144"/>
                    <a:pt x="2389" y="4256"/>
                    <a:pt x="2838" y="4256"/>
                  </a:cubicBezTo>
                  <a:cubicBezTo>
                    <a:pt x="3138" y="4256"/>
                    <a:pt x="3438" y="4207"/>
                    <a:pt x="3723" y="4107"/>
                  </a:cubicBezTo>
                  <a:cubicBezTo>
                    <a:pt x="3909" y="4076"/>
                    <a:pt x="4064" y="3983"/>
                    <a:pt x="4220" y="3859"/>
                  </a:cubicBezTo>
                  <a:cubicBezTo>
                    <a:pt x="4344" y="3735"/>
                    <a:pt x="4468" y="3580"/>
                    <a:pt x="4530" y="3425"/>
                  </a:cubicBezTo>
                  <a:cubicBezTo>
                    <a:pt x="4902" y="2835"/>
                    <a:pt x="4964" y="2091"/>
                    <a:pt x="4778" y="1409"/>
                  </a:cubicBezTo>
                  <a:cubicBezTo>
                    <a:pt x="4561" y="757"/>
                    <a:pt x="3940" y="292"/>
                    <a:pt x="3227" y="261"/>
                  </a:cubicBezTo>
                  <a:lnTo>
                    <a:pt x="3196" y="261"/>
                  </a:lnTo>
                  <a:cubicBezTo>
                    <a:pt x="2933" y="72"/>
                    <a:pt x="2706" y="0"/>
                    <a:pt x="2486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36;p60">
              <a:extLst>
                <a:ext uri="{FF2B5EF4-FFF2-40B4-BE49-F238E27FC236}">
                  <a16:creationId xmlns:a16="http://schemas.microsoft.com/office/drawing/2014/main" id="{F0E9638C-C349-44C4-8FFF-F275F379B249}"/>
                </a:ext>
              </a:extLst>
            </p:cNvPr>
            <p:cNvSpPr/>
            <p:nvPr/>
          </p:nvSpPr>
          <p:spPr>
            <a:xfrm>
              <a:off x="1409550" y="452250"/>
              <a:ext cx="60750" cy="172375"/>
            </a:xfrm>
            <a:custGeom>
              <a:avLst/>
              <a:gdLst/>
              <a:ahLst/>
              <a:cxnLst/>
              <a:rect l="l" t="t" r="r" b="b"/>
              <a:pathLst>
                <a:path w="2430" h="6895" extrusionOk="0">
                  <a:moveTo>
                    <a:pt x="2336" y="1"/>
                  </a:moveTo>
                  <a:cubicBezTo>
                    <a:pt x="2183" y="1"/>
                    <a:pt x="1894" y="58"/>
                    <a:pt x="1872" y="149"/>
                  </a:cubicBezTo>
                  <a:cubicBezTo>
                    <a:pt x="1623" y="2476"/>
                    <a:pt x="972" y="4740"/>
                    <a:pt x="10" y="6849"/>
                  </a:cubicBezTo>
                  <a:cubicBezTo>
                    <a:pt x="0" y="6880"/>
                    <a:pt x="52" y="6894"/>
                    <a:pt x="128" y="6894"/>
                  </a:cubicBezTo>
                  <a:cubicBezTo>
                    <a:pt x="279" y="6894"/>
                    <a:pt x="527" y="6839"/>
                    <a:pt x="569" y="6756"/>
                  </a:cubicBezTo>
                  <a:cubicBezTo>
                    <a:pt x="1530" y="4616"/>
                    <a:pt x="2182" y="2352"/>
                    <a:pt x="2430" y="25"/>
                  </a:cubicBezTo>
                  <a:cubicBezTo>
                    <a:pt x="2430" y="9"/>
                    <a:pt x="2392" y="1"/>
                    <a:pt x="2336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37;p60">
              <a:extLst>
                <a:ext uri="{FF2B5EF4-FFF2-40B4-BE49-F238E27FC236}">
                  <a16:creationId xmlns:a16="http://schemas.microsoft.com/office/drawing/2014/main" id="{CEB2CD7F-63B1-45C6-AB0A-5DD5F22ABC06}"/>
                </a:ext>
              </a:extLst>
            </p:cNvPr>
            <p:cNvSpPr/>
            <p:nvPr/>
          </p:nvSpPr>
          <p:spPr>
            <a:xfrm>
              <a:off x="1424600" y="480875"/>
              <a:ext cx="136750" cy="144425"/>
            </a:xfrm>
            <a:custGeom>
              <a:avLst/>
              <a:gdLst/>
              <a:ahLst/>
              <a:cxnLst/>
              <a:rect l="l" t="t" r="r" b="b"/>
              <a:pathLst>
                <a:path w="5470" h="5777" extrusionOk="0">
                  <a:moveTo>
                    <a:pt x="5252" y="1"/>
                  </a:moveTo>
                  <a:cubicBezTo>
                    <a:pt x="5114" y="1"/>
                    <a:pt x="4932" y="55"/>
                    <a:pt x="4868" y="152"/>
                  </a:cubicBezTo>
                  <a:cubicBezTo>
                    <a:pt x="3596" y="2199"/>
                    <a:pt x="2014" y="4060"/>
                    <a:pt x="153" y="5580"/>
                  </a:cubicBezTo>
                  <a:cubicBezTo>
                    <a:pt x="0" y="5714"/>
                    <a:pt x="153" y="5777"/>
                    <a:pt x="329" y="5777"/>
                  </a:cubicBezTo>
                  <a:cubicBezTo>
                    <a:pt x="439" y="5777"/>
                    <a:pt x="558" y="5752"/>
                    <a:pt x="618" y="5704"/>
                  </a:cubicBezTo>
                  <a:lnTo>
                    <a:pt x="618" y="5673"/>
                  </a:lnTo>
                  <a:cubicBezTo>
                    <a:pt x="2479" y="4091"/>
                    <a:pt x="4092" y="2230"/>
                    <a:pt x="5395" y="152"/>
                  </a:cubicBezTo>
                  <a:cubicBezTo>
                    <a:pt x="5470" y="48"/>
                    <a:pt x="5379" y="1"/>
                    <a:pt x="5252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38;p60">
              <a:extLst>
                <a:ext uri="{FF2B5EF4-FFF2-40B4-BE49-F238E27FC236}">
                  <a16:creationId xmlns:a16="http://schemas.microsoft.com/office/drawing/2014/main" id="{582C05E0-09EF-4322-9488-4E024505902F}"/>
                </a:ext>
              </a:extLst>
            </p:cNvPr>
            <p:cNvSpPr/>
            <p:nvPr/>
          </p:nvSpPr>
          <p:spPr>
            <a:xfrm>
              <a:off x="1438600" y="551750"/>
              <a:ext cx="182975" cy="87975"/>
            </a:xfrm>
            <a:custGeom>
              <a:avLst/>
              <a:gdLst/>
              <a:ahLst/>
              <a:cxnLst/>
              <a:rect l="l" t="t" r="r" b="b"/>
              <a:pathLst>
                <a:path w="7319" h="3519" extrusionOk="0">
                  <a:moveTo>
                    <a:pt x="7209" y="1"/>
                  </a:moveTo>
                  <a:cubicBezTo>
                    <a:pt x="7078" y="1"/>
                    <a:pt x="6839" y="48"/>
                    <a:pt x="6758" y="109"/>
                  </a:cubicBezTo>
                  <a:cubicBezTo>
                    <a:pt x="4897" y="1660"/>
                    <a:pt x="2664" y="2776"/>
                    <a:pt x="306" y="3366"/>
                  </a:cubicBezTo>
                  <a:cubicBezTo>
                    <a:pt x="41" y="3414"/>
                    <a:pt x="1" y="3519"/>
                    <a:pt x="157" y="3519"/>
                  </a:cubicBezTo>
                  <a:cubicBezTo>
                    <a:pt x="202" y="3519"/>
                    <a:pt x="262" y="3510"/>
                    <a:pt x="337" y="3490"/>
                  </a:cubicBezTo>
                  <a:cubicBezTo>
                    <a:pt x="2881" y="2900"/>
                    <a:pt x="5269" y="1722"/>
                    <a:pt x="7286" y="47"/>
                  </a:cubicBezTo>
                  <a:cubicBezTo>
                    <a:pt x="7318" y="14"/>
                    <a:pt x="7279" y="1"/>
                    <a:pt x="7209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39;p60">
              <a:extLst>
                <a:ext uri="{FF2B5EF4-FFF2-40B4-BE49-F238E27FC236}">
                  <a16:creationId xmlns:a16="http://schemas.microsoft.com/office/drawing/2014/main" id="{E7C1BEF3-98A8-4333-9E2D-DB8ED2D64D74}"/>
                </a:ext>
              </a:extLst>
            </p:cNvPr>
            <p:cNvSpPr/>
            <p:nvPr/>
          </p:nvSpPr>
          <p:spPr>
            <a:xfrm>
              <a:off x="1444700" y="648050"/>
              <a:ext cx="193850" cy="22750"/>
            </a:xfrm>
            <a:custGeom>
              <a:avLst/>
              <a:gdLst/>
              <a:ahLst/>
              <a:cxnLst/>
              <a:rect l="l" t="t" r="r" b="b"/>
              <a:pathLst>
                <a:path w="7754" h="910" extrusionOk="0">
                  <a:moveTo>
                    <a:pt x="7615" y="0"/>
                  </a:moveTo>
                  <a:cubicBezTo>
                    <a:pt x="7490" y="0"/>
                    <a:pt x="7281" y="36"/>
                    <a:pt x="7228" y="72"/>
                  </a:cubicBezTo>
                  <a:cubicBezTo>
                    <a:pt x="6446" y="497"/>
                    <a:pt x="5402" y="662"/>
                    <a:pt x="4324" y="662"/>
                  </a:cubicBezTo>
                  <a:cubicBezTo>
                    <a:pt x="2964" y="662"/>
                    <a:pt x="1548" y="401"/>
                    <a:pt x="528" y="72"/>
                  </a:cubicBezTo>
                  <a:cubicBezTo>
                    <a:pt x="341" y="72"/>
                    <a:pt x="155" y="134"/>
                    <a:pt x="0" y="258"/>
                  </a:cubicBezTo>
                  <a:cubicBezTo>
                    <a:pt x="1166" y="652"/>
                    <a:pt x="2547" y="910"/>
                    <a:pt x="3917" y="910"/>
                  </a:cubicBezTo>
                  <a:cubicBezTo>
                    <a:pt x="5245" y="910"/>
                    <a:pt x="6563" y="667"/>
                    <a:pt x="7662" y="72"/>
                  </a:cubicBezTo>
                  <a:cubicBezTo>
                    <a:pt x="7754" y="20"/>
                    <a:pt x="7707" y="0"/>
                    <a:pt x="7615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40;p60">
              <a:extLst>
                <a:ext uri="{FF2B5EF4-FFF2-40B4-BE49-F238E27FC236}">
                  <a16:creationId xmlns:a16="http://schemas.microsoft.com/office/drawing/2014/main" id="{95F9DC46-A8B2-4CF5-B98B-68665966C6BE}"/>
                </a:ext>
              </a:extLst>
            </p:cNvPr>
            <p:cNvSpPr/>
            <p:nvPr/>
          </p:nvSpPr>
          <p:spPr>
            <a:xfrm>
              <a:off x="1440200" y="669450"/>
              <a:ext cx="186775" cy="108575"/>
            </a:xfrm>
            <a:custGeom>
              <a:avLst/>
              <a:gdLst/>
              <a:ahLst/>
              <a:cxnLst/>
              <a:rect l="l" t="t" r="r" b="b"/>
              <a:pathLst>
                <a:path w="7471" h="4343" extrusionOk="0">
                  <a:moveTo>
                    <a:pt x="482" y="0"/>
                  </a:moveTo>
                  <a:cubicBezTo>
                    <a:pt x="275" y="0"/>
                    <a:pt x="1" y="153"/>
                    <a:pt x="118" y="271"/>
                  </a:cubicBezTo>
                  <a:cubicBezTo>
                    <a:pt x="1948" y="2194"/>
                    <a:pt x="4275" y="3590"/>
                    <a:pt x="6849" y="4334"/>
                  </a:cubicBezTo>
                  <a:cubicBezTo>
                    <a:pt x="6866" y="4340"/>
                    <a:pt x="6885" y="4342"/>
                    <a:pt x="6905" y="4342"/>
                  </a:cubicBezTo>
                  <a:cubicBezTo>
                    <a:pt x="7112" y="4342"/>
                    <a:pt x="7470" y="4078"/>
                    <a:pt x="7160" y="3993"/>
                  </a:cubicBezTo>
                  <a:cubicBezTo>
                    <a:pt x="4678" y="3280"/>
                    <a:pt x="2445" y="1915"/>
                    <a:pt x="646" y="54"/>
                  </a:cubicBezTo>
                  <a:cubicBezTo>
                    <a:pt x="608" y="16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1;p60">
              <a:extLst>
                <a:ext uri="{FF2B5EF4-FFF2-40B4-BE49-F238E27FC236}">
                  <a16:creationId xmlns:a16="http://schemas.microsoft.com/office/drawing/2014/main" id="{4DE1113A-E2CD-4897-8F66-E239C42C4236}"/>
                </a:ext>
              </a:extLst>
            </p:cNvPr>
            <p:cNvSpPr/>
            <p:nvPr/>
          </p:nvSpPr>
          <p:spPr>
            <a:xfrm>
              <a:off x="1412125" y="681825"/>
              <a:ext cx="29500" cy="185950"/>
            </a:xfrm>
            <a:custGeom>
              <a:avLst/>
              <a:gdLst/>
              <a:ahLst/>
              <a:cxnLst/>
              <a:rect l="l" t="t" r="r" b="b"/>
              <a:pathLst>
                <a:path w="1180" h="7438" extrusionOk="0">
                  <a:moveTo>
                    <a:pt x="1087" y="0"/>
                  </a:moveTo>
                  <a:cubicBezTo>
                    <a:pt x="928" y="0"/>
                    <a:pt x="621" y="64"/>
                    <a:pt x="621" y="179"/>
                  </a:cubicBezTo>
                  <a:cubicBezTo>
                    <a:pt x="497" y="1451"/>
                    <a:pt x="435" y="2723"/>
                    <a:pt x="373" y="3994"/>
                  </a:cubicBezTo>
                  <a:cubicBezTo>
                    <a:pt x="342" y="4956"/>
                    <a:pt x="0" y="6538"/>
                    <a:pt x="342" y="7406"/>
                  </a:cubicBezTo>
                  <a:cubicBezTo>
                    <a:pt x="342" y="7437"/>
                    <a:pt x="435" y="7437"/>
                    <a:pt x="466" y="7437"/>
                  </a:cubicBezTo>
                  <a:lnTo>
                    <a:pt x="528" y="7437"/>
                  </a:lnTo>
                  <a:cubicBezTo>
                    <a:pt x="652" y="7437"/>
                    <a:pt x="1148" y="7220"/>
                    <a:pt x="900" y="7220"/>
                  </a:cubicBezTo>
                  <a:cubicBezTo>
                    <a:pt x="714" y="7220"/>
                    <a:pt x="1117" y="551"/>
                    <a:pt x="1179" y="24"/>
                  </a:cubicBezTo>
                  <a:cubicBezTo>
                    <a:pt x="1179" y="8"/>
                    <a:pt x="1142" y="0"/>
                    <a:pt x="1087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42;p60">
              <a:extLst>
                <a:ext uri="{FF2B5EF4-FFF2-40B4-BE49-F238E27FC236}">
                  <a16:creationId xmlns:a16="http://schemas.microsoft.com/office/drawing/2014/main" id="{89F48948-4F2B-4982-8953-5B3CE6B7A227}"/>
                </a:ext>
              </a:extLst>
            </p:cNvPr>
            <p:cNvSpPr/>
            <p:nvPr/>
          </p:nvSpPr>
          <p:spPr>
            <a:xfrm>
              <a:off x="1322325" y="679475"/>
              <a:ext cx="99750" cy="176150"/>
            </a:xfrm>
            <a:custGeom>
              <a:avLst/>
              <a:gdLst/>
              <a:ahLst/>
              <a:cxnLst/>
              <a:rect l="l" t="t" r="r" b="b"/>
              <a:pathLst>
                <a:path w="3990" h="7046" extrusionOk="0">
                  <a:moveTo>
                    <a:pt x="3790" y="0"/>
                  </a:moveTo>
                  <a:cubicBezTo>
                    <a:pt x="3648" y="0"/>
                    <a:pt x="3457" y="50"/>
                    <a:pt x="3406" y="118"/>
                  </a:cubicBezTo>
                  <a:cubicBezTo>
                    <a:pt x="1979" y="2227"/>
                    <a:pt x="832" y="4523"/>
                    <a:pt x="25" y="6942"/>
                  </a:cubicBezTo>
                  <a:cubicBezTo>
                    <a:pt x="1" y="7015"/>
                    <a:pt x="72" y="7045"/>
                    <a:pt x="172" y="7045"/>
                  </a:cubicBezTo>
                  <a:cubicBezTo>
                    <a:pt x="326" y="7045"/>
                    <a:pt x="546" y="6974"/>
                    <a:pt x="584" y="6880"/>
                  </a:cubicBezTo>
                  <a:cubicBezTo>
                    <a:pt x="1390" y="4492"/>
                    <a:pt x="2507" y="2196"/>
                    <a:pt x="3934" y="118"/>
                  </a:cubicBezTo>
                  <a:cubicBezTo>
                    <a:pt x="3990" y="34"/>
                    <a:pt x="3907" y="0"/>
                    <a:pt x="3790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43;p60">
              <a:extLst>
                <a:ext uri="{FF2B5EF4-FFF2-40B4-BE49-F238E27FC236}">
                  <a16:creationId xmlns:a16="http://schemas.microsoft.com/office/drawing/2014/main" id="{75ACDAF0-28C6-4E7A-A05A-7F403E4B7AAB}"/>
                </a:ext>
              </a:extLst>
            </p:cNvPr>
            <p:cNvSpPr/>
            <p:nvPr/>
          </p:nvSpPr>
          <p:spPr>
            <a:xfrm>
              <a:off x="1235800" y="672300"/>
              <a:ext cx="167100" cy="152250"/>
            </a:xfrm>
            <a:custGeom>
              <a:avLst/>
              <a:gdLst/>
              <a:ahLst/>
              <a:cxnLst/>
              <a:rect l="l" t="t" r="r" b="b"/>
              <a:pathLst>
                <a:path w="6684" h="6090" extrusionOk="0">
                  <a:moveTo>
                    <a:pt x="6530" y="0"/>
                  </a:moveTo>
                  <a:cubicBezTo>
                    <a:pt x="6404" y="0"/>
                    <a:pt x="6206" y="43"/>
                    <a:pt x="6154" y="95"/>
                  </a:cubicBezTo>
                  <a:cubicBezTo>
                    <a:pt x="3703" y="1584"/>
                    <a:pt x="1594" y="3631"/>
                    <a:pt x="12" y="6050"/>
                  </a:cubicBezTo>
                  <a:cubicBezTo>
                    <a:pt x="0" y="6074"/>
                    <a:pt x="67" y="6089"/>
                    <a:pt x="159" y="6089"/>
                  </a:cubicBezTo>
                  <a:cubicBezTo>
                    <a:pt x="305" y="6089"/>
                    <a:pt x="513" y="6052"/>
                    <a:pt x="570" y="5957"/>
                  </a:cubicBezTo>
                  <a:cubicBezTo>
                    <a:pt x="2121" y="3569"/>
                    <a:pt x="4169" y="1584"/>
                    <a:pt x="6588" y="95"/>
                  </a:cubicBezTo>
                  <a:cubicBezTo>
                    <a:pt x="6684" y="26"/>
                    <a:pt x="6629" y="0"/>
                    <a:pt x="6530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4;p60">
              <a:extLst>
                <a:ext uri="{FF2B5EF4-FFF2-40B4-BE49-F238E27FC236}">
                  <a16:creationId xmlns:a16="http://schemas.microsoft.com/office/drawing/2014/main" id="{F5838D2E-93A6-4999-B8C3-0B02EB9CD408}"/>
                </a:ext>
              </a:extLst>
            </p:cNvPr>
            <p:cNvSpPr/>
            <p:nvPr/>
          </p:nvSpPr>
          <p:spPr>
            <a:xfrm>
              <a:off x="1179825" y="647450"/>
              <a:ext cx="208550" cy="89800"/>
            </a:xfrm>
            <a:custGeom>
              <a:avLst/>
              <a:gdLst/>
              <a:ahLst/>
              <a:cxnLst/>
              <a:rect l="l" t="t" r="r" b="b"/>
              <a:pathLst>
                <a:path w="8342" h="3592" extrusionOk="0">
                  <a:moveTo>
                    <a:pt x="8012" y="1"/>
                  </a:moveTo>
                  <a:cubicBezTo>
                    <a:pt x="7996" y="1"/>
                    <a:pt x="7978" y="2"/>
                    <a:pt x="7959" y="3"/>
                  </a:cubicBezTo>
                  <a:cubicBezTo>
                    <a:pt x="5043" y="251"/>
                    <a:pt x="2313" y="1461"/>
                    <a:pt x="142" y="3415"/>
                  </a:cubicBezTo>
                  <a:cubicBezTo>
                    <a:pt x="0" y="3539"/>
                    <a:pt x="121" y="3592"/>
                    <a:pt x="273" y="3592"/>
                  </a:cubicBezTo>
                  <a:cubicBezTo>
                    <a:pt x="389" y="3592"/>
                    <a:pt x="523" y="3562"/>
                    <a:pt x="576" y="3508"/>
                  </a:cubicBezTo>
                  <a:cubicBezTo>
                    <a:pt x="2592" y="1678"/>
                    <a:pt x="5167" y="530"/>
                    <a:pt x="7897" y="313"/>
                  </a:cubicBezTo>
                  <a:cubicBezTo>
                    <a:pt x="8133" y="284"/>
                    <a:pt x="8341" y="1"/>
                    <a:pt x="8012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45;p60">
              <a:extLst>
                <a:ext uri="{FF2B5EF4-FFF2-40B4-BE49-F238E27FC236}">
                  <a16:creationId xmlns:a16="http://schemas.microsoft.com/office/drawing/2014/main" id="{8EEB7FD3-6DFB-4635-8E2D-F83978CE1431}"/>
                </a:ext>
              </a:extLst>
            </p:cNvPr>
            <p:cNvSpPr/>
            <p:nvPr/>
          </p:nvSpPr>
          <p:spPr>
            <a:xfrm>
              <a:off x="1169450" y="626175"/>
              <a:ext cx="215150" cy="44475"/>
            </a:xfrm>
            <a:custGeom>
              <a:avLst/>
              <a:gdLst/>
              <a:ahLst/>
              <a:cxnLst/>
              <a:rect l="l" t="t" r="r" b="b"/>
              <a:pathLst>
                <a:path w="8606" h="1779" extrusionOk="0">
                  <a:moveTo>
                    <a:pt x="5293" y="1"/>
                  </a:moveTo>
                  <a:cubicBezTo>
                    <a:pt x="3486" y="1"/>
                    <a:pt x="1741" y="372"/>
                    <a:pt x="216" y="1536"/>
                  </a:cubicBezTo>
                  <a:cubicBezTo>
                    <a:pt x="0" y="1687"/>
                    <a:pt x="174" y="1778"/>
                    <a:pt x="362" y="1778"/>
                  </a:cubicBezTo>
                  <a:cubicBezTo>
                    <a:pt x="445" y="1778"/>
                    <a:pt x="531" y="1760"/>
                    <a:pt x="588" y="1723"/>
                  </a:cubicBezTo>
                  <a:cubicBezTo>
                    <a:pt x="1982" y="667"/>
                    <a:pt x="3556" y="340"/>
                    <a:pt x="5185" y="340"/>
                  </a:cubicBezTo>
                  <a:cubicBezTo>
                    <a:pt x="6093" y="340"/>
                    <a:pt x="7018" y="442"/>
                    <a:pt x="7939" y="575"/>
                  </a:cubicBezTo>
                  <a:cubicBezTo>
                    <a:pt x="7948" y="576"/>
                    <a:pt x="7958" y="577"/>
                    <a:pt x="7968" y="577"/>
                  </a:cubicBezTo>
                  <a:cubicBezTo>
                    <a:pt x="8171" y="577"/>
                    <a:pt x="8606" y="294"/>
                    <a:pt x="8281" y="265"/>
                  </a:cubicBezTo>
                  <a:cubicBezTo>
                    <a:pt x="7284" y="111"/>
                    <a:pt x="6280" y="1"/>
                    <a:pt x="5293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46;p60">
              <a:extLst>
                <a:ext uri="{FF2B5EF4-FFF2-40B4-BE49-F238E27FC236}">
                  <a16:creationId xmlns:a16="http://schemas.microsoft.com/office/drawing/2014/main" id="{EB0AA3BB-473E-459F-9B05-DD26BF6ECEE6}"/>
                </a:ext>
              </a:extLst>
            </p:cNvPr>
            <p:cNvSpPr/>
            <p:nvPr/>
          </p:nvSpPr>
          <p:spPr>
            <a:xfrm>
              <a:off x="1190875" y="562150"/>
              <a:ext cx="207375" cy="67800"/>
            </a:xfrm>
            <a:custGeom>
              <a:avLst/>
              <a:gdLst/>
              <a:ahLst/>
              <a:cxnLst/>
              <a:rect l="l" t="t" r="r" b="b"/>
              <a:pathLst>
                <a:path w="8295" h="2712" extrusionOk="0">
                  <a:moveTo>
                    <a:pt x="2304" y="1"/>
                  </a:moveTo>
                  <a:cubicBezTo>
                    <a:pt x="1631" y="1"/>
                    <a:pt x="954" y="83"/>
                    <a:pt x="289" y="251"/>
                  </a:cubicBezTo>
                  <a:cubicBezTo>
                    <a:pt x="0" y="330"/>
                    <a:pt x="0" y="520"/>
                    <a:pt x="214" y="520"/>
                  </a:cubicBezTo>
                  <a:cubicBezTo>
                    <a:pt x="253" y="520"/>
                    <a:pt x="299" y="513"/>
                    <a:pt x="351" y="499"/>
                  </a:cubicBezTo>
                  <a:cubicBezTo>
                    <a:pt x="936" y="362"/>
                    <a:pt x="1528" y="294"/>
                    <a:pt x="2116" y="294"/>
                  </a:cubicBezTo>
                  <a:cubicBezTo>
                    <a:pt x="4181" y="294"/>
                    <a:pt x="6199" y="1125"/>
                    <a:pt x="7672" y="2671"/>
                  </a:cubicBezTo>
                  <a:cubicBezTo>
                    <a:pt x="7700" y="2699"/>
                    <a:pt x="7750" y="2711"/>
                    <a:pt x="7808" y="2711"/>
                  </a:cubicBezTo>
                  <a:cubicBezTo>
                    <a:pt x="8003" y="2711"/>
                    <a:pt x="8295" y="2573"/>
                    <a:pt x="8199" y="2453"/>
                  </a:cubicBezTo>
                  <a:cubicBezTo>
                    <a:pt x="6634" y="865"/>
                    <a:pt x="4489" y="1"/>
                    <a:pt x="2304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47;p60">
              <a:extLst>
                <a:ext uri="{FF2B5EF4-FFF2-40B4-BE49-F238E27FC236}">
                  <a16:creationId xmlns:a16="http://schemas.microsoft.com/office/drawing/2014/main" id="{4654A8BF-C7A5-4ECB-931B-E0C075EED25A}"/>
                </a:ext>
              </a:extLst>
            </p:cNvPr>
            <p:cNvSpPr/>
            <p:nvPr/>
          </p:nvSpPr>
          <p:spPr>
            <a:xfrm>
              <a:off x="1323225" y="427825"/>
              <a:ext cx="82450" cy="194600"/>
            </a:xfrm>
            <a:custGeom>
              <a:avLst/>
              <a:gdLst/>
              <a:ahLst/>
              <a:cxnLst/>
              <a:rect l="l" t="t" r="r" b="b"/>
              <a:pathLst>
                <a:path w="3298" h="7784" extrusionOk="0">
                  <a:moveTo>
                    <a:pt x="454" y="0"/>
                  </a:moveTo>
                  <a:cubicBezTo>
                    <a:pt x="250" y="0"/>
                    <a:pt x="0" y="153"/>
                    <a:pt x="113" y="289"/>
                  </a:cubicBezTo>
                  <a:cubicBezTo>
                    <a:pt x="1695" y="2429"/>
                    <a:pt x="2595" y="5004"/>
                    <a:pt x="2719" y="7671"/>
                  </a:cubicBezTo>
                  <a:cubicBezTo>
                    <a:pt x="2719" y="7749"/>
                    <a:pt x="2795" y="7783"/>
                    <a:pt x="2891" y="7783"/>
                  </a:cubicBezTo>
                  <a:cubicBezTo>
                    <a:pt x="3062" y="7783"/>
                    <a:pt x="3297" y="7675"/>
                    <a:pt x="3277" y="7516"/>
                  </a:cubicBezTo>
                  <a:lnTo>
                    <a:pt x="3277" y="7485"/>
                  </a:lnTo>
                  <a:cubicBezTo>
                    <a:pt x="3153" y="4818"/>
                    <a:pt x="2223" y="2212"/>
                    <a:pt x="641" y="72"/>
                  </a:cubicBezTo>
                  <a:cubicBezTo>
                    <a:pt x="599" y="21"/>
                    <a:pt x="530" y="0"/>
                    <a:pt x="454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48;p60">
              <a:extLst>
                <a:ext uri="{FF2B5EF4-FFF2-40B4-BE49-F238E27FC236}">
                  <a16:creationId xmlns:a16="http://schemas.microsoft.com/office/drawing/2014/main" id="{09F4FB19-EF24-42CA-89BA-692EAADDDB64}"/>
                </a:ext>
              </a:extLst>
            </p:cNvPr>
            <p:cNvSpPr/>
            <p:nvPr/>
          </p:nvSpPr>
          <p:spPr>
            <a:xfrm>
              <a:off x="1432750" y="673050"/>
              <a:ext cx="123750" cy="167850"/>
            </a:xfrm>
            <a:custGeom>
              <a:avLst/>
              <a:gdLst/>
              <a:ahLst/>
              <a:cxnLst/>
              <a:rect l="l" t="t" r="r" b="b"/>
              <a:pathLst>
                <a:path w="4950" h="6714" extrusionOk="0">
                  <a:moveTo>
                    <a:pt x="462" y="0"/>
                  </a:moveTo>
                  <a:cubicBezTo>
                    <a:pt x="282" y="0"/>
                    <a:pt x="0" y="110"/>
                    <a:pt x="44" y="220"/>
                  </a:cubicBezTo>
                  <a:cubicBezTo>
                    <a:pt x="726" y="2856"/>
                    <a:pt x="1719" y="5493"/>
                    <a:pt x="4325" y="6703"/>
                  </a:cubicBezTo>
                  <a:cubicBezTo>
                    <a:pt x="4340" y="6710"/>
                    <a:pt x="4361" y="6714"/>
                    <a:pt x="4386" y="6714"/>
                  </a:cubicBezTo>
                  <a:cubicBezTo>
                    <a:pt x="4566" y="6714"/>
                    <a:pt x="4950" y="6536"/>
                    <a:pt x="4759" y="6455"/>
                  </a:cubicBezTo>
                  <a:cubicBezTo>
                    <a:pt x="2246" y="5276"/>
                    <a:pt x="1254" y="2608"/>
                    <a:pt x="602" y="65"/>
                  </a:cubicBezTo>
                  <a:cubicBezTo>
                    <a:pt x="593" y="19"/>
                    <a:pt x="536" y="0"/>
                    <a:pt x="46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49;p60">
              <a:extLst>
                <a:ext uri="{FF2B5EF4-FFF2-40B4-BE49-F238E27FC236}">
                  <a16:creationId xmlns:a16="http://schemas.microsoft.com/office/drawing/2014/main" id="{B8D4B1F7-BE16-4012-9A52-4FB14520E144}"/>
                </a:ext>
              </a:extLst>
            </p:cNvPr>
            <p:cNvSpPr/>
            <p:nvPr/>
          </p:nvSpPr>
          <p:spPr>
            <a:xfrm>
              <a:off x="752175" y="162500"/>
              <a:ext cx="466100" cy="358725"/>
            </a:xfrm>
            <a:custGeom>
              <a:avLst/>
              <a:gdLst/>
              <a:ahLst/>
              <a:cxnLst/>
              <a:rect l="l" t="t" r="r" b="b"/>
              <a:pathLst>
                <a:path w="18644" h="14349" extrusionOk="0">
                  <a:moveTo>
                    <a:pt x="10635" y="0"/>
                  </a:moveTo>
                  <a:cubicBezTo>
                    <a:pt x="10493" y="0"/>
                    <a:pt x="10351" y="14"/>
                    <a:pt x="10206" y="45"/>
                  </a:cubicBezTo>
                  <a:cubicBezTo>
                    <a:pt x="9098" y="255"/>
                    <a:pt x="8308" y="1477"/>
                    <a:pt x="7194" y="1477"/>
                  </a:cubicBezTo>
                  <a:cubicBezTo>
                    <a:pt x="7154" y="1477"/>
                    <a:pt x="7114" y="1475"/>
                    <a:pt x="7073" y="1472"/>
                  </a:cubicBezTo>
                  <a:cubicBezTo>
                    <a:pt x="6360" y="1441"/>
                    <a:pt x="5771" y="852"/>
                    <a:pt x="5057" y="758"/>
                  </a:cubicBezTo>
                  <a:cubicBezTo>
                    <a:pt x="4957" y="740"/>
                    <a:pt x="4859" y="732"/>
                    <a:pt x="4762" y="732"/>
                  </a:cubicBezTo>
                  <a:cubicBezTo>
                    <a:pt x="3687" y="732"/>
                    <a:pt x="2793" y="1766"/>
                    <a:pt x="1769" y="2278"/>
                  </a:cubicBezTo>
                  <a:cubicBezTo>
                    <a:pt x="1304" y="2465"/>
                    <a:pt x="838" y="2713"/>
                    <a:pt x="435" y="3023"/>
                  </a:cubicBezTo>
                  <a:cubicBezTo>
                    <a:pt x="63" y="3395"/>
                    <a:pt x="1" y="4109"/>
                    <a:pt x="435" y="4326"/>
                  </a:cubicBezTo>
                  <a:lnTo>
                    <a:pt x="311" y="3488"/>
                  </a:lnTo>
                  <a:lnTo>
                    <a:pt x="311" y="3488"/>
                  </a:lnTo>
                  <a:cubicBezTo>
                    <a:pt x="1087" y="6063"/>
                    <a:pt x="2110" y="8637"/>
                    <a:pt x="3847" y="10685"/>
                  </a:cubicBezTo>
                  <a:cubicBezTo>
                    <a:pt x="5584" y="12732"/>
                    <a:pt x="8128" y="14283"/>
                    <a:pt x="10796" y="14345"/>
                  </a:cubicBezTo>
                  <a:cubicBezTo>
                    <a:pt x="10861" y="14347"/>
                    <a:pt x="10927" y="14349"/>
                    <a:pt x="10992" y="14349"/>
                  </a:cubicBezTo>
                  <a:cubicBezTo>
                    <a:pt x="11702" y="14349"/>
                    <a:pt x="12407" y="14197"/>
                    <a:pt x="13060" y="13942"/>
                  </a:cubicBezTo>
                  <a:cubicBezTo>
                    <a:pt x="14084" y="13476"/>
                    <a:pt x="14952" y="12763"/>
                    <a:pt x="15573" y="11863"/>
                  </a:cubicBezTo>
                  <a:cubicBezTo>
                    <a:pt x="17558" y="9227"/>
                    <a:pt x="18178" y="5846"/>
                    <a:pt x="18520" y="2589"/>
                  </a:cubicBezTo>
                  <a:cubicBezTo>
                    <a:pt x="18644" y="2061"/>
                    <a:pt x="18582" y="1503"/>
                    <a:pt x="18333" y="1038"/>
                  </a:cubicBezTo>
                  <a:cubicBezTo>
                    <a:pt x="18015" y="561"/>
                    <a:pt x="17448" y="383"/>
                    <a:pt x="16862" y="383"/>
                  </a:cubicBezTo>
                  <a:cubicBezTo>
                    <a:pt x="16648" y="383"/>
                    <a:pt x="16432" y="407"/>
                    <a:pt x="16224" y="448"/>
                  </a:cubicBezTo>
                  <a:cubicBezTo>
                    <a:pt x="15480" y="603"/>
                    <a:pt x="14766" y="945"/>
                    <a:pt x="13991" y="945"/>
                  </a:cubicBezTo>
                  <a:cubicBezTo>
                    <a:pt x="12832" y="889"/>
                    <a:pt x="11772" y="0"/>
                    <a:pt x="10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50;p60">
              <a:extLst>
                <a:ext uri="{FF2B5EF4-FFF2-40B4-BE49-F238E27FC236}">
                  <a16:creationId xmlns:a16="http://schemas.microsoft.com/office/drawing/2014/main" id="{1E3C2973-9276-4D03-9300-9F8E825EB2F1}"/>
                </a:ext>
              </a:extLst>
            </p:cNvPr>
            <p:cNvSpPr/>
            <p:nvPr/>
          </p:nvSpPr>
          <p:spPr>
            <a:xfrm>
              <a:off x="1051525" y="153850"/>
              <a:ext cx="56475" cy="368100"/>
            </a:xfrm>
            <a:custGeom>
              <a:avLst/>
              <a:gdLst/>
              <a:ahLst/>
              <a:cxnLst/>
              <a:rect l="l" t="t" r="r" b="b"/>
              <a:pathLst>
                <a:path w="2259" h="14724" extrusionOk="0">
                  <a:moveTo>
                    <a:pt x="2185" y="1"/>
                  </a:moveTo>
                  <a:cubicBezTo>
                    <a:pt x="2115" y="1"/>
                    <a:pt x="2005" y="31"/>
                    <a:pt x="1986" y="50"/>
                  </a:cubicBezTo>
                  <a:cubicBezTo>
                    <a:pt x="1520" y="670"/>
                    <a:pt x="1644" y="1198"/>
                    <a:pt x="1675" y="1973"/>
                  </a:cubicBezTo>
                  <a:cubicBezTo>
                    <a:pt x="1675" y="3307"/>
                    <a:pt x="1675" y="4610"/>
                    <a:pt x="1551" y="5912"/>
                  </a:cubicBezTo>
                  <a:cubicBezTo>
                    <a:pt x="1334" y="8890"/>
                    <a:pt x="838" y="11806"/>
                    <a:pt x="0" y="14691"/>
                  </a:cubicBezTo>
                  <a:cubicBezTo>
                    <a:pt x="0" y="14713"/>
                    <a:pt x="35" y="14723"/>
                    <a:pt x="81" y="14723"/>
                  </a:cubicBezTo>
                  <a:cubicBezTo>
                    <a:pt x="163" y="14723"/>
                    <a:pt x="280" y="14689"/>
                    <a:pt x="280" y="14629"/>
                  </a:cubicBezTo>
                  <a:lnTo>
                    <a:pt x="311" y="14660"/>
                  </a:lnTo>
                  <a:cubicBezTo>
                    <a:pt x="931" y="12364"/>
                    <a:pt x="1396" y="10007"/>
                    <a:pt x="1675" y="7649"/>
                  </a:cubicBezTo>
                  <a:cubicBezTo>
                    <a:pt x="1800" y="6564"/>
                    <a:pt x="1893" y="5478"/>
                    <a:pt x="1924" y="4424"/>
                  </a:cubicBezTo>
                  <a:cubicBezTo>
                    <a:pt x="1955" y="3307"/>
                    <a:pt x="1582" y="949"/>
                    <a:pt x="2234" y="50"/>
                  </a:cubicBezTo>
                  <a:cubicBezTo>
                    <a:pt x="2258" y="13"/>
                    <a:pt x="2230" y="1"/>
                    <a:pt x="2185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51;p60">
              <a:extLst>
                <a:ext uri="{FF2B5EF4-FFF2-40B4-BE49-F238E27FC236}">
                  <a16:creationId xmlns:a16="http://schemas.microsoft.com/office/drawing/2014/main" id="{B1ABBC08-FFB5-4986-A195-B41199B91E9E}"/>
                </a:ext>
              </a:extLst>
            </p:cNvPr>
            <p:cNvSpPr/>
            <p:nvPr/>
          </p:nvSpPr>
          <p:spPr>
            <a:xfrm>
              <a:off x="1048500" y="160100"/>
              <a:ext cx="138750" cy="378775"/>
            </a:xfrm>
            <a:custGeom>
              <a:avLst/>
              <a:gdLst/>
              <a:ahLst/>
              <a:cxnLst/>
              <a:rect l="l" t="t" r="r" b="b"/>
              <a:pathLst>
                <a:path w="5550" h="15151" extrusionOk="0">
                  <a:moveTo>
                    <a:pt x="5472" y="0"/>
                  </a:moveTo>
                  <a:cubicBezTo>
                    <a:pt x="5397" y="0"/>
                    <a:pt x="5290" y="40"/>
                    <a:pt x="5271" y="79"/>
                  </a:cubicBezTo>
                  <a:cubicBezTo>
                    <a:pt x="4588" y="5414"/>
                    <a:pt x="3565" y="10874"/>
                    <a:pt x="28" y="15092"/>
                  </a:cubicBezTo>
                  <a:cubicBezTo>
                    <a:pt x="0" y="15134"/>
                    <a:pt x="42" y="15151"/>
                    <a:pt x="102" y="15151"/>
                  </a:cubicBezTo>
                  <a:cubicBezTo>
                    <a:pt x="174" y="15151"/>
                    <a:pt x="274" y="15126"/>
                    <a:pt x="308" y="15092"/>
                  </a:cubicBezTo>
                  <a:cubicBezTo>
                    <a:pt x="3844" y="10843"/>
                    <a:pt x="4867" y="5383"/>
                    <a:pt x="5550" y="48"/>
                  </a:cubicBezTo>
                  <a:cubicBezTo>
                    <a:pt x="5550" y="14"/>
                    <a:pt x="5516" y="0"/>
                    <a:pt x="547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52;p60">
              <a:extLst>
                <a:ext uri="{FF2B5EF4-FFF2-40B4-BE49-F238E27FC236}">
                  <a16:creationId xmlns:a16="http://schemas.microsoft.com/office/drawing/2014/main" id="{7671DDB4-1FCF-4AA0-9D9E-C9EFB337F3C6}"/>
                </a:ext>
              </a:extLst>
            </p:cNvPr>
            <p:cNvSpPr/>
            <p:nvPr/>
          </p:nvSpPr>
          <p:spPr>
            <a:xfrm>
              <a:off x="1004475" y="129925"/>
              <a:ext cx="49100" cy="402975"/>
            </a:xfrm>
            <a:custGeom>
              <a:avLst/>
              <a:gdLst/>
              <a:ahLst/>
              <a:cxnLst/>
              <a:rect l="l" t="t" r="r" b="b"/>
              <a:pathLst>
                <a:path w="1964" h="16119" extrusionOk="0">
                  <a:moveTo>
                    <a:pt x="207" y="0"/>
                  </a:moveTo>
                  <a:cubicBezTo>
                    <a:pt x="118" y="0"/>
                    <a:pt x="1" y="56"/>
                    <a:pt x="21" y="138"/>
                  </a:cubicBezTo>
                  <a:cubicBezTo>
                    <a:pt x="1355" y="5349"/>
                    <a:pt x="704" y="10778"/>
                    <a:pt x="1665" y="16051"/>
                  </a:cubicBezTo>
                  <a:cubicBezTo>
                    <a:pt x="1665" y="16098"/>
                    <a:pt x="1711" y="16119"/>
                    <a:pt x="1765" y="16119"/>
                  </a:cubicBezTo>
                  <a:cubicBezTo>
                    <a:pt x="1852" y="16119"/>
                    <a:pt x="1964" y="16066"/>
                    <a:pt x="1944" y="15989"/>
                  </a:cubicBezTo>
                  <a:cubicBezTo>
                    <a:pt x="983" y="10716"/>
                    <a:pt x="1665" y="5256"/>
                    <a:pt x="300" y="45"/>
                  </a:cubicBezTo>
                  <a:cubicBezTo>
                    <a:pt x="290" y="14"/>
                    <a:pt x="252" y="0"/>
                    <a:pt x="207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53;p60">
              <a:extLst>
                <a:ext uri="{FF2B5EF4-FFF2-40B4-BE49-F238E27FC236}">
                  <a16:creationId xmlns:a16="http://schemas.microsoft.com/office/drawing/2014/main" id="{7463BEF3-79C6-4EE4-986E-67A7B7A921A8}"/>
                </a:ext>
              </a:extLst>
            </p:cNvPr>
            <p:cNvSpPr/>
            <p:nvPr/>
          </p:nvSpPr>
          <p:spPr>
            <a:xfrm>
              <a:off x="944500" y="146575"/>
              <a:ext cx="101050" cy="383925"/>
            </a:xfrm>
            <a:custGeom>
              <a:avLst/>
              <a:gdLst/>
              <a:ahLst/>
              <a:cxnLst/>
              <a:rect l="l" t="t" r="r" b="b"/>
              <a:pathLst>
                <a:path w="4042" h="15357" extrusionOk="0">
                  <a:moveTo>
                    <a:pt x="193" y="1"/>
                  </a:moveTo>
                  <a:cubicBezTo>
                    <a:pt x="105" y="1"/>
                    <a:pt x="1" y="52"/>
                    <a:pt x="1" y="124"/>
                  </a:cubicBezTo>
                  <a:cubicBezTo>
                    <a:pt x="94" y="2915"/>
                    <a:pt x="466" y="5676"/>
                    <a:pt x="1086" y="8406"/>
                  </a:cubicBezTo>
                  <a:cubicBezTo>
                    <a:pt x="1614" y="10577"/>
                    <a:pt x="2110" y="13617"/>
                    <a:pt x="3723" y="15323"/>
                  </a:cubicBezTo>
                  <a:cubicBezTo>
                    <a:pt x="3739" y="15346"/>
                    <a:pt x="3768" y="15356"/>
                    <a:pt x="3801" y="15356"/>
                  </a:cubicBezTo>
                  <a:cubicBezTo>
                    <a:pt x="3901" y="15356"/>
                    <a:pt x="4041" y="15269"/>
                    <a:pt x="3971" y="15199"/>
                  </a:cubicBezTo>
                  <a:cubicBezTo>
                    <a:pt x="2420" y="13555"/>
                    <a:pt x="1862" y="10453"/>
                    <a:pt x="1366" y="8313"/>
                  </a:cubicBezTo>
                  <a:cubicBezTo>
                    <a:pt x="745" y="5614"/>
                    <a:pt x="373" y="2853"/>
                    <a:pt x="311" y="93"/>
                  </a:cubicBezTo>
                  <a:cubicBezTo>
                    <a:pt x="311" y="27"/>
                    <a:pt x="256" y="1"/>
                    <a:pt x="193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54;p60">
              <a:extLst>
                <a:ext uri="{FF2B5EF4-FFF2-40B4-BE49-F238E27FC236}">
                  <a16:creationId xmlns:a16="http://schemas.microsoft.com/office/drawing/2014/main" id="{0F7E5766-049A-4D2D-A4EB-41652D4E2532}"/>
                </a:ext>
              </a:extLst>
            </p:cNvPr>
            <p:cNvSpPr/>
            <p:nvPr/>
          </p:nvSpPr>
          <p:spPr>
            <a:xfrm>
              <a:off x="851450" y="150575"/>
              <a:ext cx="180025" cy="374875"/>
            </a:xfrm>
            <a:custGeom>
              <a:avLst/>
              <a:gdLst/>
              <a:ahLst/>
              <a:cxnLst/>
              <a:rect l="l" t="t" r="r" b="b"/>
              <a:pathLst>
                <a:path w="7201" h="14995" extrusionOk="0">
                  <a:moveTo>
                    <a:pt x="7197" y="14884"/>
                  </a:moveTo>
                  <a:lnTo>
                    <a:pt x="7197" y="14898"/>
                  </a:lnTo>
                  <a:lnTo>
                    <a:pt x="7197" y="14898"/>
                  </a:lnTo>
                  <a:cubicBezTo>
                    <a:pt x="7200" y="14893"/>
                    <a:pt x="7201" y="14888"/>
                    <a:pt x="7197" y="14884"/>
                  </a:cubicBezTo>
                  <a:close/>
                  <a:moveTo>
                    <a:pt x="222" y="0"/>
                  </a:moveTo>
                  <a:cubicBezTo>
                    <a:pt x="140" y="0"/>
                    <a:pt x="0" y="44"/>
                    <a:pt x="0" y="88"/>
                  </a:cubicBezTo>
                  <a:cubicBezTo>
                    <a:pt x="280" y="5795"/>
                    <a:pt x="1831" y="11720"/>
                    <a:pt x="6918" y="14977"/>
                  </a:cubicBezTo>
                  <a:cubicBezTo>
                    <a:pt x="6930" y="14989"/>
                    <a:pt x="6949" y="14994"/>
                    <a:pt x="6972" y="14994"/>
                  </a:cubicBezTo>
                  <a:cubicBezTo>
                    <a:pt x="7044" y="14994"/>
                    <a:pt x="7153" y="14944"/>
                    <a:pt x="7188" y="14909"/>
                  </a:cubicBezTo>
                  <a:lnTo>
                    <a:pt x="7188" y="14909"/>
                  </a:lnTo>
                  <a:cubicBezTo>
                    <a:pt x="7191" y="14911"/>
                    <a:pt x="7194" y="14913"/>
                    <a:pt x="7197" y="14915"/>
                  </a:cubicBezTo>
                  <a:lnTo>
                    <a:pt x="7197" y="14898"/>
                  </a:lnTo>
                  <a:lnTo>
                    <a:pt x="7197" y="14898"/>
                  </a:lnTo>
                  <a:cubicBezTo>
                    <a:pt x="7195" y="14902"/>
                    <a:pt x="7192" y="14905"/>
                    <a:pt x="7188" y="14909"/>
                  </a:cubicBezTo>
                  <a:lnTo>
                    <a:pt x="7188" y="14909"/>
                  </a:lnTo>
                  <a:cubicBezTo>
                    <a:pt x="2108" y="11651"/>
                    <a:pt x="559" y="5730"/>
                    <a:pt x="280" y="26"/>
                  </a:cubicBezTo>
                  <a:cubicBezTo>
                    <a:pt x="280" y="8"/>
                    <a:pt x="256" y="0"/>
                    <a:pt x="22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EEC22-B2F9-4FDE-9826-ABFE8EF5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1D385A-C1D0-4133-899A-5C5CEA7F0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BR" sz="2000" dirty="0">
                <a:latin typeface="Calibri Light" panose="020F0302020204030204" pitchFamily="34" charset="0"/>
              </a:rPr>
              <a:t>É expectado que a utilização do sistema desenvolvido propague os ideais da moda sustentável, alcançando usuários além daqueles que já conhecem e simpatizam para com a causa. Se espera a popularização de brechós e bazares, quebrando preconceitos </a:t>
            </a:r>
          </a:p>
          <a:p>
            <a:pPr marL="152400" indent="0">
              <a:buNone/>
            </a:pPr>
            <a:r>
              <a:rPr lang="pt-BR" sz="2000" dirty="0">
                <a:latin typeface="Calibri Light" panose="020F0302020204030204" pitchFamily="34" charset="0"/>
              </a:rPr>
              <a:t>quanto a utilização das peças de segunda mão e que </a:t>
            </a:r>
          </a:p>
          <a:p>
            <a:pPr marL="152400" indent="0">
              <a:buNone/>
            </a:pPr>
            <a:r>
              <a:rPr lang="pt-BR" sz="2000" dirty="0">
                <a:latin typeface="Calibri Light" panose="020F0302020204030204" pitchFamily="34" charset="0"/>
              </a:rPr>
              <a:t>também haja a introdução da prática de troca entre os </a:t>
            </a:r>
          </a:p>
          <a:p>
            <a:pPr marL="152400" indent="0">
              <a:buNone/>
            </a:pPr>
            <a:r>
              <a:rPr lang="pt-BR" sz="2000" dirty="0">
                <a:latin typeface="Calibri Light" panose="020F0302020204030204" pitchFamily="34" charset="0"/>
              </a:rPr>
              <a:t>usuários, adotando o consumo consciente. </a:t>
            </a:r>
          </a:p>
        </p:txBody>
      </p:sp>
    </p:spTree>
    <p:extLst>
      <p:ext uri="{BB962C8B-B14F-4D97-AF65-F5344CB8AC3E}">
        <p14:creationId xmlns:p14="http://schemas.microsoft.com/office/powerpoint/2010/main" val="1565742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82AC7A6-16E7-4FAB-98A2-F29C20C7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84309E-5A6D-47CF-A701-B1DF91DDE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75" t="33548" r="16000" b="8869"/>
          <a:stretch/>
        </p:blipFill>
        <p:spPr>
          <a:xfrm>
            <a:off x="714300" y="1393259"/>
            <a:ext cx="6772629" cy="33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44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575BF3-0177-422C-B79A-AEB60682F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t="21879" r="21821" b="19531"/>
          <a:stretch/>
        </p:blipFill>
        <p:spPr>
          <a:xfrm>
            <a:off x="1728856" y="859267"/>
            <a:ext cx="5686287" cy="34249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B61CAD6-BB3C-4C0F-B2C3-07ECE900FCE5}"/>
              </a:ext>
            </a:extLst>
          </p:cNvPr>
          <p:cNvSpPr txBox="1"/>
          <p:nvPr/>
        </p:nvSpPr>
        <p:spPr>
          <a:xfrm>
            <a:off x="1753495" y="336047"/>
            <a:ext cx="563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Poppins Medium" panose="020B0604020202020204" charset="0"/>
                <a:cs typeface="Poppins Medium" panose="020B0604020202020204" charset="0"/>
              </a:rPr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174716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B61CAD6-BB3C-4C0F-B2C3-07ECE900FCE5}"/>
              </a:ext>
            </a:extLst>
          </p:cNvPr>
          <p:cNvSpPr txBox="1"/>
          <p:nvPr/>
        </p:nvSpPr>
        <p:spPr>
          <a:xfrm>
            <a:off x="1753495" y="336047"/>
            <a:ext cx="563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Poppins Medium" panose="020B0604020202020204" charset="0"/>
                <a:cs typeface="Poppins Medium" panose="020B0604020202020204" charset="0"/>
              </a:rPr>
              <a:t>REQUISITOS FUNCIONAIS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95B116-610C-4741-89B8-896989D87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0" t="29271" r="22000" b="15277"/>
          <a:stretch/>
        </p:blipFill>
        <p:spPr>
          <a:xfrm>
            <a:off x="1753497" y="982850"/>
            <a:ext cx="5637006" cy="32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97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68F5268-AEF8-46B4-8035-8A6687FF7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0" t="50743" r="21625" b="17096"/>
          <a:stretch/>
        </p:blipFill>
        <p:spPr>
          <a:xfrm>
            <a:off x="1016989" y="1400310"/>
            <a:ext cx="7110021" cy="234287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82C334-2F9B-4640-B29D-C4758B74464D}"/>
              </a:ext>
            </a:extLst>
          </p:cNvPr>
          <p:cNvSpPr txBox="1"/>
          <p:nvPr/>
        </p:nvSpPr>
        <p:spPr>
          <a:xfrm>
            <a:off x="1753495" y="742278"/>
            <a:ext cx="563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Poppins Medium" panose="020B0604020202020204" charset="0"/>
                <a:cs typeface="Poppins Medium" panose="020B0604020202020204" charset="0"/>
              </a:rPr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3447860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41"/>
          <p:cNvSpPr txBox="1">
            <a:spLocks noGrp="1"/>
          </p:cNvSpPr>
          <p:nvPr>
            <p:ph type="title"/>
          </p:nvPr>
        </p:nvSpPr>
        <p:spPr>
          <a:xfrm>
            <a:off x="1704900" y="1118800"/>
            <a:ext cx="4638600" cy="18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OBRIGADO!</a:t>
            </a:r>
            <a:endParaRPr sz="4800" dirty="0"/>
          </a:p>
        </p:txBody>
      </p:sp>
      <p:sp>
        <p:nvSpPr>
          <p:cNvPr id="3532" name="Google Shape;3532;p41"/>
          <p:cNvSpPr txBox="1">
            <a:spLocks noGrp="1"/>
          </p:cNvSpPr>
          <p:nvPr>
            <p:ph type="subTitle" idx="1"/>
          </p:nvPr>
        </p:nvSpPr>
        <p:spPr>
          <a:xfrm>
            <a:off x="1780204" y="2244700"/>
            <a:ext cx="35691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800" dirty="0"/>
              <a:t>Dúvidas?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Google Shape;3538;p42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CONTEXTUALIZAÇÃO</a:t>
            </a:r>
            <a:endParaRPr sz="1800" dirty="0"/>
          </a:p>
        </p:txBody>
      </p:sp>
      <p:sp>
        <p:nvSpPr>
          <p:cNvPr id="3539" name="Google Shape;3539;p42"/>
          <p:cNvSpPr txBox="1">
            <a:spLocks noGrp="1"/>
          </p:cNvSpPr>
          <p:nvPr>
            <p:ph type="body" idx="1"/>
          </p:nvPr>
        </p:nvSpPr>
        <p:spPr>
          <a:xfrm>
            <a:off x="714300" y="1317450"/>
            <a:ext cx="38577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 Indústria têxtil é a área focada na transformação de fios em tecidos para confecção das vestimentas utilizadas no cotidiano. Ela foi uma das primeiras indústrias criadas, sendo muito presente na história humana</a:t>
            </a:r>
          </a:p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 "as primeiras evidências conhecidas de fabricação de têxteis, utilizando a técnica de tecelagem, datam de cerca de 5000 a.C." (SILVA, 2021).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3540" name="Google Shape;3540;p42"/>
          <p:cNvGrpSpPr/>
          <p:nvPr/>
        </p:nvGrpSpPr>
        <p:grpSpPr>
          <a:xfrm>
            <a:off x="3930016" y="545754"/>
            <a:ext cx="548733" cy="498301"/>
            <a:chOff x="3652400" y="3788700"/>
            <a:chExt cx="700450" cy="636075"/>
          </a:xfrm>
        </p:grpSpPr>
        <p:sp>
          <p:nvSpPr>
            <p:cNvPr id="3541" name="Google Shape;3541;p4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6" name="Google Shape;3556;p42"/>
          <p:cNvSpPr/>
          <p:nvPr/>
        </p:nvSpPr>
        <p:spPr>
          <a:xfrm>
            <a:off x="4015088" y="4444538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7" name="Google Shape;3557;p42"/>
          <p:cNvSpPr txBox="1">
            <a:spLocks noGrp="1"/>
          </p:cNvSpPr>
          <p:nvPr>
            <p:ph type="title" idx="2"/>
          </p:nvPr>
        </p:nvSpPr>
        <p:spPr>
          <a:xfrm>
            <a:off x="714300" y="899125"/>
            <a:ext cx="3102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indústria têxtil</a:t>
            </a:r>
            <a:endParaRPr dirty="0"/>
          </a:p>
        </p:txBody>
      </p:sp>
      <p:pic>
        <p:nvPicPr>
          <p:cNvPr id="1028" name="Picture 4" descr="Revolução Industrial: causas e consequências - História do Mundo">
            <a:extLst>
              <a:ext uri="{FF2B5EF4-FFF2-40B4-BE49-F238E27FC236}">
                <a16:creationId xmlns:a16="http://schemas.microsoft.com/office/drawing/2014/main" id="{BDF3B367-B938-411C-A7E5-115810C84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7" r="8732"/>
          <a:stretch/>
        </p:blipFill>
        <p:spPr bwMode="auto">
          <a:xfrm>
            <a:off x="4754304" y="603158"/>
            <a:ext cx="4045395" cy="41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502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1918898-6B3D-4A68-B971-4B9F9051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21658"/>
            <a:ext cx="7715400" cy="1426927"/>
          </a:xfrm>
        </p:spPr>
        <p:txBody>
          <a:bodyPr/>
          <a:lstStyle/>
          <a:p>
            <a:pPr marL="152400" indent="0" algn="ctr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Poppins" panose="020B0604020202020204" charset="0"/>
              </a:rPr>
              <a:t>O Brasil é a 5ª maior indústria têxtil do mundo e 4ª no segmento </a:t>
            </a:r>
          </a:p>
          <a:p>
            <a:pPr marL="152400" indent="0" algn="ctr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Poppins" panose="020B0604020202020204" charset="0"/>
              </a:rPr>
              <a:t>de  vestuário, com uma produção média de 1,3 milhões de têxteis e 6,71 milhões de vestuário. Em 2018 a produção manufatureira têxtil de 2 milhões de toneladas no Brasil teve um faturamento de US $50,3 bilhões </a:t>
            </a:r>
          </a:p>
          <a:p>
            <a:pPr marL="152400" indent="0" algn="ctr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Poppins" panose="020B0604020202020204" charset="0"/>
              </a:rPr>
              <a:t>(PRADO, 2018 apud CAVALCANTI; SANTOS, 2021).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604D32B-6FFD-4828-BF08-93C5034F8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72" r="1196" b="2172"/>
          <a:stretch/>
        </p:blipFill>
        <p:spPr>
          <a:xfrm>
            <a:off x="2573990" y="2067932"/>
            <a:ext cx="6727213" cy="329548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8610CD-BD10-4BA5-A13B-F763530A8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9"/>
          <a:stretch/>
        </p:blipFill>
        <p:spPr bwMode="auto">
          <a:xfrm>
            <a:off x="0" y="2067933"/>
            <a:ext cx="4213185" cy="32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3042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38"/>
          <p:cNvSpPr txBox="1">
            <a:spLocks noGrp="1"/>
          </p:cNvSpPr>
          <p:nvPr>
            <p:ph type="title"/>
          </p:nvPr>
        </p:nvSpPr>
        <p:spPr>
          <a:xfrm>
            <a:off x="78789" y="70816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CONTEXTUALIZAÇÃO</a:t>
            </a:r>
            <a:endParaRPr dirty="0"/>
          </a:p>
        </p:txBody>
      </p:sp>
      <p:sp>
        <p:nvSpPr>
          <p:cNvPr id="3458" name="Google Shape;3458;p38"/>
          <p:cNvSpPr txBox="1">
            <a:spLocks noGrp="1"/>
          </p:cNvSpPr>
          <p:nvPr>
            <p:ph type="body" idx="1"/>
          </p:nvPr>
        </p:nvSpPr>
        <p:spPr>
          <a:xfrm>
            <a:off x="206230" y="752932"/>
            <a:ext cx="8480570" cy="862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 principal vantagem do fast-fashion é a acessibilidade de consumo e a movimentação do mercado trabalhista, que gera muitos empregos. Ele se tornou um grande mercado econômico, e com isso, a produção em massa de roupas trouxe consequências negativas para o meio ambiente.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8C29B7-A6FF-4DA5-8338-EA23ACADE53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-75872" y="172791"/>
            <a:ext cx="1934512" cy="755700"/>
          </a:xfrm>
        </p:spPr>
        <p:txBody>
          <a:bodyPr/>
          <a:lstStyle/>
          <a:p>
            <a:r>
              <a:rPr lang="pt-BR" sz="1800" dirty="0"/>
              <a:t>Fast-Fashion</a:t>
            </a:r>
            <a:endParaRPr lang="pt-BR" dirty="0"/>
          </a:p>
        </p:txBody>
      </p:sp>
      <p:grpSp>
        <p:nvGrpSpPr>
          <p:cNvPr id="12" name="Google Shape;4436;p66">
            <a:extLst>
              <a:ext uri="{FF2B5EF4-FFF2-40B4-BE49-F238E27FC236}">
                <a16:creationId xmlns:a16="http://schemas.microsoft.com/office/drawing/2014/main" id="{26216D51-0662-417B-9F65-598BAB7AA83E}"/>
              </a:ext>
            </a:extLst>
          </p:cNvPr>
          <p:cNvGrpSpPr/>
          <p:nvPr/>
        </p:nvGrpSpPr>
        <p:grpSpPr>
          <a:xfrm>
            <a:off x="4173167" y="1834546"/>
            <a:ext cx="4764603" cy="1879826"/>
            <a:chOff x="4411970" y="1801825"/>
            <a:chExt cx="734586" cy="409262"/>
          </a:xfrm>
        </p:grpSpPr>
        <p:sp>
          <p:nvSpPr>
            <p:cNvPr id="13" name="Google Shape;4437;p66">
              <a:extLst>
                <a:ext uri="{FF2B5EF4-FFF2-40B4-BE49-F238E27FC236}">
                  <a16:creationId xmlns:a16="http://schemas.microsoft.com/office/drawing/2014/main" id="{AF83267C-D781-4698-8BCF-0BDA3907B316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8;p66">
              <a:extLst>
                <a:ext uri="{FF2B5EF4-FFF2-40B4-BE49-F238E27FC236}">
                  <a16:creationId xmlns:a16="http://schemas.microsoft.com/office/drawing/2014/main" id="{BCC20F39-BB0B-4965-AA03-E52AE801E7D9}"/>
                </a:ext>
              </a:extLst>
            </p:cNvPr>
            <p:cNvSpPr/>
            <p:nvPr/>
          </p:nvSpPr>
          <p:spPr>
            <a:xfrm>
              <a:off x="4411970" y="1801825"/>
              <a:ext cx="152904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10CC0F90-A889-4C60-9A37-29EDD7E55FAC}"/>
              </a:ext>
            </a:extLst>
          </p:cNvPr>
          <p:cNvSpPr/>
          <p:nvPr/>
        </p:nvSpPr>
        <p:spPr>
          <a:xfrm>
            <a:off x="5164919" y="1909527"/>
            <a:ext cx="37728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Poppins" panose="020B0604020202020204" charset="0"/>
              </a:rPr>
              <a:t>Tradução literal: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Poppins" panose="020B0604020202020204" charset="0"/>
              </a:rPr>
              <a:t>Moda rápida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Poppins" panose="020B0604020202020204" charset="0"/>
              </a:rPr>
              <a:t>Consiste em um processo em que a roupa é desenvolvida, usada e descartada rapidamente.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Poppins" panose="020B0604020202020204" charset="0"/>
              </a:rPr>
              <a:t>Baseia-se em desenhar, fabricar e vender uma grande quantidade de roupas, reciclando conceitos e usando material de baixo custo.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C3AA1F-2DCC-4862-9293-10D538495410}"/>
              </a:ext>
            </a:extLst>
          </p:cNvPr>
          <p:cNvSpPr txBox="1"/>
          <p:nvPr/>
        </p:nvSpPr>
        <p:spPr>
          <a:xfrm>
            <a:off x="4128448" y="1980878"/>
            <a:ext cx="1094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Poppins Medium" panose="020B0604020202020204" charset="0"/>
                <a:cs typeface="Poppins Medium" panose="020B0604020202020204" charset="0"/>
              </a:rPr>
              <a:t>FAST</a:t>
            </a:r>
          </a:p>
          <a:p>
            <a:pPr algn="ctr"/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Poppins Medium" panose="020B0604020202020204" charset="0"/>
                <a:cs typeface="Poppins Medium" panose="020B0604020202020204" charset="0"/>
              </a:rPr>
              <a:t>FASHION</a:t>
            </a:r>
          </a:p>
          <a:p>
            <a:endParaRPr lang="pt-BR" dirty="0">
              <a:latin typeface="Poppins Medium" panose="020B0604020202020204" charset="0"/>
              <a:cs typeface="Poppins Medium" panose="020B0604020202020204" charset="0"/>
            </a:endParaRPr>
          </a:p>
        </p:txBody>
      </p:sp>
      <p:pic>
        <p:nvPicPr>
          <p:cNvPr id="4100" name="Picture 4" descr="O que é fast fashion e quais são seus impactos?">
            <a:extLst>
              <a:ext uri="{FF2B5EF4-FFF2-40B4-BE49-F238E27FC236}">
                <a16:creationId xmlns:a16="http://schemas.microsoft.com/office/drawing/2014/main" id="{213C06F2-F89C-4D29-ACF0-79E180D19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30" y="1834546"/>
            <a:ext cx="3703580" cy="2540466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nner – São Luís Shopping">
            <a:extLst>
              <a:ext uri="{FF2B5EF4-FFF2-40B4-BE49-F238E27FC236}">
                <a16:creationId xmlns:a16="http://schemas.microsoft.com/office/drawing/2014/main" id="{D576FE69-B44A-4323-A069-1108A3F74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63" y="3468953"/>
            <a:ext cx="1017505" cy="101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IACHUELO | Iguatemi São Carlos">
            <a:extLst>
              <a:ext uri="{FF2B5EF4-FFF2-40B4-BE49-F238E27FC236}">
                <a16:creationId xmlns:a16="http://schemas.microsoft.com/office/drawing/2014/main" id="{B5F1B55D-AFFE-4876-ADF7-00AE4B94C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070" y="3495286"/>
            <a:ext cx="1017505" cy="101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FATURA C&amp;A → 2ª Via pela Internet, Telefone, Pagar Fatura Atrasada">
            <a:extLst>
              <a:ext uri="{FF2B5EF4-FFF2-40B4-BE49-F238E27FC236}">
                <a16:creationId xmlns:a16="http://schemas.microsoft.com/office/drawing/2014/main" id="{8A2DA747-31DA-4A9C-AF69-F1E7C2B1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579" y="3580400"/>
            <a:ext cx="1059483" cy="79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C2659BA-7F81-4DE4-AE66-781CF577FDD8}"/>
              </a:ext>
            </a:extLst>
          </p:cNvPr>
          <p:cNvSpPr txBox="1"/>
          <p:nvPr/>
        </p:nvSpPr>
        <p:spPr>
          <a:xfrm>
            <a:off x="824345" y="586591"/>
            <a:ext cx="2778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i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Poppins" panose="020B0604020202020204" charset="0"/>
              </a:rPr>
              <a:t>A indústria têxtil é o segundo setor que mais polui o meio ambiente[...] essa indústria emite cerca de 8 a 10% das emissões globais de gases de efeito estufa, libera 500 mil toneladas de microfibras sintéticas nos oceanos todos os anos e polui o solo por conta do uso de pesticidas na plantação de fibras naturais.</a:t>
            </a:r>
          </a:p>
          <a:p>
            <a:r>
              <a:rPr lang="pt-BR" sz="1800" i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Poppins" panose="020B0604020202020204" charset="0"/>
              </a:rPr>
              <a:t>(ZOZ, 2020)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EE9C0C-FE3C-424E-892D-A2EB665562A0}"/>
              </a:ext>
            </a:extLst>
          </p:cNvPr>
          <p:cNvSpPr txBox="1"/>
          <p:nvPr/>
        </p:nvSpPr>
        <p:spPr>
          <a:xfrm>
            <a:off x="5540788" y="590252"/>
            <a:ext cx="2778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i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Poppins" panose="020B0604020202020204" charset="0"/>
              </a:rPr>
              <a:t>Hoje, atribui-se mais valor à novidade do que ao vestuário propriamente dito, na sua função primordial que é a de proteger o corpo de intempéries e danos físicos de uma forma confortável e funcional. A roupa, enquanto vestuário de moda, não passa de mera mercadoria rapidamente descartável. </a:t>
            </a:r>
          </a:p>
          <a:p>
            <a:pPr algn="r"/>
            <a:r>
              <a:rPr lang="pt-BR" sz="1800" i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Poppins" panose="020B0604020202020204" charset="0"/>
              </a:rPr>
              <a:t>(REFOSCO et al., 2011). </a:t>
            </a:r>
          </a:p>
        </p:txBody>
      </p:sp>
      <p:grpSp>
        <p:nvGrpSpPr>
          <p:cNvPr id="25" name="Google Shape;7647;p68">
            <a:extLst>
              <a:ext uri="{FF2B5EF4-FFF2-40B4-BE49-F238E27FC236}">
                <a16:creationId xmlns:a16="http://schemas.microsoft.com/office/drawing/2014/main" id="{8D425642-D6A5-49D8-B4C8-EA57307CF909}"/>
              </a:ext>
            </a:extLst>
          </p:cNvPr>
          <p:cNvGrpSpPr/>
          <p:nvPr/>
        </p:nvGrpSpPr>
        <p:grpSpPr>
          <a:xfrm rot="16200000">
            <a:off x="1488327" y="2280053"/>
            <a:ext cx="6167345" cy="583394"/>
            <a:chOff x="238125" y="2506075"/>
            <a:chExt cx="7115411" cy="673075"/>
          </a:xfrm>
        </p:grpSpPr>
        <p:sp>
          <p:nvSpPr>
            <p:cNvPr id="26" name="Google Shape;7648;p68">
              <a:extLst>
                <a:ext uri="{FF2B5EF4-FFF2-40B4-BE49-F238E27FC236}">
                  <a16:creationId xmlns:a16="http://schemas.microsoft.com/office/drawing/2014/main" id="{47361975-9C43-432C-AF11-82F1FED786F3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49;p68">
              <a:extLst>
                <a:ext uri="{FF2B5EF4-FFF2-40B4-BE49-F238E27FC236}">
                  <a16:creationId xmlns:a16="http://schemas.microsoft.com/office/drawing/2014/main" id="{C659BC39-203B-423A-954B-2A7019487C54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50;p68">
              <a:extLst>
                <a:ext uri="{FF2B5EF4-FFF2-40B4-BE49-F238E27FC236}">
                  <a16:creationId xmlns:a16="http://schemas.microsoft.com/office/drawing/2014/main" id="{1CF7C214-AD3D-484C-B14A-C13D202E7EB0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51;p68">
              <a:extLst>
                <a:ext uri="{FF2B5EF4-FFF2-40B4-BE49-F238E27FC236}">
                  <a16:creationId xmlns:a16="http://schemas.microsoft.com/office/drawing/2014/main" id="{740249EE-0466-441E-820B-DD4B9FE9646A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52;p68">
              <a:extLst>
                <a:ext uri="{FF2B5EF4-FFF2-40B4-BE49-F238E27FC236}">
                  <a16:creationId xmlns:a16="http://schemas.microsoft.com/office/drawing/2014/main" id="{E399496B-AC45-4A2A-A2B0-F73F1137EC65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792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AB5BD22-25D5-4896-95C7-61397FC5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290" y="1360030"/>
            <a:ext cx="5509110" cy="1898700"/>
          </a:xfrm>
        </p:spPr>
        <p:txBody>
          <a:bodyPr/>
          <a:lstStyle/>
          <a:p>
            <a:r>
              <a:rPr lang="pt-BR" sz="3100" dirty="0"/>
              <a:t>A moda sustentável </a:t>
            </a:r>
            <a:br>
              <a:rPr lang="pt-BR" sz="3100" dirty="0"/>
            </a:br>
            <a:r>
              <a:rPr lang="pt-BR" sz="3100" dirty="0"/>
              <a:t>surge como alternativa e </a:t>
            </a:r>
            <a:br>
              <a:rPr lang="pt-BR" sz="3100" dirty="0"/>
            </a:br>
            <a:r>
              <a:rPr lang="pt-BR" sz="3100" dirty="0"/>
              <a:t>busca diminuir impactos ambientais causados pelo ser humano</a:t>
            </a:r>
          </a:p>
        </p:txBody>
      </p:sp>
    </p:spTree>
    <p:extLst>
      <p:ext uri="{BB962C8B-B14F-4D97-AF65-F5344CB8AC3E}">
        <p14:creationId xmlns:p14="http://schemas.microsoft.com/office/powerpoint/2010/main" val="31922995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39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 DO PROBLEMA</a:t>
            </a:r>
            <a:endParaRPr dirty="0"/>
          </a:p>
        </p:txBody>
      </p:sp>
      <p:sp>
        <p:nvSpPr>
          <p:cNvPr id="3464" name="Google Shape;3464;p39"/>
          <p:cNvSpPr txBox="1">
            <a:spLocks noGrp="1"/>
          </p:cNvSpPr>
          <p:nvPr>
            <p:ph type="title" idx="2"/>
          </p:nvPr>
        </p:nvSpPr>
        <p:spPr>
          <a:xfrm>
            <a:off x="744607" y="1026680"/>
            <a:ext cx="73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PRÓS</a:t>
            </a:r>
            <a:endParaRPr dirty="0"/>
          </a:p>
        </p:txBody>
      </p:sp>
      <p:sp>
        <p:nvSpPr>
          <p:cNvPr id="3465" name="Google Shape;3465;p39"/>
          <p:cNvSpPr txBox="1">
            <a:spLocks noGrp="1"/>
          </p:cNvSpPr>
          <p:nvPr>
            <p:ph type="subTitle" idx="1"/>
          </p:nvPr>
        </p:nvSpPr>
        <p:spPr>
          <a:xfrm>
            <a:off x="714300" y="1599380"/>
            <a:ext cx="2439458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Questões consideráveis para compreender o conceito de sustentabilidade atrelado à moda e à indústria têxtil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467" name="Google Shape;3467;p39"/>
          <p:cNvSpPr txBox="1">
            <a:spLocks noGrp="1"/>
          </p:cNvSpPr>
          <p:nvPr>
            <p:ph type="subTitle" idx="4"/>
          </p:nvPr>
        </p:nvSpPr>
        <p:spPr>
          <a:xfrm>
            <a:off x="3352270" y="1599380"/>
            <a:ext cx="2439459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Busca de usuários pela moda sustentável, através de brechós online, por exemplo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469" name="Google Shape;3469;p39"/>
          <p:cNvSpPr txBox="1">
            <a:spLocks noGrp="1"/>
          </p:cNvSpPr>
          <p:nvPr>
            <p:ph type="subTitle" idx="6"/>
          </p:nvPr>
        </p:nvSpPr>
        <p:spPr>
          <a:xfrm>
            <a:off x="5990241" y="1599380"/>
            <a:ext cx="2250053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Implementação do aplicativo Balook mais próximo dos conceitos de consumo consciente relacionado à moda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39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 DO PROBLEMA</a:t>
            </a:r>
            <a:endParaRPr dirty="0"/>
          </a:p>
        </p:txBody>
      </p:sp>
      <p:sp>
        <p:nvSpPr>
          <p:cNvPr id="3464" name="Google Shape;3464;p39"/>
          <p:cNvSpPr txBox="1">
            <a:spLocks noGrp="1"/>
          </p:cNvSpPr>
          <p:nvPr>
            <p:ph type="title" idx="2"/>
          </p:nvPr>
        </p:nvSpPr>
        <p:spPr>
          <a:xfrm>
            <a:off x="744607" y="1026680"/>
            <a:ext cx="11870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CONTRAS</a:t>
            </a:r>
            <a:endParaRPr dirty="0"/>
          </a:p>
        </p:txBody>
      </p:sp>
      <p:sp>
        <p:nvSpPr>
          <p:cNvPr id="3465" name="Google Shape;3465;p39"/>
          <p:cNvSpPr txBox="1">
            <a:spLocks noGrp="1"/>
          </p:cNvSpPr>
          <p:nvPr>
            <p:ph type="subTitle" idx="1"/>
          </p:nvPr>
        </p:nvSpPr>
        <p:spPr>
          <a:xfrm>
            <a:off x="714300" y="1599380"/>
            <a:ext cx="2439458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Poucos consumidores que aderem à pautas de moda sustentável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467" name="Google Shape;3467;p39"/>
          <p:cNvSpPr txBox="1">
            <a:spLocks noGrp="1"/>
          </p:cNvSpPr>
          <p:nvPr>
            <p:ph type="subTitle" idx="4"/>
          </p:nvPr>
        </p:nvSpPr>
        <p:spPr>
          <a:xfrm>
            <a:off x="3466570" y="1599380"/>
            <a:ext cx="484304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Escassez de soluções efetivas, como a apresentada por Fantinel (2021), que desenvolve uma aplicação com objetivos e ações mais próximas ao que a moda sustentável propõe</a:t>
            </a:r>
          </a:p>
        </p:txBody>
      </p:sp>
    </p:spTree>
    <p:extLst>
      <p:ext uri="{BB962C8B-B14F-4D97-AF65-F5344CB8AC3E}">
        <p14:creationId xmlns:p14="http://schemas.microsoft.com/office/powerpoint/2010/main" val="466657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295275" y="343470"/>
            <a:ext cx="2476800" cy="548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OBJETIVO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8D7F36-F6B1-4096-B9CE-B8254856C8F1}"/>
              </a:ext>
            </a:extLst>
          </p:cNvPr>
          <p:cNvSpPr txBox="1"/>
          <p:nvPr/>
        </p:nvSpPr>
        <p:spPr>
          <a:xfrm>
            <a:off x="866775" y="1322235"/>
            <a:ext cx="3956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Divulgar a moda sustentável através de brechós e bazares, a fim de conscientizar a sociedade sobre os problemas ambientais gerados pela indústria têxtil.</a:t>
            </a:r>
          </a:p>
        </p:txBody>
      </p:sp>
      <p:sp>
        <p:nvSpPr>
          <p:cNvPr id="6" name="Google Shape;3464;p39">
            <a:extLst>
              <a:ext uri="{FF2B5EF4-FFF2-40B4-BE49-F238E27FC236}">
                <a16:creationId xmlns:a16="http://schemas.microsoft.com/office/drawing/2014/main" id="{2B04C5B9-75DD-4DB0-ABBB-A67404D85188}"/>
              </a:ext>
            </a:extLst>
          </p:cNvPr>
          <p:cNvSpPr txBox="1">
            <a:spLocks/>
          </p:cNvSpPr>
          <p:nvPr/>
        </p:nvSpPr>
        <p:spPr>
          <a:xfrm>
            <a:off x="295275" y="774165"/>
            <a:ext cx="9258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b="1" dirty="0">
                <a:latin typeface="Poppins" panose="020B0604020202020204" charset="0"/>
                <a:cs typeface="Poppins" panose="020B0604020202020204" charset="0"/>
              </a:rPr>
              <a:t>GERAL</a:t>
            </a:r>
            <a:endParaRPr lang="pt-BR" b="1" dirty="0"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7" name="Google Shape;3477;p40">
            <a:extLst>
              <a:ext uri="{FF2B5EF4-FFF2-40B4-BE49-F238E27FC236}">
                <a16:creationId xmlns:a16="http://schemas.microsoft.com/office/drawing/2014/main" id="{620CDA03-BB45-4D71-A265-7472D1E99FE5}"/>
              </a:ext>
            </a:extLst>
          </p:cNvPr>
          <p:cNvGrpSpPr/>
          <p:nvPr/>
        </p:nvGrpSpPr>
        <p:grpSpPr>
          <a:xfrm>
            <a:off x="5394960" y="2103120"/>
            <a:ext cx="2882265" cy="3040380"/>
            <a:chOff x="3836975" y="2014000"/>
            <a:chExt cx="2370875" cy="2446875"/>
          </a:xfrm>
        </p:grpSpPr>
        <p:sp>
          <p:nvSpPr>
            <p:cNvPr id="8" name="Google Shape;3478;p40">
              <a:extLst>
                <a:ext uri="{FF2B5EF4-FFF2-40B4-BE49-F238E27FC236}">
                  <a16:creationId xmlns:a16="http://schemas.microsoft.com/office/drawing/2014/main" id="{D6EE0355-2737-49E2-A430-61BBBC073850}"/>
                </a:ext>
              </a:extLst>
            </p:cNvPr>
            <p:cNvSpPr/>
            <p:nvPr/>
          </p:nvSpPr>
          <p:spPr>
            <a:xfrm>
              <a:off x="3836975" y="2985050"/>
              <a:ext cx="544850" cy="507725"/>
            </a:xfrm>
            <a:custGeom>
              <a:avLst/>
              <a:gdLst/>
              <a:ahLst/>
              <a:cxnLst/>
              <a:rect l="l" t="t" r="r" b="b"/>
              <a:pathLst>
                <a:path w="21794" h="20309" extrusionOk="0">
                  <a:moveTo>
                    <a:pt x="17016" y="1"/>
                  </a:moveTo>
                  <a:cubicBezTo>
                    <a:pt x="16950" y="1"/>
                    <a:pt x="16880" y="12"/>
                    <a:pt x="16809" y="34"/>
                  </a:cubicBezTo>
                  <a:cubicBezTo>
                    <a:pt x="16171" y="217"/>
                    <a:pt x="14438" y="1767"/>
                    <a:pt x="13891" y="4168"/>
                  </a:cubicBezTo>
                  <a:cubicBezTo>
                    <a:pt x="13891" y="4168"/>
                    <a:pt x="13635" y="4779"/>
                    <a:pt x="12995" y="4779"/>
                  </a:cubicBezTo>
                  <a:cubicBezTo>
                    <a:pt x="12841" y="4779"/>
                    <a:pt x="12664" y="4743"/>
                    <a:pt x="12462" y="4654"/>
                  </a:cubicBezTo>
                  <a:cubicBezTo>
                    <a:pt x="10912" y="3955"/>
                    <a:pt x="5745" y="1311"/>
                    <a:pt x="4803" y="977"/>
                  </a:cubicBezTo>
                  <a:cubicBezTo>
                    <a:pt x="4447" y="862"/>
                    <a:pt x="4059" y="785"/>
                    <a:pt x="3766" y="785"/>
                  </a:cubicBezTo>
                  <a:cubicBezTo>
                    <a:pt x="3358" y="785"/>
                    <a:pt x="3134" y="935"/>
                    <a:pt x="3435" y="1341"/>
                  </a:cubicBezTo>
                  <a:cubicBezTo>
                    <a:pt x="3800" y="1828"/>
                    <a:pt x="5897" y="3408"/>
                    <a:pt x="7021" y="4259"/>
                  </a:cubicBezTo>
                  <a:cubicBezTo>
                    <a:pt x="5819" y="3377"/>
                    <a:pt x="3417" y="1696"/>
                    <a:pt x="2586" y="1696"/>
                  </a:cubicBezTo>
                  <a:cubicBezTo>
                    <a:pt x="2473" y="1696"/>
                    <a:pt x="2388" y="1728"/>
                    <a:pt x="2341" y="1797"/>
                  </a:cubicBezTo>
                  <a:cubicBezTo>
                    <a:pt x="2128" y="2132"/>
                    <a:pt x="2462" y="2800"/>
                    <a:pt x="3648" y="3803"/>
                  </a:cubicBezTo>
                  <a:cubicBezTo>
                    <a:pt x="2766" y="3226"/>
                    <a:pt x="1945" y="2770"/>
                    <a:pt x="1672" y="2770"/>
                  </a:cubicBezTo>
                  <a:cubicBezTo>
                    <a:pt x="0" y="2800"/>
                    <a:pt x="4803" y="6448"/>
                    <a:pt x="4803" y="6448"/>
                  </a:cubicBezTo>
                  <a:cubicBezTo>
                    <a:pt x="2262" y="4565"/>
                    <a:pt x="1736" y="4003"/>
                    <a:pt x="1443" y="4003"/>
                  </a:cubicBezTo>
                  <a:cubicBezTo>
                    <a:pt x="1343" y="4003"/>
                    <a:pt x="1271" y="4068"/>
                    <a:pt x="1155" y="4168"/>
                  </a:cubicBezTo>
                  <a:cubicBezTo>
                    <a:pt x="851" y="4442"/>
                    <a:pt x="1398" y="5232"/>
                    <a:pt x="3009" y="6873"/>
                  </a:cubicBezTo>
                  <a:lnTo>
                    <a:pt x="9028" y="13682"/>
                  </a:lnTo>
                  <a:lnTo>
                    <a:pt x="12584" y="20308"/>
                  </a:lnTo>
                  <a:lnTo>
                    <a:pt x="21794" y="14989"/>
                  </a:lnTo>
                  <a:lnTo>
                    <a:pt x="16292" y="7451"/>
                  </a:lnTo>
                  <a:cubicBezTo>
                    <a:pt x="16231" y="6904"/>
                    <a:pt x="16201" y="6235"/>
                    <a:pt x="16201" y="5475"/>
                  </a:cubicBezTo>
                  <a:cubicBezTo>
                    <a:pt x="16171" y="4806"/>
                    <a:pt x="16292" y="4168"/>
                    <a:pt x="16505" y="3530"/>
                  </a:cubicBezTo>
                  <a:cubicBezTo>
                    <a:pt x="16748" y="2770"/>
                    <a:pt x="17143" y="1767"/>
                    <a:pt x="17508" y="1281"/>
                  </a:cubicBezTo>
                  <a:cubicBezTo>
                    <a:pt x="17915" y="738"/>
                    <a:pt x="17571" y="1"/>
                    <a:pt x="17016" y="1"/>
                  </a:cubicBezTo>
                  <a:close/>
                </a:path>
              </a:pathLst>
            </a:custGeom>
            <a:solidFill>
              <a:srgbClr val="F8B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79;p40">
              <a:extLst>
                <a:ext uri="{FF2B5EF4-FFF2-40B4-BE49-F238E27FC236}">
                  <a16:creationId xmlns:a16="http://schemas.microsoft.com/office/drawing/2014/main" id="{141BBD96-96C0-4DF0-B4DD-AC3BCEF06E6D}"/>
                </a:ext>
              </a:extLst>
            </p:cNvPr>
            <p:cNvSpPr/>
            <p:nvPr/>
          </p:nvSpPr>
          <p:spPr>
            <a:xfrm>
              <a:off x="3893950" y="3082975"/>
              <a:ext cx="116300" cy="89975"/>
            </a:xfrm>
            <a:custGeom>
              <a:avLst/>
              <a:gdLst/>
              <a:ahLst/>
              <a:cxnLst/>
              <a:rect l="l" t="t" r="r" b="b"/>
              <a:pathLst>
                <a:path w="4652" h="3599" extrusionOk="0">
                  <a:moveTo>
                    <a:pt x="82" y="0"/>
                  </a:moveTo>
                  <a:cubicBezTo>
                    <a:pt x="72" y="0"/>
                    <a:pt x="65" y="3"/>
                    <a:pt x="62" y="8"/>
                  </a:cubicBezTo>
                  <a:cubicBezTo>
                    <a:pt x="1" y="69"/>
                    <a:pt x="943" y="950"/>
                    <a:pt x="2220" y="1953"/>
                  </a:cubicBezTo>
                  <a:cubicBezTo>
                    <a:pt x="3417" y="2888"/>
                    <a:pt x="4446" y="3598"/>
                    <a:pt x="4579" y="3598"/>
                  </a:cubicBezTo>
                  <a:cubicBezTo>
                    <a:pt x="4584" y="3598"/>
                    <a:pt x="4588" y="3597"/>
                    <a:pt x="4590" y="3595"/>
                  </a:cubicBezTo>
                  <a:cubicBezTo>
                    <a:pt x="4651" y="3503"/>
                    <a:pt x="3709" y="2622"/>
                    <a:pt x="2463" y="1649"/>
                  </a:cubicBezTo>
                  <a:cubicBezTo>
                    <a:pt x="1287" y="703"/>
                    <a:pt x="247" y="0"/>
                    <a:pt x="82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80;p40">
              <a:extLst>
                <a:ext uri="{FF2B5EF4-FFF2-40B4-BE49-F238E27FC236}">
                  <a16:creationId xmlns:a16="http://schemas.microsoft.com/office/drawing/2014/main" id="{4E2F60C1-661E-48B3-BDDB-445BFB6170F2}"/>
                </a:ext>
              </a:extLst>
            </p:cNvPr>
            <p:cNvSpPr/>
            <p:nvPr/>
          </p:nvSpPr>
          <p:spPr>
            <a:xfrm>
              <a:off x="3909925" y="3054100"/>
              <a:ext cx="129950" cy="88550"/>
            </a:xfrm>
            <a:custGeom>
              <a:avLst/>
              <a:gdLst/>
              <a:ahLst/>
              <a:cxnLst/>
              <a:rect l="l" t="t" r="r" b="b"/>
              <a:pathLst>
                <a:path w="5198" h="3542" extrusionOk="0">
                  <a:moveTo>
                    <a:pt x="82" y="0"/>
                  </a:moveTo>
                  <a:cubicBezTo>
                    <a:pt x="71" y="0"/>
                    <a:pt x="64" y="3"/>
                    <a:pt x="61" y="8"/>
                  </a:cubicBezTo>
                  <a:cubicBezTo>
                    <a:pt x="0" y="99"/>
                    <a:pt x="1094" y="950"/>
                    <a:pt x="2492" y="1923"/>
                  </a:cubicBezTo>
                  <a:cubicBezTo>
                    <a:pt x="3811" y="2840"/>
                    <a:pt x="4941" y="3542"/>
                    <a:pt x="5116" y="3542"/>
                  </a:cubicBezTo>
                  <a:cubicBezTo>
                    <a:pt x="5126" y="3542"/>
                    <a:pt x="5133" y="3539"/>
                    <a:pt x="5137" y="3534"/>
                  </a:cubicBezTo>
                  <a:cubicBezTo>
                    <a:pt x="5198" y="3443"/>
                    <a:pt x="4103" y="2592"/>
                    <a:pt x="2705" y="1619"/>
                  </a:cubicBezTo>
                  <a:cubicBezTo>
                    <a:pt x="1386" y="701"/>
                    <a:pt x="257" y="0"/>
                    <a:pt x="82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81;p40">
              <a:extLst>
                <a:ext uri="{FF2B5EF4-FFF2-40B4-BE49-F238E27FC236}">
                  <a16:creationId xmlns:a16="http://schemas.microsoft.com/office/drawing/2014/main" id="{F5328845-32C3-4C35-8B0A-AFFDB07416D6}"/>
                </a:ext>
              </a:extLst>
            </p:cNvPr>
            <p:cNvSpPr/>
            <p:nvPr/>
          </p:nvSpPr>
          <p:spPr>
            <a:xfrm>
              <a:off x="3937275" y="3028250"/>
              <a:ext cx="123875" cy="82500"/>
            </a:xfrm>
            <a:custGeom>
              <a:avLst/>
              <a:gdLst/>
              <a:ahLst/>
              <a:cxnLst/>
              <a:rect l="l" t="t" r="r" b="b"/>
              <a:pathLst>
                <a:path w="4955" h="3300" extrusionOk="0">
                  <a:moveTo>
                    <a:pt x="84" y="0"/>
                  </a:moveTo>
                  <a:cubicBezTo>
                    <a:pt x="73" y="0"/>
                    <a:pt x="65" y="3"/>
                    <a:pt x="61" y="9"/>
                  </a:cubicBezTo>
                  <a:cubicBezTo>
                    <a:pt x="0" y="100"/>
                    <a:pt x="1034" y="920"/>
                    <a:pt x="2371" y="1802"/>
                  </a:cubicBezTo>
                  <a:cubicBezTo>
                    <a:pt x="3627" y="2658"/>
                    <a:pt x="4695" y="3300"/>
                    <a:pt x="4871" y="3300"/>
                  </a:cubicBezTo>
                  <a:cubicBezTo>
                    <a:pt x="4883" y="3300"/>
                    <a:pt x="4890" y="3297"/>
                    <a:pt x="4894" y="3291"/>
                  </a:cubicBezTo>
                  <a:cubicBezTo>
                    <a:pt x="4955" y="3200"/>
                    <a:pt x="3921" y="2410"/>
                    <a:pt x="2584" y="1498"/>
                  </a:cubicBezTo>
                  <a:cubicBezTo>
                    <a:pt x="1328" y="642"/>
                    <a:pt x="260" y="0"/>
                    <a:pt x="8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82;p40">
              <a:extLst>
                <a:ext uri="{FF2B5EF4-FFF2-40B4-BE49-F238E27FC236}">
                  <a16:creationId xmlns:a16="http://schemas.microsoft.com/office/drawing/2014/main" id="{B18A6BFF-E9EA-4DBF-965B-73E0F01F024C}"/>
                </a:ext>
              </a:extLst>
            </p:cNvPr>
            <p:cNvSpPr/>
            <p:nvPr/>
          </p:nvSpPr>
          <p:spPr>
            <a:xfrm>
              <a:off x="4062650" y="3197150"/>
              <a:ext cx="742450" cy="986350"/>
            </a:xfrm>
            <a:custGeom>
              <a:avLst/>
              <a:gdLst/>
              <a:ahLst/>
              <a:cxnLst/>
              <a:rect l="l" t="t" r="r" b="b"/>
              <a:pathLst>
                <a:path w="29698" h="39454" extrusionOk="0">
                  <a:moveTo>
                    <a:pt x="7782" y="0"/>
                  </a:moveTo>
                  <a:lnTo>
                    <a:pt x="1" y="5198"/>
                  </a:lnTo>
                  <a:cubicBezTo>
                    <a:pt x="1" y="5198"/>
                    <a:pt x="15016" y="33071"/>
                    <a:pt x="16840" y="35594"/>
                  </a:cubicBezTo>
                  <a:cubicBezTo>
                    <a:pt x="18664" y="38147"/>
                    <a:pt x="24682" y="39454"/>
                    <a:pt x="24682" y="39454"/>
                  </a:cubicBezTo>
                  <a:lnTo>
                    <a:pt x="29697" y="27782"/>
                  </a:lnTo>
                  <a:lnTo>
                    <a:pt x="7782" y="0"/>
                  </a:lnTo>
                  <a:close/>
                </a:path>
              </a:pathLst>
            </a:custGeom>
            <a:solidFill>
              <a:srgbClr val="F8B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83;p40">
              <a:extLst>
                <a:ext uri="{FF2B5EF4-FFF2-40B4-BE49-F238E27FC236}">
                  <a16:creationId xmlns:a16="http://schemas.microsoft.com/office/drawing/2014/main" id="{642FAC9F-087A-43F1-A839-074E39853A80}"/>
                </a:ext>
              </a:extLst>
            </p:cNvPr>
            <p:cNvSpPr/>
            <p:nvPr/>
          </p:nvSpPr>
          <p:spPr>
            <a:xfrm>
              <a:off x="5523175" y="2225250"/>
              <a:ext cx="281175" cy="548600"/>
            </a:xfrm>
            <a:custGeom>
              <a:avLst/>
              <a:gdLst/>
              <a:ahLst/>
              <a:cxnLst/>
              <a:rect l="l" t="t" r="r" b="b"/>
              <a:pathLst>
                <a:path w="11247" h="21944" extrusionOk="0">
                  <a:moveTo>
                    <a:pt x="4985" y="0"/>
                  </a:moveTo>
                  <a:lnTo>
                    <a:pt x="0" y="20457"/>
                  </a:lnTo>
                  <a:cubicBezTo>
                    <a:pt x="109" y="21273"/>
                    <a:pt x="901" y="21944"/>
                    <a:pt x="1742" y="21944"/>
                  </a:cubicBezTo>
                  <a:cubicBezTo>
                    <a:pt x="1840" y="21944"/>
                    <a:pt x="1938" y="21935"/>
                    <a:pt x="2037" y="21916"/>
                  </a:cubicBezTo>
                  <a:cubicBezTo>
                    <a:pt x="2949" y="21764"/>
                    <a:pt x="3617" y="20730"/>
                    <a:pt x="3404" y="19818"/>
                  </a:cubicBezTo>
                  <a:lnTo>
                    <a:pt x="3404" y="19818"/>
                  </a:lnTo>
                  <a:cubicBezTo>
                    <a:pt x="3628" y="20754"/>
                    <a:pt x="4574" y="21282"/>
                    <a:pt x="5531" y="21282"/>
                  </a:cubicBezTo>
                  <a:cubicBezTo>
                    <a:pt x="6003" y="21282"/>
                    <a:pt x="6478" y="21153"/>
                    <a:pt x="6870" y="20882"/>
                  </a:cubicBezTo>
                  <a:cubicBezTo>
                    <a:pt x="8025" y="20092"/>
                    <a:pt x="8329" y="18390"/>
                    <a:pt x="7873" y="17052"/>
                  </a:cubicBezTo>
                  <a:lnTo>
                    <a:pt x="7873" y="17052"/>
                  </a:lnTo>
                  <a:cubicBezTo>
                    <a:pt x="8237" y="17381"/>
                    <a:pt x="8722" y="17545"/>
                    <a:pt x="9203" y="17545"/>
                  </a:cubicBezTo>
                  <a:cubicBezTo>
                    <a:pt x="9524" y="17545"/>
                    <a:pt x="9842" y="17472"/>
                    <a:pt x="10122" y="17326"/>
                  </a:cubicBezTo>
                  <a:cubicBezTo>
                    <a:pt x="10821" y="16931"/>
                    <a:pt x="11247" y="16080"/>
                    <a:pt x="11125" y="15289"/>
                  </a:cubicBezTo>
                  <a:cubicBezTo>
                    <a:pt x="10821" y="13587"/>
                    <a:pt x="8693" y="13040"/>
                    <a:pt x="7508" y="11794"/>
                  </a:cubicBezTo>
                  <a:cubicBezTo>
                    <a:pt x="6049" y="10274"/>
                    <a:pt x="6201" y="7934"/>
                    <a:pt x="6383" y="5836"/>
                  </a:cubicBezTo>
                  <a:cubicBezTo>
                    <a:pt x="6566" y="3769"/>
                    <a:pt x="6566" y="1368"/>
                    <a:pt x="49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84;p40">
              <a:extLst>
                <a:ext uri="{FF2B5EF4-FFF2-40B4-BE49-F238E27FC236}">
                  <a16:creationId xmlns:a16="http://schemas.microsoft.com/office/drawing/2014/main" id="{F03A568F-6AC6-4729-8B01-DA476FECF725}"/>
                </a:ext>
              </a:extLst>
            </p:cNvPr>
            <p:cNvSpPr/>
            <p:nvPr/>
          </p:nvSpPr>
          <p:spPr>
            <a:xfrm>
              <a:off x="4916000" y="2112775"/>
              <a:ext cx="493975" cy="495975"/>
            </a:xfrm>
            <a:custGeom>
              <a:avLst/>
              <a:gdLst/>
              <a:ahLst/>
              <a:cxnLst/>
              <a:rect l="l" t="t" r="r" b="b"/>
              <a:pathLst>
                <a:path w="19759" h="19839" extrusionOk="0">
                  <a:moveTo>
                    <a:pt x="19758" y="1"/>
                  </a:moveTo>
                  <a:lnTo>
                    <a:pt x="19758" y="1"/>
                  </a:lnTo>
                  <a:cubicBezTo>
                    <a:pt x="17631" y="1325"/>
                    <a:pt x="15120" y="2000"/>
                    <a:pt x="12619" y="2000"/>
                  </a:cubicBezTo>
                  <a:cubicBezTo>
                    <a:pt x="11331" y="2000"/>
                    <a:pt x="10045" y="1821"/>
                    <a:pt x="8816" y="1460"/>
                  </a:cubicBezTo>
                  <a:cubicBezTo>
                    <a:pt x="7691" y="1125"/>
                    <a:pt x="6627" y="639"/>
                    <a:pt x="5503" y="457"/>
                  </a:cubicBezTo>
                  <a:cubicBezTo>
                    <a:pt x="5165" y="393"/>
                    <a:pt x="4813" y="356"/>
                    <a:pt x="4463" y="356"/>
                  </a:cubicBezTo>
                  <a:cubicBezTo>
                    <a:pt x="3647" y="356"/>
                    <a:pt x="2837" y="554"/>
                    <a:pt x="2220" y="1065"/>
                  </a:cubicBezTo>
                  <a:cubicBezTo>
                    <a:pt x="1308" y="1764"/>
                    <a:pt x="943" y="3192"/>
                    <a:pt x="1642" y="4104"/>
                  </a:cubicBezTo>
                  <a:cubicBezTo>
                    <a:pt x="1977" y="4530"/>
                    <a:pt x="2463" y="4773"/>
                    <a:pt x="2706" y="5229"/>
                  </a:cubicBezTo>
                  <a:cubicBezTo>
                    <a:pt x="3162" y="6141"/>
                    <a:pt x="2433" y="7205"/>
                    <a:pt x="1673" y="7873"/>
                  </a:cubicBezTo>
                  <a:cubicBezTo>
                    <a:pt x="913" y="8542"/>
                    <a:pt x="1" y="9332"/>
                    <a:pt x="92" y="10335"/>
                  </a:cubicBezTo>
                  <a:cubicBezTo>
                    <a:pt x="214" y="11399"/>
                    <a:pt x="1308" y="11977"/>
                    <a:pt x="2250" y="12433"/>
                  </a:cubicBezTo>
                  <a:cubicBezTo>
                    <a:pt x="3223" y="12889"/>
                    <a:pt x="4287" y="13648"/>
                    <a:pt x="4165" y="14682"/>
                  </a:cubicBezTo>
                  <a:cubicBezTo>
                    <a:pt x="4104" y="15563"/>
                    <a:pt x="3253" y="16110"/>
                    <a:pt x="2889" y="16901"/>
                  </a:cubicBezTo>
                  <a:cubicBezTo>
                    <a:pt x="2402" y="17934"/>
                    <a:pt x="2949" y="19272"/>
                    <a:pt x="3952" y="19697"/>
                  </a:cubicBezTo>
                  <a:cubicBezTo>
                    <a:pt x="4186" y="19793"/>
                    <a:pt x="4434" y="19838"/>
                    <a:pt x="4682" y="19838"/>
                  </a:cubicBezTo>
                  <a:cubicBezTo>
                    <a:pt x="5530" y="19838"/>
                    <a:pt x="6382" y="19312"/>
                    <a:pt x="6688" y="18512"/>
                  </a:cubicBezTo>
                  <a:lnTo>
                    <a:pt x="197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85;p40">
              <a:extLst>
                <a:ext uri="{FF2B5EF4-FFF2-40B4-BE49-F238E27FC236}">
                  <a16:creationId xmlns:a16="http://schemas.microsoft.com/office/drawing/2014/main" id="{991FE9DC-6F01-49B8-9B81-801CA9ED81CB}"/>
                </a:ext>
              </a:extLst>
            </p:cNvPr>
            <p:cNvSpPr/>
            <p:nvPr/>
          </p:nvSpPr>
          <p:spPr>
            <a:xfrm>
              <a:off x="4985150" y="2087125"/>
              <a:ext cx="661150" cy="1104725"/>
            </a:xfrm>
            <a:custGeom>
              <a:avLst/>
              <a:gdLst/>
              <a:ahLst/>
              <a:cxnLst/>
              <a:rect l="l" t="t" r="r" b="b"/>
              <a:pathLst>
                <a:path w="26446" h="44189" extrusionOk="0">
                  <a:moveTo>
                    <a:pt x="14402" y="1"/>
                  </a:moveTo>
                  <a:cubicBezTo>
                    <a:pt x="9333" y="1"/>
                    <a:pt x="4803" y="3499"/>
                    <a:pt x="3618" y="8595"/>
                  </a:cubicBezTo>
                  <a:cubicBezTo>
                    <a:pt x="2433" y="13793"/>
                    <a:pt x="1156" y="19568"/>
                    <a:pt x="791" y="22425"/>
                  </a:cubicBezTo>
                  <a:cubicBezTo>
                    <a:pt x="1" y="28292"/>
                    <a:pt x="5746" y="30055"/>
                    <a:pt x="5746" y="30055"/>
                  </a:cubicBezTo>
                  <a:lnTo>
                    <a:pt x="4712" y="35009"/>
                  </a:lnTo>
                  <a:cubicBezTo>
                    <a:pt x="3831" y="39143"/>
                    <a:pt x="6506" y="43216"/>
                    <a:pt x="10670" y="44037"/>
                  </a:cubicBezTo>
                  <a:cubicBezTo>
                    <a:pt x="11179" y="44139"/>
                    <a:pt x="11686" y="44188"/>
                    <a:pt x="12186" y="44188"/>
                  </a:cubicBezTo>
                  <a:cubicBezTo>
                    <a:pt x="15690" y="44188"/>
                    <a:pt x="18839" y="41765"/>
                    <a:pt x="19637" y="38201"/>
                  </a:cubicBezTo>
                  <a:lnTo>
                    <a:pt x="25017" y="13459"/>
                  </a:lnTo>
                  <a:cubicBezTo>
                    <a:pt x="26445" y="7471"/>
                    <a:pt x="22615" y="1452"/>
                    <a:pt x="16567" y="206"/>
                  </a:cubicBezTo>
                  <a:lnTo>
                    <a:pt x="15989" y="115"/>
                  </a:lnTo>
                  <a:cubicBezTo>
                    <a:pt x="15456" y="38"/>
                    <a:pt x="14926" y="1"/>
                    <a:pt x="14402" y="1"/>
                  </a:cubicBezTo>
                  <a:close/>
                </a:path>
              </a:pathLst>
            </a:custGeom>
            <a:solidFill>
              <a:srgbClr val="F8B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86;p40">
              <a:extLst>
                <a:ext uri="{FF2B5EF4-FFF2-40B4-BE49-F238E27FC236}">
                  <a16:creationId xmlns:a16="http://schemas.microsoft.com/office/drawing/2014/main" id="{F5FBEC72-F05B-4E4F-AD2E-7EBD5DBD8BD2}"/>
                </a:ext>
              </a:extLst>
            </p:cNvPr>
            <p:cNvSpPr/>
            <p:nvPr/>
          </p:nvSpPr>
          <p:spPr>
            <a:xfrm>
              <a:off x="5099900" y="2382150"/>
              <a:ext cx="45625" cy="41100"/>
            </a:xfrm>
            <a:custGeom>
              <a:avLst/>
              <a:gdLst/>
              <a:ahLst/>
              <a:cxnLst/>
              <a:rect l="l" t="t" r="r" b="b"/>
              <a:pathLst>
                <a:path w="1825" h="1644" extrusionOk="0">
                  <a:moveTo>
                    <a:pt x="902" y="0"/>
                  </a:moveTo>
                  <a:cubicBezTo>
                    <a:pt x="511" y="0"/>
                    <a:pt x="172" y="280"/>
                    <a:pt x="92" y="655"/>
                  </a:cubicBezTo>
                  <a:cubicBezTo>
                    <a:pt x="1" y="1080"/>
                    <a:pt x="305" y="1506"/>
                    <a:pt x="761" y="1627"/>
                  </a:cubicBezTo>
                  <a:cubicBezTo>
                    <a:pt x="816" y="1638"/>
                    <a:pt x="870" y="1643"/>
                    <a:pt x="925" y="1643"/>
                  </a:cubicBezTo>
                  <a:cubicBezTo>
                    <a:pt x="1321" y="1643"/>
                    <a:pt x="1680" y="1363"/>
                    <a:pt x="1733" y="989"/>
                  </a:cubicBezTo>
                  <a:cubicBezTo>
                    <a:pt x="1824" y="533"/>
                    <a:pt x="1520" y="107"/>
                    <a:pt x="1065" y="16"/>
                  </a:cubicBezTo>
                  <a:cubicBezTo>
                    <a:pt x="1010" y="5"/>
                    <a:pt x="955" y="0"/>
                    <a:pt x="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87;p40">
              <a:extLst>
                <a:ext uri="{FF2B5EF4-FFF2-40B4-BE49-F238E27FC236}">
                  <a16:creationId xmlns:a16="http://schemas.microsoft.com/office/drawing/2014/main" id="{5EEB4FEB-3DBA-46CC-A2DC-0AF25D171D42}"/>
                </a:ext>
              </a:extLst>
            </p:cNvPr>
            <p:cNvSpPr/>
            <p:nvPr/>
          </p:nvSpPr>
          <p:spPr>
            <a:xfrm>
              <a:off x="5095350" y="2361350"/>
              <a:ext cx="85125" cy="28475"/>
            </a:xfrm>
            <a:custGeom>
              <a:avLst/>
              <a:gdLst/>
              <a:ahLst/>
              <a:cxnLst/>
              <a:rect l="l" t="t" r="r" b="b"/>
              <a:pathLst>
                <a:path w="3405" h="1139" extrusionOk="0">
                  <a:moveTo>
                    <a:pt x="1479" y="0"/>
                  </a:moveTo>
                  <a:cubicBezTo>
                    <a:pt x="1054" y="0"/>
                    <a:pt x="698" y="126"/>
                    <a:pt x="456" y="271"/>
                  </a:cubicBezTo>
                  <a:cubicBezTo>
                    <a:pt x="122" y="423"/>
                    <a:pt x="0" y="605"/>
                    <a:pt x="61" y="666"/>
                  </a:cubicBezTo>
                  <a:cubicBezTo>
                    <a:pt x="74" y="684"/>
                    <a:pt x="101" y="691"/>
                    <a:pt x="139" y="691"/>
                  </a:cubicBezTo>
                  <a:cubicBezTo>
                    <a:pt x="323" y="691"/>
                    <a:pt x="780" y="519"/>
                    <a:pt x="1359" y="519"/>
                  </a:cubicBezTo>
                  <a:cubicBezTo>
                    <a:pt x="1479" y="519"/>
                    <a:pt x="1604" y="527"/>
                    <a:pt x="1733" y="544"/>
                  </a:cubicBezTo>
                  <a:cubicBezTo>
                    <a:pt x="2559" y="654"/>
                    <a:pt x="3135" y="1139"/>
                    <a:pt x="3304" y="1139"/>
                  </a:cubicBezTo>
                  <a:cubicBezTo>
                    <a:pt x="3322" y="1139"/>
                    <a:pt x="3335" y="1133"/>
                    <a:pt x="3344" y="1122"/>
                  </a:cubicBezTo>
                  <a:cubicBezTo>
                    <a:pt x="3405" y="1091"/>
                    <a:pt x="3344" y="879"/>
                    <a:pt x="3070" y="636"/>
                  </a:cubicBezTo>
                  <a:cubicBezTo>
                    <a:pt x="2827" y="392"/>
                    <a:pt x="2371" y="119"/>
                    <a:pt x="1824" y="28"/>
                  </a:cubicBezTo>
                  <a:cubicBezTo>
                    <a:pt x="1705" y="9"/>
                    <a:pt x="1590" y="0"/>
                    <a:pt x="1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88;p40">
              <a:extLst>
                <a:ext uri="{FF2B5EF4-FFF2-40B4-BE49-F238E27FC236}">
                  <a16:creationId xmlns:a16="http://schemas.microsoft.com/office/drawing/2014/main" id="{92269D72-2E6B-416D-B99A-218B47EB19EF}"/>
                </a:ext>
              </a:extLst>
            </p:cNvPr>
            <p:cNvSpPr/>
            <p:nvPr/>
          </p:nvSpPr>
          <p:spPr>
            <a:xfrm>
              <a:off x="5320275" y="2418625"/>
              <a:ext cx="45625" cy="41125"/>
            </a:xfrm>
            <a:custGeom>
              <a:avLst/>
              <a:gdLst/>
              <a:ahLst/>
              <a:cxnLst/>
              <a:rect l="l" t="t" r="r" b="b"/>
              <a:pathLst>
                <a:path w="1825" h="1645" extrusionOk="0">
                  <a:moveTo>
                    <a:pt x="900" y="0"/>
                  </a:moveTo>
                  <a:cubicBezTo>
                    <a:pt x="504" y="0"/>
                    <a:pt x="145" y="280"/>
                    <a:pt x="92" y="655"/>
                  </a:cubicBezTo>
                  <a:cubicBezTo>
                    <a:pt x="0" y="1110"/>
                    <a:pt x="304" y="1536"/>
                    <a:pt x="760" y="1627"/>
                  </a:cubicBezTo>
                  <a:cubicBezTo>
                    <a:pt x="819" y="1639"/>
                    <a:pt x="878" y="1645"/>
                    <a:pt x="936" y="1645"/>
                  </a:cubicBezTo>
                  <a:cubicBezTo>
                    <a:pt x="1327" y="1645"/>
                    <a:pt x="1680" y="1386"/>
                    <a:pt x="1733" y="989"/>
                  </a:cubicBezTo>
                  <a:cubicBezTo>
                    <a:pt x="1824" y="563"/>
                    <a:pt x="1520" y="138"/>
                    <a:pt x="1064" y="16"/>
                  </a:cubicBezTo>
                  <a:cubicBezTo>
                    <a:pt x="1009" y="5"/>
                    <a:pt x="955" y="0"/>
                    <a:pt x="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89;p40">
              <a:extLst>
                <a:ext uri="{FF2B5EF4-FFF2-40B4-BE49-F238E27FC236}">
                  <a16:creationId xmlns:a16="http://schemas.microsoft.com/office/drawing/2014/main" id="{13A44745-A32A-4605-A0F5-AD12D993F355}"/>
                </a:ext>
              </a:extLst>
            </p:cNvPr>
            <p:cNvSpPr/>
            <p:nvPr/>
          </p:nvSpPr>
          <p:spPr>
            <a:xfrm>
              <a:off x="5316475" y="2397825"/>
              <a:ext cx="85125" cy="29050"/>
            </a:xfrm>
            <a:custGeom>
              <a:avLst/>
              <a:gdLst/>
              <a:ahLst/>
              <a:cxnLst/>
              <a:rect l="l" t="t" r="r" b="b"/>
              <a:pathLst>
                <a:path w="3405" h="1162" extrusionOk="0">
                  <a:moveTo>
                    <a:pt x="1461" y="0"/>
                  </a:moveTo>
                  <a:cubicBezTo>
                    <a:pt x="1043" y="0"/>
                    <a:pt x="667" y="126"/>
                    <a:pt x="426" y="271"/>
                  </a:cubicBezTo>
                  <a:cubicBezTo>
                    <a:pt x="122" y="423"/>
                    <a:pt x="0" y="605"/>
                    <a:pt x="61" y="666"/>
                  </a:cubicBezTo>
                  <a:cubicBezTo>
                    <a:pt x="70" y="684"/>
                    <a:pt x="93" y="691"/>
                    <a:pt x="129" y="691"/>
                  </a:cubicBezTo>
                  <a:cubicBezTo>
                    <a:pt x="303" y="691"/>
                    <a:pt x="773" y="519"/>
                    <a:pt x="1357" y="519"/>
                  </a:cubicBezTo>
                  <a:cubicBezTo>
                    <a:pt x="1478" y="519"/>
                    <a:pt x="1604" y="526"/>
                    <a:pt x="1733" y="544"/>
                  </a:cubicBezTo>
                  <a:cubicBezTo>
                    <a:pt x="2579" y="657"/>
                    <a:pt x="3137" y="1162"/>
                    <a:pt x="3310" y="1162"/>
                  </a:cubicBezTo>
                  <a:cubicBezTo>
                    <a:pt x="3324" y="1162"/>
                    <a:pt x="3335" y="1159"/>
                    <a:pt x="3344" y="1152"/>
                  </a:cubicBezTo>
                  <a:cubicBezTo>
                    <a:pt x="3405" y="1091"/>
                    <a:pt x="3344" y="879"/>
                    <a:pt x="3070" y="635"/>
                  </a:cubicBezTo>
                  <a:cubicBezTo>
                    <a:pt x="2827" y="392"/>
                    <a:pt x="2371" y="119"/>
                    <a:pt x="1794" y="28"/>
                  </a:cubicBezTo>
                  <a:cubicBezTo>
                    <a:pt x="1681" y="9"/>
                    <a:pt x="1570" y="0"/>
                    <a:pt x="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90;p40">
              <a:extLst>
                <a:ext uri="{FF2B5EF4-FFF2-40B4-BE49-F238E27FC236}">
                  <a16:creationId xmlns:a16="http://schemas.microsoft.com/office/drawing/2014/main" id="{686F3DB5-D7FE-4CE4-863C-37837ECB61F7}"/>
                </a:ext>
              </a:extLst>
            </p:cNvPr>
            <p:cNvSpPr/>
            <p:nvPr/>
          </p:nvSpPr>
          <p:spPr>
            <a:xfrm>
              <a:off x="5154625" y="2383300"/>
              <a:ext cx="97275" cy="186675"/>
            </a:xfrm>
            <a:custGeom>
              <a:avLst/>
              <a:gdLst/>
              <a:ahLst/>
              <a:cxnLst/>
              <a:rect l="l" t="t" r="r" b="b"/>
              <a:pathLst>
                <a:path w="3891" h="7467" extrusionOk="0">
                  <a:moveTo>
                    <a:pt x="3767" y="0"/>
                  </a:moveTo>
                  <a:cubicBezTo>
                    <a:pt x="3660" y="0"/>
                    <a:pt x="2543" y="1844"/>
                    <a:pt x="1246" y="4195"/>
                  </a:cubicBezTo>
                  <a:cubicBezTo>
                    <a:pt x="912" y="4773"/>
                    <a:pt x="608" y="5320"/>
                    <a:pt x="335" y="5837"/>
                  </a:cubicBezTo>
                  <a:cubicBezTo>
                    <a:pt x="213" y="6110"/>
                    <a:pt x="0" y="6384"/>
                    <a:pt x="61" y="6748"/>
                  </a:cubicBezTo>
                  <a:cubicBezTo>
                    <a:pt x="122" y="6931"/>
                    <a:pt x="274" y="7052"/>
                    <a:pt x="395" y="7113"/>
                  </a:cubicBezTo>
                  <a:cubicBezTo>
                    <a:pt x="547" y="7204"/>
                    <a:pt x="669" y="7204"/>
                    <a:pt x="790" y="7235"/>
                  </a:cubicBezTo>
                  <a:cubicBezTo>
                    <a:pt x="1512" y="7379"/>
                    <a:pt x="2005" y="7466"/>
                    <a:pt x="2195" y="7466"/>
                  </a:cubicBezTo>
                  <a:cubicBezTo>
                    <a:pt x="2245" y="7466"/>
                    <a:pt x="2274" y="7460"/>
                    <a:pt x="2280" y="7448"/>
                  </a:cubicBezTo>
                  <a:cubicBezTo>
                    <a:pt x="2280" y="7417"/>
                    <a:pt x="1733" y="7235"/>
                    <a:pt x="851" y="6992"/>
                  </a:cubicBezTo>
                  <a:cubicBezTo>
                    <a:pt x="608" y="6931"/>
                    <a:pt x="395" y="6840"/>
                    <a:pt x="395" y="6688"/>
                  </a:cubicBezTo>
                  <a:cubicBezTo>
                    <a:pt x="365" y="6505"/>
                    <a:pt x="487" y="6293"/>
                    <a:pt x="639" y="6019"/>
                  </a:cubicBezTo>
                  <a:cubicBezTo>
                    <a:pt x="942" y="5502"/>
                    <a:pt x="1246" y="4955"/>
                    <a:pt x="1581" y="4378"/>
                  </a:cubicBezTo>
                  <a:cubicBezTo>
                    <a:pt x="2888" y="2007"/>
                    <a:pt x="3891" y="61"/>
                    <a:pt x="3769" y="1"/>
                  </a:cubicBezTo>
                  <a:cubicBezTo>
                    <a:pt x="3769" y="0"/>
                    <a:pt x="3768" y="0"/>
                    <a:pt x="3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91;p40">
              <a:extLst>
                <a:ext uri="{FF2B5EF4-FFF2-40B4-BE49-F238E27FC236}">
                  <a16:creationId xmlns:a16="http://schemas.microsoft.com/office/drawing/2014/main" id="{533C1604-3224-41B4-A974-10457A905FAD}"/>
                </a:ext>
              </a:extLst>
            </p:cNvPr>
            <p:cNvSpPr/>
            <p:nvPr/>
          </p:nvSpPr>
          <p:spPr>
            <a:xfrm>
              <a:off x="5324075" y="2313850"/>
              <a:ext cx="103375" cy="39425"/>
            </a:xfrm>
            <a:custGeom>
              <a:avLst/>
              <a:gdLst/>
              <a:ahLst/>
              <a:cxnLst/>
              <a:rect l="l" t="t" r="r" b="b"/>
              <a:pathLst>
                <a:path w="4135" h="1577" extrusionOk="0">
                  <a:moveTo>
                    <a:pt x="1333" y="1"/>
                  </a:moveTo>
                  <a:cubicBezTo>
                    <a:pt x="1074" y="1"/>
                    <a:pt x="840" y="30"/>
                    <a:pt x="639" y="73"/>
                  </a:cubicBezTo>
                  <a:cubicBezTo>
                    <a:pt x="244" y="195"/>
                    <a:pt x="0" y="347"/>
                    <a:pt x="31" y="469"/>
                  </a:cubicBezTo>
                  <a:cubicBezTo>
                    <a:pt x="92" y="712"/>
                    <a:pt x="1004" y="742"/>
                    <a:pt x="2037" y="1016"/>
                  </a:cubicBezTo>
                  <a:cubicBezTo>
                    <a:pt x="2897" y="1243"/>
                    <a:pt x="3610" y="1576"/>
                    <a:pt x="3930" y="1576"/>
                  </a:cubicBezTo>
                  <a:cubicBezTo>
                    <a:pt x="3994" y="1576"/>
                    <a:pt x="4043" y="1563"/>
                    <a:pt x="4073" y="1532"/>
                  </a:cubicBezTo>
                  <a:cubicBezTo>
                    <a:pt x="4134" y="1411"/>
                    <a:pt x="4013" y="1168"/>
                    <a:pt x="3709" y="894"/>
                  </a:cubicBezTo>
                  <a:cubicBezTo>
                    <a:pt x="3405" y="590"/>
                    <a:pt x="2888" y="286"/>
                    <a:pt x="2280" y="134"/>
                  </a:cubicBezTo>
                  <a:cubicBezTo>
                    <a:pt x="1943" y="38"/>
                    <a:pt x="1623" y="1"/>
                    <a:pt x="1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92;p40">
              <a:extLst>
                <a:ext uri="{FF2B5EF4-FFF2-40B4-BE49-F238E27FC236}">
                  <a16:creationId xmlns:a16="http://schemas.microsoft.com/office/drawing/2014/main" id="{40C73ED5-9EF7-45CD-9D43-EBC0E28A2BBB}"/>
                </a:ext>
              </a:extLst>
            </p:cNvPr>
            <p:cNvSpPr/>
            <p:nvPr/>
          </p:nvSpPr>
          <p:spPr>
            <a:xfrm>
              <a:off x="5112825" y="2295525"/>
              <a:ext cx="80575" cy="29000"/>
            </a:xfrm>
            <a:custGeom>
              <a:avLst/>
              <a:gdLst/>
              <a:ahLst/>
              <a:cxnLst/>
              <a:rect l="l" t="t" r="r" b="b"/>
              <a:pathLst>
                <a:path w="3223" h="1160" extrusionOk="0">
                  <a:moveTo>
                    <a:pt x="1432" y="0"/>
                  </a:moveTo>
                  <a:cubicBezTo>
                    <a:pt x="1020" y="0"/>
                    <a:pt x="651" y="109"/>
                    <a:pt x="426" y="259"/>
                  </a:cubicBezTo>
                  <a:cubicBezTo>
                    <a:pt x="122" y="442"/>
                    <a:pt x="0" y="624"/>
                    <a:pt x="61" y="746"/>
                  </a:cubicBezTo>
                  <a:cubicBezTo>
                    <a:pt x="213" y="958"/>
                    <a:pt x="852" y="837"/>
                    <a:pt x="1611" y="958"/>
                  </a:cubicBezTo>
                  <a:cubicBezTo>
                    <a:pt x="2143" y="1003"/>
                    <a:pt x="2609" y="1160"/>
                    <a:pt x="2894" y="1160"/>
                  </a:cubicBezTo>
                  <a:cubicBezTo>
                    <a:pt x="3001" y="1160"/>
                    <a:pt x="3082" y="1138"/>
                    <a:pt x="3131" y="1080"/>
                  </a:cubicBezTo>
                  <a:cubicBezTo>
                    <a:pt x="3222" y="989"/>
                    <a:pt x="3131" y="776"/>
                    <a:pt x="2888" y="533"/>
                  </a:cubicBezTo>
                  <a:cubicBezTo>
                    <a:pt x="2645" y="320"/>
                    <a:pt x="2219" y="77"/>
                    <a:pt x="1703" y="16"/>
                  </a:cubicBezTo>
                  <a:cubicBezTo>
                    <a:pt x="1611" y="5"/>
                    <a:pt x="1521" y="0"/>
                    <a:pt x="1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93;p40">
              <a:extLst>
                <a:ext uri="{FF2B5EF4-FFF2-40B4-BE49-F238E27FC236}">
                  <a16:creationId xmlns:a16="http://schemas.microsoft.com/office/drawing/2014/main" id="{B0124B14-4FDD-44F3-B151-FB9F67F2682A}"/>
                </a:ext>
              </a:extLst>
            </p:cNvPr>
            <p:cNvSpPr/>
            <p:nvPr/>
          </p:nvSpPr>
          <p:spPr>
            <a:xfrm>
              <a:off x="5474525" y="2164825"/>
              <a:ext cx="196075" cy="425800"/>
            </a:xfrm>
            <a:custGeom>
              <a:avLst/>
              <a:gdLst/>
              <a:ahLst/>
              <a:cxnLst/>
              <a:rect l="l" t="t" r="r" b="b"/>
              <a:pathLst>
                <a:path w="7843" h="17032" extrusionOk="0">
                  <a:moveTo>
                    <a:pt x="4287" y="0"/>
                  </a:moveTo>
                  <a:cubicBezTo>
                    <a:pt x="4126" y="0"/>
                    <a:pt x="3963" y="24"/>
                    <a:pt x="3800" y="77"/>
                  </a:cubicBezTo>
                  <a:cubicBezTo>
                    <a:pt x="2736" y="411"/>
                    <a:pt x="1186" y="2053"/>
                    <a:pt x="305" y="2721"/>
                  </a:cubicBezTo>
                  <a:lnTo>
                    <a:pt x="1" y="2995"/>
                  </a:lnTo>
                  <a:cubicBezTo>
                    <a:pt x="31" y="2995"/>
                    <a:pt x="31" y="3025"/>
                    <a:pt x="31" y="3025"/>
                  </a:cubicBezTo>
                  <a:cubicBezTo>
                    <a:pt x="852" y="3907"/>
                    <a:pt x="1338" y="5062"/>
                    <a:pt x="1308" y="6247"/>
                  </a:cubicBezTo>
                  <a:lnTo>
                    <a:pt x="1308" y="6369"/>
                  </a:lnTo>
                  <a:cubicBezTo>
                    <a:pt x="1308" y="8101"/>
                    <a:pt x="1004" y="9773"/>
                    <a:pt x="1004" y="11506"/>
                  </a:cubicBezTo>
                  <a:cubicBezTo>
                    <a:pt x="1004" y="13208"/>
                    <a:pt x="1338" y="14971"/>
                    <a:pt x="2402" y="16308"/>
                  </a:cubicBezTo>
                  <a:cubicBezTo>
                    <a:pt x="2722" y="16692"/>
                    <a:pt x="3237" y="17031"/>
                    <a:pt x="3683" y="17031"/>
                  </a:cubicBezTo>
                  <a:cubicBezTo>
                    <a:pt x="3873" y="17031"/>
                    <a:pt x="4050" y="16970"/>
                    <a:pt x="4195" y="16825"/>
                  </a:cubicBezTo>
                  <a:cubicBezTo>
                    <a:pt x="4408" y="16643"/>
                    <a:pt x="4469" y="16339"/>
                    <a:pt x="4530" y="16095"/>
                  </a:cubicBezTo>
                  <a:cubicBezTo>
                    <a:pt x="5442" y="12083"/>
                    <a:pt x="7053" y="8679"/>
                    <a:pt x="7661" y="4454"/>
                  </a:cubicBezTo>
                  <a:cubicBezTo>
                    <a:pt x="7843" y="3299"/>
                    <a:pt x="7448" y="2144"/>
                    <a:pt x="6627" y="1323"/>
                  </a:cubicBezTo>
                  <a:cubicBezTo>
                    <a:pt x="5962" y="683"/>
                    <a:pt x="5145" y="0"/>
                    <a:pt x="4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94;p40">
              <a:extLst>
                <a:ext uri="{FF2B5EF4-FFF2-40B4-BE49-F238E27FC236}">
                  <a16:creationId xmlns:a16="http://schemas.microsoft.com/office/drawing/2014/main" id="{1EA237E5-239C-4E13-AD21-5C0CB7B9662F}"/>
                </a:ext>
              </a:extLst>
            </p:cNvPr>
            <p:cNvSpPr/>
            <p:nvPr/>
          </p:nvSpPr>
          <p:spPr>
            <a:xfrm>
              <a:off x="5524350" y="2481725"/>
              <a:ext cx="127675" cy="153950"/>
            </a:xfrm>
            <a:custGeom>
              <a:avLst/>
              <a:gdLst/>
              <a:ahLst/>
              <a:cxnLst/>
              <a:rect l="l" t="t" r="r" b="b"/>
              <a:pathLst>
                <a:path w="5107" h="6158" extrusionOk="0">
                  <a:moveTo>
                    <a:pt x="1718" y="0"/>
                  </a:moveTo>
                  <a:cubicBezTo>
                    <a:pt x="1359" y="0"/>
                    <a:pt x="1107" y="38"/>
                    <a:pt x="1078" y="45"/>
                  </a:cubicBezTo>
                  <a:cubicBezTo>
                    <a:pt x="1078" y="45"/>
                    <a:pt x="14" y="5669"/>
                    <a:pt x="14" y="5760"/>
                  </a:cubicBezTo>
                  <a:cubicBezTo>
                    <a:pt x="0" y="5814"/>
                    <a:pt x="772" y="6158"/>
                    <a:pt x="1693" y="6158"/>
                  </a:cubicBezTo>
                  <a:cubicBezTo>
                    <a:pt x="2821" y="6158"/>
                    <a:pt x="4172" y="5642"/>
                    <a:pt x="4573" y="3450"/>
                  </a:cubicBezTo>
                  <a:cubicBezTo>
                    <a:pt x="5106" y="392"/>
                    <a:pt x="2867" y="0"/>
                    <a:pt x="1718" y="0"/>
                  </a:cubicBezTo>
                  <a:close/>
                </a:path>
              </a:pathLst>
            </a:custGeom>
            <a:solidFill>
              <a:srgbClr val="F8B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95;p40">
              <a:extLst>
                <a:ext uri="{FF2B5EF4-FFF2-40B4-BE49-F238E27FC236}">
                  <a16:creationId xmlns:a16="http://schemas.microsoft.com/office/drawing/2014/main" id="{F3026A96-65BB-42BA-8201-70FB1283C100}"/>
                </a:ext>
              </a:extLst>
            </p:cNvPr>
            <p:cNvSpPr/>
            <p:nvPr/>
          </p:nvSpPr>
          <p:spPr>
            <a:xfrm>
              <a:off x="5561150" y="2518075"/>
              <a:ext cx="53975" cy="86500"/>
            </a:xfrm>
            <a:custGeom>
              <a:avLst/>
              <a:gdLst/>
              <a:ahLst/>
              <a:cxnLst/>
              <a:rect l="l" t="t" r="r" b="b"/>
              <a:pathLst>
                <a:path w="2159" h="3460" extrusionOk="0">
                  <a:moveTo>
                    <a:pt x="1224" y="0"/>
                  </a:moveTo>
                  <a:cubicBezTo>
                    <a:pt x="1146" y="0"/>
                    <a:pt x="1075" y="15"/>
                    <a:pt x="1004" y="50"/>
                  </a:cubicBezTo>
                  <a:cubicBezTo>
                    <a:pt x="882" y="111"/>
                    <a:pt x="822" y="202"/>
                    <a:pt x="791" y="263"/>
                  </a:cubicBezTo>
                  <a:cubicBezTo>
                    <a:pt x="738" y="422"/>
                    <a:pt x="778" y="512"/>
                    <a:pt x="809" y="512"/>
                  </a:cubicBezTo>
                  <a:cubicBezTo>
                    <a:pt x="813" y="512"/>
                    <a:pt x="818" y="510"/>
                    <a:pt x="822" y="506"/>
                  </a:cubicBezTo>
                  <a:cubicBezTo>
                    <a:pt x="822" y="506"/>
                    <a:pt x="822" y="415"/>
                    <a:pt x="882" y="324"/>
                  </a:cubicBezTo>
                  <a:cubicBezTo>
                    <a:pt x="951" y="256"/>
                    <a:pt x="1053" y="170"/>
                    <a:pt x="1190" y="170"/>
                  </a:cubicBezTo>
                  <a:cubicBezTo>
                    <a:pt x="1236" y="170"/>
                    <a:pt x="1285" y="180"/>
                    <a:pt x="1338" y="202"/>
                  </a:cubicBezTo>
                  <a:cubicBezTo>
                    <a:pt x="1551" y="294"/>
                    <a:pt x="1703" y="506"/>
                    <a:pt x="1764" y="841"/>
                  </a:cubicBezTo>
                  <a:cubicBezTo>
                    <a:pt x="1855" y="1145"/>
                    <a:pt x="1855" y="1509"/>
                    <a:pt x="1794" y="1874"/>
                  </a:cubicBezTo>
                  <a:cubicBezTo>
                    <a:pt x="1642" y="2573"/>
                    <a:pt x="1156" y="3181"/>
                    <a:pt x="700" y="3272"/>
                  </a:cubicBezTo>
                  <a:cubicBezTo>
                    <a:pt x="662" y="3278"/>
                    <a:pt x="626" y="3280"/>
                    <a:pt x="590" y="3280"/>
                  </a:cubicBezTo>
                  <a:cubicBezTo>
                    <a:pt x="425" y="3280"/>
                    <a:pt x="283" y="3226"/>
                    <a:pt x="183" y="3151"/>
                  </a:cubicBezTo>
                  <a:cubicBezTo>
                    <a:pt x="92" y="3090"/>
                    <a:pt x="31" y="3029"/>
                    <a:pt x="31" y="3029"/>
                  </a:cubicBezTo>
                  <a:lnTo>
                    <a:pt x="31" y="3029"/>
                  </a:lnTo>
                  <a:cubicBezTo>
                    <a:pt x="1" y="3029"/>
                    <a:pt x="1" y="3120"/>
                    <a:pt x="122" y="3242"/>
                  </a:cubicBezTo>
                  <a:cubicBezTo>
                    <a:pt x="204" y="3351"/>
                    <a:pt x="407" y="3460"/>
                    <a:pt x="645" y="3460"/>
                  </a:cubicBezTo>
                  <a:cubicBezTo>
                    <a:pt x="673" y="3460"/>
                    <a:pt x="702" y="3458"/>
                    <a:pt x="730" y="3455"/>
                  </a:cubicBezTo>
                  <a:cubicBezTo>
                    <a:pt x="1338" y="3394"/>
                    <a:pt x="1885" y="2725"/>
                    <a:pt x="2068" y="1935"/>
                  </a:cubicBezTo>
                  <a:cubicBezTo>
                    <a:pt x="2159" y="1509"/>
                    <a:pt x="2129" y="1114"/>
                    <a:pt x="2007" y="780"/>
                  </a:cubicBezTo>
                  <a:cubicBezTo>
                    <a:pt x="1946" y="446"/>
                    <a:pt x="1703" y="111"/>
                    <a:pt x="1399" y="20"/>
                  </a:cubicBezTo>
                  <a:cubicBezTo>
                    <a:pt x="1336" y="7"/>
                    <a:pt x="1278" y="0"/>
                    <a:pt x="122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96;p40">
              <a:extLst>
                <a:ext uri="{FF2B5EF4-FFF2-40B4-BE49-F238E27FC236}">
                  <a16:creationId xmlns:a16="http://schemas.microsoft.com/office/drawing/2014/main" id="{856F1B92-A8A1-4D87-A5F5-A1E60FA0A875}"/>
                </a:ext>
              </a:extLst>
            </p:cNvPr>
            <p:cNvSpPr/>
            <p:nvPr/>
          </p:nvSpPr>
          <p:spPr>
            <a:xfrm>
              <a:off x="4980325" y="2018375"/>
              <a:ext cx="620375" cy="262975"/>
            </a:xfrm>
            <a:custGeom>
              <a:avLst/>
              <a:gdLst/>
              <a:ahLst/>
              <a:cxnLst/>
              <a:rect l="l" t="t" r="r" b="b"/>
              <a:pathLst>
                <a:path w="24815" h="10519" extrusionOk="0">
                  <a:moveTo>
                    <a:pt x="4792" y="1"/>
                  </a:moveTo>
                  <a:cubicBezTo>
                    <a:pt x="3969" y="1"/>
                    <a:pt x="3107" y="340"/>
                    <a:pt x="2686" y="1041"/>
                  </a:cubicBezTo>
                  <a:cubicBezTo>
                    <a:pt x="2313" y="1663"/>
                    <a:pt x="2469" y="2569"/>
                    <a:pt x="3004" y="3028"/>
                  </a:cubicBezTo>
                  <a:lnTo>
                    <a:pt x="3004" y="3028"/>
                  </a:lnTo>
                  <a:cubicBezTo>
                    <a:pt x="2779" y="2939"/>
                    <a:pt x="2537" y="2898"/>
                    <a:pt x="2294" y="2898"/>
                  </a:cubicBezTo>
                  <a:cubicBezTo>
                    <a:pt x="1426" y="2898"/>
                    <a:pt x="535" y="3431"/>
                    <a:pt x="285" y="4263"/>
                  </a:cubicBezTo>
                  <a:cubicBezTo>
                    <a:pt x="0" y="5237"/>
                    <a:pt x="644" y="6304"/>
                    <a:pt x="1548" y="6680"/>
                  </a:cubicBezTo>
                  <a:lnTo>
                    <a:pt x="1548" y="6680"/>
                  </a:lnTo>
                  <a:cubicBezTo>
                    <a:pt x="1176" y="6822"/>
                    <a:pt x="850" y="7189"/>
                    <a:pt x="832" y="7607"/>
                  </a:cubicBezTo>
                  <a:cubicBezTo>
                    <a:pt x="802" y="8336"/>
                    <a:pt x="1349" y="8944"/>
                    <a:pt x="1957" y="9339"/>
                  </a:cubicBezTo>
                  <a:cubicBezTo>
                    <a:pt x="2992" y="9976"/>
                    <a:pt x="4196" y="10222"/>
                    <a:pt x="5417" y="10222"/>
                  </a:cubicBezTo>
                  <a:cubicBezTo>
                    <a:pt x="6060" y="10222"/>
                    <a:pt x="6707" y="10154"/>
                    <a:pt x="7337" y="10038"/>
                  </a:cubicBezTo>
                  <a:cubicBezTo>
                    <a:pt x="9161" y="9704"/>
                    <a:pt x="10893" y="9035"/>
                    <a:pt x="12687" y="8671"/>
                  </a:cubicBezTo>
                  <a:cubicBezTo>
                    <a:pt x="13879" y="8412"/>
                    <a:pt x="15591" y="8024"/>
                    <a:pt x="17084" y="8024"/>
                  </a:cubicBezTo>
                  <a:cubicBezTo>
                    <a:pt x="17874" y="8024"/>
                    <a:pt x="18603" y="8133"/>
                    <a:pt x="19161" y="8427"/>
                  </a:cubicBezTo>
                  <a:cubicBezTo>
                    <a:pt x="20295" y="9023"/>
                    <a:pt x="20953" y="10518"/>
                    <a:pt x="21654" y="10518"/>
                  </a:cubicBezTo>
                  <a:cubicBezTo>
                    <a:pt x="21704" y="10518"/>
                    <a:pt x="21754" y="10511"/>
                    <a:pt x="21805" y="10494"/>
                  </a:cubicBezTo>
                  <a:cubicBezTo>
                    <a:pt x="22535" y="10281"/>
                    <a:pt x="23082" y="9613"/>
                    <a:pt x="23325" y="8883"/>
                  </a:cubicBezTo>
                  <a:cubicBezTo>
                    <a:pt x="23599" y="8154"/>
                    <a:pt x="23599" y="7364"/>
                    <a:pt x="23599" y="6573"/>
                  </a:cubicBezTo>
                  <a:cubicBezTo>
                    <a:pt x="24814" y="5114"/>
                    <a:pt x="22444" y="2409"/>
                    <a:pt x="20559" y="1497"/>
                  </a:cubicBezTo>
                  <a:cubicBezTo>
                    <a:pt x="19814" y="1137"/>
                    <a:pt x="18935" y="1009"/>
                    <a:pt x="18018" y="1009"/>
                  </a:cubicBezTo>
                  <a:cubicBezTo>
                    <a:pt x="16615" y="1009"/>
                    <a:pt x="15121" y="1307"/>
                    <a:pt x="13872" y="1528"/>
                  </a:cubicBezTo>
                  <a:cubicBezTo>
                    <a:pt x="12853" y="1717"/>
                    <a:pt x="11816" y="1999"/>
                    <a:pt x="10804" y="1999"/>
                  </a:cubicBezTo>
                  <a:cubicBezTo>
                    <a:pt x="10517" y="1999"/>
                    <a:pt x="10233" y="1976"/>
                    <a:pt x="9951" y="1923"/>
                  </a:cubicBezTo>
                  <a:cubicBezTo>
                    <a:pt x="9070" y="1771"/>
                    <a:pt x="8279" y="1315"/>
                    <a:pt x="7489" y="889"/>
                  </a:cubicBezTo>
                  <a:cubicBezTo>
                    <a:pt x="6699" y="494"/>
                    <a:pt x="5878" y="99"/>
                    <a:pt x="4996" y="8"/>
                  </a:cubicBezTo>
                  <a:cubicBezTo>
                    <a:pt x="4929" y="3"/>
                    <a:pt x="4861" y="1"/>
                    <a:pt x="4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97;p40">
              <a:extLst>
                <a:ext uri="{FF2B5EF4-FFF2-40B4-BE49-F238E27FC236}">
                  <a16:creationId xmlns:a16="http://schemas.microsoft.com/office/drawing/2014/main" id="{89E057FC-3A8D-4AC7-B8BE-1F8F7C3067EA}"/>
                </a:ext>
              </a:extLst>
            </p:cNvPr>
            <p:cNvSpPr/>
            <p:nvPr/>
          </p:nvSpPr>
          <p:spPr>
            <a:xfrm>
              <a:off x="5578650" y="2210050"/>
              <a:ext cx="208225" cy="436200"/>
            </a:xfrm>
            <a:custGeom>
              <a:avLst/>
              <a:gdLst/>
              <a:ahLst/>
              <a:cxnLst/>
              <a:rect l="l" t="t" r="r" b="b"/>
              <a:pathLst>
                <a:path w="8329" h="17448" extrusionOk="0">
                  <a:moveTo>
                    <a:pt x="213" y="0"/>
                  </a:moveTo>
                  <a:cubicBezTo>
                    <a:pt x="61" y="31"/>
                    <a:pt x="0" y="31"/>
                    <a:pt x="0" y="61"/>
                  </a:cubicBezTo>
                  <a:cubicBezTo>
                    <a:pt x="0" y="61"/>
                    <a:pt x="60" y="49"/>
                    <a:pt x="175" y="49"/>
                  </a:cubicBezTo>
                  <a:cubicBezTo>
                    <a:pt x="318" y="49"/>
                    <a:pt x="547" y="68"/>
                    <a:pt x="851" y="152"/>
                  </a:cubicBezTo>
                  <a:cubicBezTo>
                    <a:pt x="1368" y="304"/>
                    <a:pt x="2128" y="730"/>
                    <a:pt x="2644" y="1581"/>
                  </a:cubicBezTo>
                  <a:cubicBezTo>
                    <a:pt x="3161" y="2432"/>
                    <a:pt x="3344" y="3648"/>
                    <a:pt x="3222" y="4955"/>
                  </a:cubicBezTo>
                  <a:cubicBezTo>
                    <a:pt x="3100" y="6262"/>
                    <a:pt x="2675" y="7691"/>
                    <a:pt x="2644" y="9241"/>
                  </a:cubicBezTo>
                  <a:cubicBezTo>
                    <a:pt x="2614" y="10031"/>
                    <a:pt x="2736" y="10791"/>
                    <a:pt x="3009" y="11490"/>
                  </a:cubicBezTo>
                  <a:cubicBezTo>
                    <a:pt x="3283" y="12189"/>
                    <a:pt x="3739" y="12767"/>
                    <a:pt x="4316" y="13162"/>
                  </a:cubicBezTo>
                  <a:cubicBezTo>
                    <a:pt x="4894" y="13527"/>
                    <a:pt x="5502" y="13739"/>
                    <a:pt x="6018" y="13982"/>
                  </a:cubicBezTo>
                  <a:cubicBezTo>
                    <a:pt x="6565" y="14195"/>
                    <a:pt x="7052" y="14438"/>
                    <a:pt x="7447" y="14773"/>
                  </a:cubicBezTo>
                  <a:cubicBezTo>
                    <a:pt x="7812" y="15077"/>
                    <a:pt x="8055" y="15472"/>
                    <a:pt x="8146" y="15837"/>
                  </a:cubicBezTo>
                  <a:cubicBezTo>
                    <a:pt x="8207" y="16232"/>
                    <a:pt x="8146" y="16566"/>
                    <a:pt x="8055" y="16809"/>
                  </a:cubicBezTo>
                  <a:cubicBezTo>
                    <a:pt x="7812" y="17326"/>
                    <a:pt x="7447" y="17417"/>
                    <a:pt x="7477" y="17448"/>
                  </a:cubicBezTo>
                  <a:cubicBezTo>
                    <a:pt x="7477" y="17448"/>
                    <a:pt x="7569" y="17417"/>
                    <a:pt x="7690" y="17356"/>
                  </a:cubicBezTo>
                  <a:cubicBezTo>
                    <a:pt x="7812" y="17265"/>
                    <a:pt x="7994" y="17113"/>
                    <a:pt x="8116" y="16870"/>
                  </a:cubicBezTo>
                  <a:cubicBezTo>
                    <a:pt x="8237" y="16596"/>
                    <a:pt x="8328" y="16232"/>
                    <a:pt x="8237" y="15837"/>
                  </a:cubicBezTo>
                  <a:cubicBezTo>
                    <a:pt x="8176" y="15411"/>
                    <a:pt x="7903" y="14985"/>
                    <a:pt x="7538" y="14651"/>
                  </a:cubicBezTo>
                  <a:cubicBezTo>
                    <a:pt x="7143" y="14317"/>
                    <a:pt x="6626" y="14043"/>
                    <a:pt x="6110" y="13800"/>
                  </a:cubicBezTo>
                  <a:cubicBezTo>
                    <a:pt x="5562" y="13587"/>
                    <a:pt x="4955" y="13375"/>
                    <a:pt x="4407" y="13010"/>
                  </a:cubicBezTo>
                  <a:cubicBezTo>
                    <a:pt x="3860" y="12645"/>
                    <a:pt x="3435" y="12068"/>
                    <a:pt x="3192" y="11429"/>
                  </a:cubicBezTo>
                  <a:cubicBezTo>
                    <a:pt x="2918" y="10761"/>
                    <a:pt x="2827" y="10001"/>
                    <a:pt x="2827" y="9271"/>
                  </a:cubicBezTo>
                  <a:cubicBezTo>
                    <a:pt x="2888" y="7721"/>
                    <a:pt x="3313" y="6323"/>
                    <a:pt x="3404" y="4985"/>
                  </a:cubicBezTo>
                  <a:cubicBezTo>
                    <a:pt x="3526" y="3648"/>
                    <a:pt x="3344" y="2371"/>
                    <a:pt x="2766" y="1490"/>
                  </a:cubicBezTo>
                  <a:cubicBezTo>
                    <a:pt x="2219" y="639"/>
                    <a:pt x="1429" y="213"/>
                    <a:pt x="881" y="92"/>
                  </a:cubicBezTo>
                  <a:cubicBezTo>
                    <a:pt x="608" y="0"/>
                    <a:pt x="365" y="0"/>
                    <a:pt x="2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98;p40">
              <a:extLst>
                <a:ext uri="{FF2B5EF4-FFF2-40B4-BE49-F238E27FC236}">
                  <a16:creationId xmlns:a16="http://schemas.microsoft.com/office/drawing/2014/main" id="{55C28EFC-799A-4ED9-B629-75A6F4CFCC5E}"/>
                </a:ext>
              </a:extLst>
            </p:cNvPr>
            <p:cNvSpPr/>
            <p:nvPr/>
          </p:nvSpPr>
          <p:spPr>
            <a:xfrm>
              <a:off x="4973775" y="2089900"/>
              <a:ext cx="591200" cy="178350"/>
            </a:xfrm>
            <a:custGeom>
              <a:avLst/>
              <a:gdLst/>
              <a:ahLst/>
              <a:cxnLst/>
              <a:rect l="l" t="t" r="r" b="b"/>
              <a:pathLst>
                <a:path w="23648" h="7134" extrusionOk="0">
                  <a:moveTo>
                    <a:pt x="2448" y="1"/>
                  </a:moveTo>
                  <a:cubicBezTo>
                    <a:pt x="1972" y="1"/>
                    <a:pt x="1354" y="149"/>
                    <a:pt x="790" y="642"/>
                  </a:cubicBezTo>
                  <a:cubicBezTo>
                    <a:pt x="304" y="1189"/>
                    <a:pt x="0" y="2071"/>
                    <a:pt x="91" y="3044"/>
                  </a:cubicBezTo>
                  <a:cubicBezTo>
                    <a:pt x="152" y="3986"/>
                    <a:pt x="669" y="5019"/>
                    <a:pt x="1550" y="5749"/>
                  </a:cubicBezTo>
                  <a:cubicBezTo>
                    <a:pt x="2432" y="6478"/>
                    <a:pt x="3617" y="6934"/>
                    <a:pt x="4863" y="7086"/>
                  </a:cubicBezTo>
                  <a:cubicBezTo>
                    <a:pt x="5205" y="7119"/>
                    <a:pt x="5552" y="7134"/>
                    <a:pt x="5901" y="7134"/>
                  </a:cubicBezTo>
                  <a:cubicBezTo>
                    <a:pt x="6857" y="7134"/>
                    <a:pt x="7836" y="7021"/>
                    <a:pt x="8815" y="6843"/>
                  </a:cubicBezTo>
                  <a:cubicBezTo>
                    <a:pt x="11003" y="6417"/>
                    <a:pt x="12979" y="5566"/>
                    <a:pt x="14620" y="4594"/>
                  </a:cubicBezTo>
                  <a:cubicBezTo>
                    <a:pt x="15441" y="4107"/>
                    <a:pt x="16231" y="3651"/>
                    <a:pt x="17022" y="3347"/>
                  </a:cubicBezTo>
                  <a:cubicBezTo>
                    <a:pt x="17812" y="3013"/>
                    <a:pt x="18602" y="2892"/>
                    <a:pt x="19301" y="2861"/>
                  </a:cubicBezTo>
                  <a:cubicBezTo>
                    <a:pt x="20730" y="2861"/>
                    <a:pt x="21885" y="3287"/>
                    <a:pt x="22584" y="3651"/>
                  </a:cubicBezTo>
                  <a:cubicBezTo>
                    <a:pt x="23253" y="4001"/>
                    <a:pt x="23588" y="4322"/>
                    <a:pt x="23642" y="4322"/>
                  </a:cubicBezTo>
                  <a:cubicBezTo>
                    <a:pt x="23645" y="4322"/>
                    <a:pt x="23647" y="4321"/>
                    <a:pt x="23648" y="4320"/>
                  </a:cubicBezTo>
                  <a:cubicBezTo>
                    <a:pt x="23648" y="4320"/>
                    <a:pt x="23314" y="3986"/>
                    <a:pt x="22614" y="3591"/>
                  </a:cubicBezTo>
                  <a:cubicBezTo>
                    <a:pt x="21915" y="3196"/>
                    <a:pt x="20760" y="2740"/>
                    <a:pt x="19301" y="2740"/>
                  </a:cubicBezTo>
                  <a:cubicBezTo>
                    <a:pt x="18572" y="2740"/>
                    <a:pt x="17751" y="2861"/>
                    <a:pt x="16961" y="3196"/>
                  </a:cubicBezTo>
                  <a:cubicBezTo>
                    <a:pt x="16140" y="3499"/>
                    <a:pt x="15350" y="3955"/>
                    <a:pt x="14529" y="4442"/>
                  </a:cubicBezTo>
                  <a:cubicBezTo>
                    <a:pt x="12888" y="5414"/>
                    <a:pt x="10942" y="6235"/>
                    <a:pt x="8784" y="6630"/>
                  </a:cubicBezTo>
                  <a:cubicBezTo>
                    <a:pt x="7817" y="6806"/>
                    <a:pt x="6850" y="6934"/>
                    <a:pt x="5929" y="6934"/>
                  </a:cubicBezTo>
                  <a:cubicBezTo>
                    <a:pt x="5576" y="6934"/>
                    <a:pt x="5230" y="6915"/>
                    <a:pt x="4894" y="6873"/>
                  </a:cubicBezTo>
                  <a:cubicBezTo>
                    <a:pt x="3648" y="6752"/>
                    <a:pt x="2492" y="6326"/>
                    <a:pt x="1672" y="5597"/>
                  </a:cubicBezTo>
                  <a:cubicBezTo>
                    <a:pt x="821" y="4898"/>
                    <a:pt x="304" y="3955"/>
                    <a:pt x="243" y="3013"/>
                  </a:cubicBezTo>
                  <a:cubicBezTo>
                    <a:pt x="152" y="2101"/>
                    <a:pt x="426" y="1281"/>
                    <a:pt x="882" y="733"/>
                  </a:cubicBezTo>
                  <a:cubicBezTo>
                    <a:pt x="1439" y="227"/>
                    <a:pt x="2080" y="79"/>
                    <a:pt x="2543" y="79"/>
                  </a:cubicBezTo>
                  <a:cubicBezTo>
                    <a:pt x="2635" y="79"/>
                    <a:pt x="2720" y="85"/>
                    <a:pt x="2796" y="95"/>
                  </a:cubicBezTo>
                  <a:cubicBezTo>
                    <a:pt x="3283" y="156"/>
                    <a:pt x="3526" y="308"/>
                    <a:pt x="3526" y="308"/>
                  </a:cubicBezTo>
                  <a:cubicBezTo>
                    <a:pt x="3556" y="278"/>
                    <a:pt x="3496" y="247"/>
                    <a:pt x="3374" y="217"/>
                  </a:cubicBezTo>
                  <a:cubicBezTo>
                    <a:pt x="3313" y="186"/>
                    <a:pt x="3222" y="156"/>
                    <a:pt x="3131" y="126"/>
                  </a:cubicBezTo>
                  <a:cubicBezTo>
                    <a:pt x="3040" y="95"/>
                    <a:pt x="2948" y="65"/>
                    <a:pt x="2827" y="34"/>
                  </a:cubicBezTo>
                  <a:cubicBezTo>
                    <a:pt x="2716" y="14"/>
                    <a:pt x="2588" y="1"/>
                    <a:pt x="24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99;p40">
              <a:extLst>
                <a:ext uri="{FF2B5EF4-FFF2-40B4-BE49-F238E27FC236}">
                  <a16:creationId xmlns:a16="http://schemas.microsoft.com/office/drawing/2014/main" id="{540C5141-9FFF-4C2C-A08A-092ECED3DC0F}"/>
                </a:ext>
              </a:extLst>
            </p:cNvPr>
            <p:cNvSpPr/>
            <p:nvPr/>
          </p:nvSpPr>
          <p:spPr>
            <a:xfrm>
              <a:off x="5116625" y="2014000"/>
              <a:ext cx="460525" cy="182400"/>
            </a:xfrm>
            <a:custGeom>
              <a:avLst/>
              <a:gdLst/>
              <a:ahLst/>
              <a:cxnLst/>
              <a:rect l="l" t="t" r="r" b="b"/>
              <a:pathLst>
                <a:path w="18421" h="7296" extrusionOk="0">
                  <a:moveTo>
                    <a:pt x="61" y="0"/>
                  </a:moveTo>
                  <a:cubicBezTo>
                    <a:pt x="61" y="1"/>
                    <a:pt x="0" y="335"/>
                    <a:pt x="183" y="912"/>
                  </a:cubicBezTo>
                  <a:cubicBezTo>
                    <a:pt x="365" y="1459"/>
                    <a:pt x="851" y="2219"/>
                    <a:pt x="1763" y="2797"/>
                  </a:cubicBezTo>
                  <a:cubicBezTo>
                    <a:pt x="2219" y="3070"/>
                    <a:pt x="2736" y="3314"/>
                    <a:pt x="3344" y="3466"/>
                  </a:cubicBezTo>
                  <a:cubicBezTo>
                    <a:pt x="3749" y="3547"/>
                    <a:pt x="4182" y="3587"/>
                    <a:pt x="4632" y="3587"/>
                  </a:cubicBezTo>
                  <a:cubicBezTo>
                    <a:pt x="4857" y="3587"/>
                    <a:pt x="5087" y="3577"/>
                    <a:pt x="5320" y="3557"/>
                  </a:cubicBezTo>
                  <a:cubicBezTo>
                    <a:pt x="6718" y="3466"/>
                    <a:pt x="8177" y="2979"/>
                    <a:pt x="9727" y="2584"/>
                  </a:cubicBezTo>
                  <a:cubicBezTo>
                    <a:pt x="10699" y="2331"/>
                    <a:pt x="11672" y="2153"/>
                    <a:pt x="12596" y="2153"/>
                  </a:cubicBezTo>
                  <a:cubicBezTo>
                    <a:pt x="13117" y="2153"/>
                    <a:pt x="13622" y="2210"/>
                    <a:pt x="14104" y="2341"/>
                  </a:cubicBezTo>
                  <a:cubicBezTo>
                    <a:pt x="15411" y="2675"/>
                    <a:pt x="16444" y="3466"/>
                    <a:pt x="17083" y="4256"/>
                  </a:cubicBezTo>
                  <a:cubicBezTo>
                    <a:pt x="17721" y="5046"/>
                    <a:pt x="18055" y="5836"/>
                    <a:pt x="18207" y="6414"/>
                  </a:cubicBezTo>
                  <a:cubicBezTo>
                    <a:pt x="18359" y="6961"/>
                    <a:pt x="18390" y="7295"/>
                    <a:pt x="18420" y="7295"/>
                  </a:cubicBezTo>
                  <a:cubicBezTo>
                    <a:pt x="18420" y="7295"/>
                    <a:pt x="18420" y="7204"/>
                    <a:pt x="18390" y="7052"/>
                  </a:cubicBezTo>
                  <a:cubicBezTo>
                    <a:pt x="18390" y="6900"/>
                    <a:pt x="18359" y="6657"/>
                    <a:pt x="18299" y="6383"/>
                  </a:cubicBezTo>
                  <a:cubicBezTo>
                    <a:pt x="18147" y="5806"/>
                    <a:pt x="17843" y="5016"/>
                    <a:pt x="17174" y="4165"/>
                  </a:cubicBezTo>
                  <a:cubicBezTo>
                    <a:pt x="16536" y="3344"/>
                    <a:pt x="15502" y="2493"/>
                    <a:pt x="14134" y="2128"/>
                  </a:cubicBezTo>
                  <a:cubicBezTo>
                    <a:pt x="13642" y="1997"/>
                    <a:pt x="13122" y="1940"/>
                    <a:pt x="12586" y="1940"/>
                  </a:cubicBezTo>
                  <a:cubicBezTo>
                    <a:pt x="11636" y="1940"/>
                    <a:pt x="10639" y="2118"/>
                    <a:pt x="9666" y="2371"/>
                  </a:cubicBezTo>
                  <a:cubicBezTo>
                    <a:pt x="8116" y="2766"/>
                    <a:pt x="6687" y="3253"/>
                    <a:pt x="5320" y="3374"/>
                  </a:cubicBezTo>
                  <a:cubicBezTo>
                    <a:pt x="5087" y="3395"/>
                    <a:pt x="4860" y="3405"/>
                    <a:pt x="4640" y="3405"/>
                  </a:cubicBezTo>
                  <a:cubicBezTo>
                    <a:pt x="4198" y="3405"/>
                    <a:pt x="3780" y="3364"/>
                    <a:pt x="3374" y="3283"/>
                  </a:cubicBezTo>
                  <a:cubicBezTo>
                    <a:pt x="2797" y="3162"/>
                    <a:pt x="2280" y="2949"/>
                    <a:pt x="1824" y="2675"/>
                  </a:cubicBezTo>
                  <a:cubicBezTo>
                    <a:pt x="943" y="2128"/>
                    <a:pt x="456" y="1399"/>
                    <a:pt x="244" y="882"/>
                  </a:cubicBezTo>
                  <a:cubicBezTo>
                    <a:pt x="61" y="335"/>
                    <a:pt x="61" y="1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00;p40">
              <a:extLst>
                <a:ext uri="{FF2B5EF4-FFF2-40B4-BE49-F238E27FC236}">
                  <a16:creationId xmlns:a16="http://schemas.microsoft.com/office/drawing/2014/main" id="{76BAF9E0-6508-47E2-8405-0DCF2D24170F}"/>
                </a:ext>
              </a:extLst>
            </p:cNvPr>
            <p:cNvSpPr/>
            <p:nvPr/>
          </p:nvSpPr>
          <p:spPr>
            <a:xfrm>
              <a:off x="5163725" y="2630150"/>
              <a:ext cx="75275" cy="62750"/>
            </a:xfrm>
            <a:custGeom>
              <a:avLst/>
              <a:gdLst/>
              <a:ahLst/>
              <a:cxnLst/>
              <a:rect l="l" t="t" r="r" b="b"/>
              <a:pathLst>
                <a:path w="3011" h="2510" extrusionOk="0">
                  <a:moveTo>
                    <a:pt x="2380" y="1"/>
                  </a:moveTo>
                  <a:cubicBezTo>
                    <a:pt x="2284" y="1"/>
                    <a:pt x="2186" y="18"/>
                    <a:pt x="2098" y="36"/>
                  </a:cubicBezTo>
                  <a:cubicBezTo>
                    <a:pt x="1399" y="157"/>
                    <a:pt x="700" y="279"/>
                    <a:pt x="1" y="431"/>
                  </a:cubicBezTo>
                  <a:lnTo>
                    <a:pt x="92" y="583"/>
                  </a:lnTo>
                  <a:cubicBezTo>
                    <a:pt x="183" y="947"/>
                    <a:pt x="244" y="1343"/>
                    <a:pt x="426" y="1707"/>
                  </a:cubicBezTo>
                  <a:cubicBezTo>
                    <a:pt x="578" y="2072"/>
                    <a:pt x="882" y="2376"/>
                    <a:pt x="1278" y="2467"/>
                  </a:cubicBezTo>
                  <a:cubicBezTo>
                    <a:pt x="1370" y="2496"/>
                    <a:pt x="1466" y="2509"/>
                    <a:pt x="1562" y="2509"/>
                  </a:cubicBezTo>
                  <a:cubicBezTo>
                    <a:pt x="1876" y="2509"/>
                    <a:pt x="2193" y="2366"/>
                    <a:pt x="2402" y="2133"/>
                  </a:cubicBezTo>
                  <a:cubicBezTo>
                    <a:pt x="2706" y="1829"/>
                    <a:pt x="2889" y="1434"/>
                    <a:pt x="2949" y="1008"/>
                  </a:cubicBezTo>
                  <a:cubicBezTo>
                    <a:pt x="3010" y="644"/>
                    <a:pt x="2949" y="157"/>
                    <a:pt x="2585" y="36"/>
                  </a:cubicBezTo>
                  <a:cubicBezTo>
                    <a:pt x="2520" y="10"/>
                    <a:pt x="2451" y="1"/>
                    <a:pt x="238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01;p40">
              <a:extLst>
                <a:ext uri="{FF2B5EF4-FFF2-40B4-BE49-F238E27FC236}">
                  <a16:creationId xmlns:a16="http://schemas.microsoft.com/office/drawing/2014/main" id="{5C508552-6EE5-4E05-B9D7-675ADDC01D3A}"/>
                </a:ext>
              </a:extLst>
            </p:cNvPr>
            <p:cNvSpPr/>
            <p:nvPr/>
          </p:nvSpPr>
          <p:spPr>
            <a:xfrm>
              <a:off x="5156125" y="2628000"/>
              <a:ext cx="91225" cy="67650"/>
            </a:xfrm>
            <a:custGeom>
              <a:avLst/>
              <a:gdLst/>
              <a:ahLst/>
              <a:cxnLst/>
              <a:rect l="l" t="t" r="r" b="b"/>
              <a:pathLst>
                <a:path w="3649" h="2706" extrusionOk="0">
                  <a:moveTo>
                    <a:pt x="3041" y="0"/>
                  </a:moveTo>
                  <a:cubicBezTo>
                    <a:pt x="2889" y="0"/>
                    <a:pt x="2767" y="0"/>
                    <a:pt x="2645" y="30"/>
                  </a:cubicBezTo>
                  <a:cubicBezTo>
                    <a:pt x="2524" y="30"/>
                    <a:pt x="2433" y="61"/>
                    <a:pt x="2311" y="61"/>
                  </a:cubicBezTo>
                  <a:cubicBezTo>
                    <a:pt x="1855" y="122"/>
                    <a:pt x="1430" y="152"/>
                    <a:pt x="1095" y="213"/>
                  </a:cubicBezTo>
                  <a:cubicBezTo>
                    <a:pt x="427" y="304"/>
                    <a:pt x="1" y="395"/>
                    <a:pt x="1" y="426"/>
                  </a:cubicBezTo>
                  <a:cubicBezTo>
                    <a:pt x="1" y="461"/>
                    <a:pt x="147" y="476"/>
                    <a:pt x="409" y="476"/>
                  </a:cubicBezTo>
                  <a:cubicBezTo>
                    <a:pt x="593" y="476"/>
                    <a:pt x="836" y="469"/>
                    <a:pt x="1126" y="456"/>
                  </a:cubicBezTo>
                  <a:cubicBezTo>
                    <a:pt x="1460" y="456"/>
                    <a:pt x="1886" y="426"/>
                    <a:pt x="2341" y="395"/>
                  </a:cubicBezTo>
                  <a:cubicBezTo>
                    <a:pt x="2463" y="365"/>
                    <a:pt x="2585" y="365"/>
                    <a:pt x="2676" y="365"/>
                  </a:cubicBezTo>
                  <a:cubicBezTo>
                    <a:pt x="2797" y="334"/>
                    <a:pt x="2949" y="334"/>
                    <a:pt x="3041" y="334"/>
                  </a:cubicBezTo>
                  <a:cubicBezTo>
                    <a:pt x="3101" y="334"/>
                    <a:pt x="3101" y="334"/>
                    <a:pt x="3162" y="456"/>
                  </a:cubicBezTo>
                  <a:cubicBezTo>
                    <a:pt x="3193" y="547"/>
                    <a:pt x="3223" y="669"/>
                    <a:pt x="3223" y="790"/>
                  </a:cubicBezTo>
                  <a:cubicBezTo>
                    <a:pt x="3284" y="1246"/>
                    <a:pt x="3101" y="1702"/>
                    <a:pt x="2797" y="2006"/>
                  </a:cubicBezTo>
                  <a:cubicBezTo>
                    <a:pt x="2524" y="2310"/>
                    <a:pt x="2129" y="2432"/>
                    <a:pt x="1825" y="2462"/>
                  </a:cubicBezTo>
                  <a:cubicBezTo>
                    <a:pt x="1793" y="2464"/>
                    <a:pt x="1762" y="2464"/>
                    <a:pt x="1731" y="2464"/>
                  </a:cubicBezTo>
                  <a:cubicBezTo>
                    <a:pt x="1183" y="2464"/>
                    <a:pt x="880" y="2241"/>
                    <a:pt x="784" y="2241"/>
                  </a:cubicBezTo>
                  <a:cubicBezTo>
                    <a:pt x="774" y="2241"/>
                    <a:pt x="766" y="2244"/>
                    <a:pt x="761" y="2249"/>
                  </a:cubicBezTo>
                  <a:cubicBezTo>
                    <a:pt x="761" y="2280"/>
                    <a:pt x="822" y="2371"/>
                    <a:pt x="1004" y="2462"/>
                  </a:cubicBezTo>
                  <a:cubicBezTo>
                    <a:pt x="1186" y="2584"/>
                    <a:pt x="1460" y="2705"/>
                    <a:pt x="1825" y="2705"/>
                  </a:cubicBezTo>
                  <a:cubicBezTo>
                    <a:pt x="2189" y="2705"/>
                    <a:pt x="2676" y="2584"/>
                    <a:pt x="3041" y="2249"/>
                  </a:cubicBezTo>
                  <a:cubicBezTo>
                    <a:pt x="3405" y="1885"/>
                    <a:pt x="3648" y="1337"/>
                    <a:pt x="3588" y="760"/>
                  </a:cubicBezTo>
                  <a:cubicBezTo>
                    <a:pt x="3557" y="608"/>
                    <a:pt x="3527" y="456"/>
                    <a:pt x="3466" y="334"/>
                  </a:cubicBezTo>
                  <a:cubicBezTo>
                    <a:pt x="3436" y="243"/>
                    <a:pt x="3405" y="152"/>
                    <a:pt x="3314" y="91"/>
                  </a:cubicBezTo>
                  <a:cubicBezTo>
                    <a:pt x="3223" y="0"/>
                    <a:pt x="3132" y="0"/>
                    <a:pt x="30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02;p40">
              <a:extLst>
                <a:ext uri="{FF2B5EF4-FFF2-40B4-BE49-F238E27FC236}">
                  <a16:creationId xmlns:a16="http://schemas.microsoft.com/office/drawing/2014/main" id="{5EDA65FD-0B3E-463C-BD40-DBFC7D51F908}"/>
                </a:ext>
              </a:extLst>
            </p:cNvPr>
            <p:cNvSpPr/>
            <p:nvPr/>
          </p:nvSpPr>
          <p:spPr>
            <a:xfrm>
              <a:off x="5118900" y="2838475"/>
              <a:ext cx="198350" cy="51600"/>
            </a:xfrm>
            <a:custGeom>
              <a:avLst/>
              <a:gdLst/>
              <a:ahLst/>
              <a:cxnLst/>
              <a:rect l="l" t="t" r="r" b="b"/>
              <a:pathLst>
                <a:path w="7934" h="2064" extrusionOk="0">
                  <a:moveTo>
                    <a:pt x="396" y="1"/>
                  </a:moveTo>
                  <a:lnTo>
                    <a:pt x="1" y="1855"/>
                  </a:lnTo>
                  <a:cubicBezTo>
                    <a:pt x="829" y="2002"/>
                    <a:pt x="1597" y="2063"/>
                    <a:pt x="2302" y="2063"/>
                  </a:cubicBezTo>
                  <a:cubicBezTo>
                    <a:pt x="5967" y="2063"/>
                    <a:pt x="7934" y="396"/>
                    <a:pt x="7934" y="396"/>
                  </a:cubicBezTo>
                  <a:lnTo>
                    <a:pt x="7934" y="396"/>
                  </a:lnTo>
                  <a:cubicBezTo>
                    <a:pt x="6943" y="680"/>
                    <a:pt x="5944" y="784"/>
                    <a:pt x="5011" y="784"/>
                  </a:cubicBezTo>
                  <a:cubicBezTo>
                    <a:pt x="2453" y="784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03;p40">
              <a:extLst>
                <a:ext uri="{FF2B5EF4-FFF2-40B4-BE49-F238E27FC236}">
                  <a16:creationId xmlns:a16="http://schemas.microsoft.com/office/drawing/2014/main" id="{F5DE67E8-E23F-49C4-8B69-0E6D68698B7A}"/>
                </a:ext>
              </a:extLst>
            </p:cNvPr>
            <p:cNvSpPr/>
            <p:nvPr/>
          </p:nvSpPr>
          <p:spPr>
            <a:xfrm>
              <a:off x="4884850" y="4076750"/>
              <a:ext cx="389850" cy="123575"/>
            </a:xfrm>
            <a:custGeom>
              <a:avLst/>
              <a:gdLst/>
              <a:ahLst/>
              <a:cxnLst/>
              <a:rect l="l" t="t" r="r" b="b"/>
              <a:pathLst>
                <a:path w="15594" h="4943" extrusionOk="0">
                  <a:moveTo>
                    <a:pt x="3264" y="1"/>
                  </a:moveTo>
                  <a:cubicBezTo>
                    <a:pt x="2976" y="1"/>
                    <a:pt x="2706" y="14"/>
                    <a:pt x="2463" y="14"/>
                  </a:cubicBezTo>
                  <a:cubicBezTo>
                    <a:pt x="2068" y="14"/>
                    <a:pt x="1733" y="75"/>
                    <a:pt x="1429" y="75"/>
                  </a:cubicBezTo>
                  <a:cubicBezTo>
                    <a:pt x="1125" y="106"/>
                    <a:pt x="882" y="136"/>
                    <a:pt x="669" y="166"/>
                  </a:cubicBezTo>
                  <a:cubicBezTo>
                    <a:pt x="244" y="227"/>
                    <a:pt x="1" y="288"/>
                    <a:pt x="31" y="288"/>
                  </a:cubicBezTo>
                  <a:cubicBezTo>
                    <a:pt x="31" y="297"/>
                    <a:pt x="49" y="301"/>
                    <a:pt x="86" y="301"/>
                  </a:cubicBezTo>
                  <a:cubicBezTo>
                    <a:pt x="174" y="301"/>
                    <a:pt x="369" y="279"/>
                    <a:pt x="669" y="258"/>
                  </a:cubicBezTo>
                  <a:cubicBezTo>
                    <a:pt x="882" y="227"/>
                    <a:pt x="1156" y="197"/>
                    <a:pt x="1460" y="197"/>
                  </a:cubicBezTo>
                  <a:cubicBezTo>
                    <a:pt x="1653" y="175"/>
                    <a:pt x="1892" y="154"/>
                    <a:pt x="2145" y="154"/>
                  </a:cubicBezTo>
                  <a:cubicBezTo>
                    <a:pt x="2249" y="154"/>
                    <a:pt x="2356" y="157"/>
                    <a:pt x="2463" y="166"/>
                  </a:cubicBezTo>
                  <a:cubicBezTo>
                    <a:pt x="2858" y="166"/>
                    <a:pt x="3253" y="166"/>
                    <a:pt x="3709" y="197"/>
                  </a:cubicBezTo>
                  <a:cubicBezTo>
                    <a:pt x="4135" y="197"/>
                    <a:pt x="4621" y="258"/>
                    <a:pt x="5107" y="318"/>
                  </a:cubicBezTo>
                  <a:cubicBezTo>
                    <a:pt x="6110" y="440"/>
                    <a:pt x="7205" y="653"/>
                    <a:pt x="8299" y="987"/>
                  </a:cubicBezTo>
                  <a:cubicBezTo>
                    <a:pt x="9393" y="1321"/>
                    <a:pt x="10426" y="1747"/>
                    <a:pt x="11308" y="2172"/>
                  </a:cubicBezTo>
                  <a:cubicBezTo>
                    <a:pt x="11764" y="2385"/>
                    <a:pt x="12189" y="2598"/>
                    <a:pt x="12585" y="2841"/>
                  </a:cubicBezTo>
                  <a:cubicBezTo>
                    <a:pt x="12949" y="3054"/>
                    <a:pt x="13314" y="3297"/>
                    <a:pt x="13618" y="3480"/>
                  </a:cubicBezTo>
                  <a:cubicBezTo>
                    <a:pt x="13952" y="3692"/>
                    <a:pt x="14196" y="3905"/>
                    <a:pt x="14439" y="4087"/>
                  </a:cubicBezTo>
                  <a:cubicBezTo>
                    <a:pt x="14712" y="4239"/>
                    <a:pt x="14895" y="4422"/>
                    <a:pt x="15077" y="4543"/>
                  </a:cubicBezTo>
                  <a:cubicBezTo>
                    <a:pt x="15355" y="4794"/>
                    <a:pt x="15557" y="4942"/>
                    <a:pt x="15589" y="4942"/>
                  </a:cubicBezTo>
                  <a:cubicBezTo>
                    <a:pt x="15592" y="4942"/>
                    <a:pt x="15594" y="4941"/>
                    <a:pt x="15594" y="4938"/>
                  </a:cubicBezTo>
                  <a:cubicBezTo>
                    <a:pt x="15594" y="4938"/>
                    <a:pt x="15411" y="4787"/>
                    <a:pt x="15107" y="4483"/>
                  </a:cubicBezTo>
                  <a:cubicBezTo>
                    <a:pt x="14955" y="4361"/>
                    <a:pt x="14773" y="4179"/>
                    <a:pt x="14530" y="3996"/>
                  </a:cubicBezTo>
                  <a:cubicBezTo>
                    <a:pt x="14287" y="3814"/>
                    <a:pt x="14013" y="3601"/>
                    <a:pt x="13709" y="3388"/>
                  </a:cubicBezTo>
                  <a:cubicBezTo>
                    <a:pt x="13375" y="3145"/>
                    <a:pt x="13040" y="2932"/>
                    <a:pt x="12645" y="2689"/>
                  </a:cubicBezTo>
                  <a:cubicBezTo>
                    <a:pt x="12281" y="2446"/>
                    <a:pt x="11855" y="2233"/>
                    <a:pt x="11399" y="1990"/>
                  </a:cubicBezTo>
                  <a:cubicBezTo>
                    <a:pt x="10487" y="1565"/>
                    <a:pt x="9454" y="1139"/>
                    <a:pt x="8360" y="805"/>
                  </a:cubicBezTo>
                  <a:cubicBezTo>
                    <a:pt x="7235" y="470"/>
                    <a:pt x="6141" y="258"/>
                    <a:pt x="5138" y="136"/>
                  </a:cubicBezTo>
                  <a:cubicBezTo>
                    <a:pt x="4621" y="75"/>
                    <a:pt x="4165" y="14"/>
                    <a:pt x="3709" y="14"/>
                  </a:cubicBezTo>
                  <a:cubicBezTo>
                    <a:pt x="3557" y="4"/>
                    <a:pt x="3408" y="1"/>
                    <a:pt x="3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04;p40">
              <a:extLst>
                <a:ext uri="{FF2B5EF4-FFF2-40B4-BE49-F238E27FC236}">
                  <a16:creationId xmlns:a16="http://schemas.microsoft.com/office/drawing/2014/main" id="{57041E67-E3A0-4C90-A287-2A7A79E2801D}"/>
                </a:ext>
              </a:extLst>
            </p:cNvPr>
            <p:cNvSpPr/>
            <p:nvPr/>
          </p:nvSpPr>
          <p:spPr>
            <a:xfrm>
              <a:off x="5080900" y="302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7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05;p40">
              <a:extLst>
                <a:ext uri="{FF2B5EF4-FFF2-40B4-BE49-F238E27FC236}">
                  <a16:creationId xmlns:a16="http://schemas.microsoft.com/office/drawing/2014/main" id="{F62B0E56-42D1-49F9-9E59-9DD1B570EA68}"/>
                </a:ext>
              </a:extLst>
            </p:cNvPr>
            <p:cNvSpPr/>
            <p:nvPr/>
          </p:nvSpPr>
          <p:spPr>
            <a:xfrm>
              <a:off x="4085450" y="3112050"/>
              <a:ext cx="833625" cy="1113925"/>
            </a:xfrm>
            <a:custGeom>
              <a:avLst/>
              <a:gdLst/>
              <a:ahLst/>
              <a:cxnLst/>
              <a:rect l="l" t="t" r="r" b="b"/>
              <a:pathLst>
                <a:path w="33345" h="44557" extrusionOk="0">
                  <a:moveTo>
                    <a:pt x="33345" y="0"/>
                  </a:moveTo>
                  <a:cubicBezTo>
                    <a:pt x="30974" y="578"/>
                    <a:pt x="29545" y="5441"/>
                    <a:pt x="28360" y="10517"/>
                  </a:cubicBezTo>
                  <a:lnTo>
                    <a:pt x="25229" y="24013"/>
                  </a:lnTo>
                  <a:lnTo>
                    <a:pt x="8116" y="3465"/>
                  </a:lnTo>
                  <a:cubicBezTo>
                    <a:pt x="7447" y="3891"/>
                    <a:pt x="882" y="12341"/>
                    <a:pt x="426" y="13222"/>
                  </a:cubicBezTo>
                  <a:cubicBezTo>
                    <a:pt x="0" y="14073"/>
                    <a:pt x="10730" y="33253"/>
                    <a:pt x="10730" y="33253"/>
                  </a:cubicBezTo>
                  <a:cubicBezTo>
                    <a:pt x="10730" y="33253"/>
                    <a:pt x="15320" y="42068"/>
                    <a:pt x="17873" y="43344"/>
                  </a:cubicBezTo>
                  <a:cubicBezTo>
                    <a:pt x="19628" y="44215"/>
                    <a:pt x="21302" y="44556"/>
                    <a:pt x="22847" y="44556"/>
                  </a:cubicBezTo>
                  <a:cubicBezTo>
                    <a:pt x="28417" y="44556"/>
                    <a:pt x="32311" y="40122"/>
                    <a:pt x="32311" y="40122"/>
                  </a:cubicBezTo>
                  <a:lnTo>
                    <a:pt x="33345" y="1550"/>
                  </a:lnTo>
                  <a:lnTo>
                    <a:pt x="33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06;p40">
              <a:extLst>
                <a:ext uri="{FF2B5EF4-FFF2-40B4-BE49-F238E27FC236}">
                  <a16:creationId xmlns:a16="http://schemas.microsoft.com/office/drawing/2014/main" id="{22E01D04-6AA4-450D-BA61-41D857621E12}"/>
                </a:ext>
              </a:extLst>
            </p:cNvPr>
            <p:cNvSpPr/>
            <p:nvPr/>
          </p:nvSpPr>
          <p:spPr>
            <a:xfrm>
              <a:off x="4882575" y="2995850"/>
              <a:ext cx="1287275" cy="1465025"/>
            </a:xfrm>
            <a:custGeom>
              <a:avLst/>
              <a:gdLst/>
              <a:ahLst/>
              <a:cxnLst/>
              <a:rect l="l" t="t" r="r" b="b"/>
              <a:pathLst>
                <a:path w="51491" h="58601" extrusionOk="0">
                  <a:moveTo>
                    <a:pt x="14177" y="0"/>
                  </a:moveTo>
                  <a:cubicBezTo>
                    <a:pt x="11348" y="0"/>
                    <a:pt x="8728" y="246"/>
                    <a:pt x="7356" y="1001"/>
                  </a:cubicBezTo>
                  <a:cubicBezTo>
                    <a:pt x="1034" y="4496"/>
                    <a:pt x="608" y="5043"/>
                    <a:pt x="608" y="5043"/>
                  </a:cubicBezTo>
                  <a:lnTo>
                    <a:pt x="244" y="40667"/>
                  </a:lnTo>
                  <a:lnTo>
                    <a:pt x="1" y="58600"/>
                  </a:lnTo>
                  <a:lnTo>
                    <a:pt x="36719" y="57992"/>
                  </a:lnTo>
                  <a:lnTo>
                    <a:pt x="35715" y="46077"/>
                  </a:lnTo>
                  <a:lnTo>
                    <a:pt x="34560" y="37749"/>
                  </a:lnTo>
                  <a:lnTo>
                    <a:pt x="36931" y="42886"/>
                  </a:lnTo>
                  <a:lnTo>
                    <a:pt x="51491" y="43190"/>
                  </a:lnTo>
                  <a:cubicBezTo>
                    <a:pt x="51491" y="43190"/>
                    <a:pt x="42950" y="18265"/>
                    <a:pt x="41795" y="14891"/>
                  </a:cubicBezTo>
                  <a:cubicBezTo>
                    <a:pt x="38573" y="5621"/>
                    <a:pt x="31612" y="2034"/>
                    <a:pt x="25411" y="849"/>
                  </a:cubicBezTo>
                  <a:cubicBezTo>
                    <a:pt x="25411" y="849"/>
                    <a:pt x="19435" y="0"/>
                    <a:pt x="14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07;p40">
              <a:extLst>
                <a:ext uri="{FF2B5EF4-FFF2-40B4-BE49-F238E27FC236}">
                  <a16:creationId xmlns:a16="http://schemas.microsoft.com/office/drawing/2014/main" id="{7229DE95-7C41-45B0-BD00-0315B9453B85}"/>
                </a:ext>
              </a:extLst>
            </p:cNvPr>
            <p:cNvSpPr/>
            <p:nvPr/>
          </p:nvSpPr>
          <p:spPr>
            <a:xfrm>
              <a:off x="5066475" y="2891625"/>
              <a:ext cx="456725" cy="356450"/>
            </a:xfrm>
            <a:custGeom>
              <a:avLst/>
              <a:gdLst/>
              <a:ahLst/>
              <a:cxnLst/>
              <a:rect l="l" t="t" r="r" b="b"/>
              <a:pathLst>
                <a:path w="18269" h="14258" extrusionOk="0">
                  <a:moveTo>
                    <a:pt x="2162" y="0"/>
                  </a:moveTo>
                  <a:cubicBezTo>
                    <a:pt x="1730" y="0"/>
                    <a:pt x="1364" y="326"/>
                    <a:pt x="1277" y="762"/>
                  </a:cubicBezTo>
                  <a:lnTo>
                    <a:pt x="122" y="8270"/>
                  </a:lnTo>
                  <a:lnTo>
                    <a:pt x="0" y="9030"/>
                  </a:lnTo>
                  <a:lnTo>
                    <a:pt x="6870" y="14258"/>
                  </a:lnTo>
                  <a:lnTo>
                    <a:pt x="13374" y="13255"/>
                  </a:lnTo>
                  <a:lnTo>
                    <a:pt x="17873" y="7358"/>
                  </a:lnTo>
                  <a:lnTo>
                    <a:pt x="18207" y="3011"/>
                  </a:lnTo>
                  <a:cubicBezTo>
                    <a:pt x="18268" y="2100"/>
                    <a:pt x="17599" y="1309"/>
                    <a:pt x="16688" y="1218"/>
                  </a:cubicBezTo>
                  <a:lnTo>
                    <a:pt x="2219" y="2"/>
                  </a:lnTo>
                  <a:cubicBezTo>
                    <a:pt x="2200" y="1"/>
                    <a:pt x="2181" y="0"/>
                    <a:pt x="2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08;p40">
              <a:extLst>
                <a:ext uri="{FF2B5EF4-FFF2-40B4-BE49-F238E27FC236}">
                  <a16:creationId xmlns:a16="http://schemas.microsoft.com/office/drawing/2014/main" id="{9866A950-3EBD-4882-8D05-CEE9F13DD367}"/>
                </a:ext>
              </a:extLst>
            </p:cNvPr>
            <p:cNvSpPr/>
            <p:nvPr/>
          </p:nvSpPr>
          <p:spPr>
            <a:xfrm>
              <a:off x="4882575" y="3470700"/>
              <a:ext cx="4575" cy="656575"/>
            </a:xfrm>
            <a:custGeom>
              <a:avLst/>
              <a:gdLst/>
              <a:ahLst/>
              <a:cxnLst/>
              <a:rect l="l" t="t" r="r" b="b"/>
              <a:pathLst>
                <a:path w="183" h="26263" extrusionOk="0">
                  <a:moveTo>
                    <a:pt x="92" y="1"/>
                  </a:moveTo>
                  <a:cubicBezTo>
                    <a:pt x="31" y="1"/>
                    <a:pt x="1" y="5867"/>
                    <a:pt x="1" y="13132"/>
                  </a:cubicBezTo>
                  <a:cubicBezTo>
                    <a:pt x="1" y="20366"/>
                    <a:pt x="31" y="26263"/>
                    <a:pt x="92" y="26263"/>
                  </a:cubicBezTo>
                  <a:cubicBezTo>
                    <a:pt x="153" y="26263"/>
                    <a:pt x="183" y="20396"/>
                    <a:pt x="183" y="13132"/>
                  </a:cubicBezTo>
                  <a:cubicBezTo>
                    <a:pt x="183" y="5867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09;p40">
              <a:extLst>
                <a:ext uri="{FF2B5EF4-FFF2-40B4-BE49-F238E27FC236}">
                  <a16:creationId xmlns:a16="http://schemas.microsoft.com/office/drawing/2014/main" id="{21BBF66F-EC5B-4124-9D2D-4C80D219FA94}"/>
                </a:ext>
              </a:extLst>
            </p:cNvPr>
            <p:cNvSpPr/>
            <p:nvPr/>
          </p:nvSpPr>
          <p:spPr>
            <a:xfrm>
              <a:off x="5529250" y="3222225"/>
              <a:ext cx="284975" cy="876175"/>
            </a:xfrm>
            <a:custGeom>
              <a:avLst/>
              <a:gdLst/>
              <a:ahLst/>
              <a:cxnLst/>
              <a:rect l="l" t="t" r="r" b="b"/>
              <a:pathLst>
                <a:path w="11399" h="35047" extrusionOk="0">
                  <a:moveTo>
                    <a:pt x="1307" y="0"/>
                  </a:moveTo>
                  <a:cubicBezTo>
                    <a:pt x="1307" y="0"/>
                    <a:pt x="1277" y="0"/>
                    <a:pt x="1247" y="61"/>
                  </a:cubicBezTo>
                  <a:cubicBezTo>
                    <a:pt x="1186" y="122"/>
                    <a:pt x="1125" y="213"/>
                    <a:pt x="1064" y="304"/>
                  </a:cubicBezTo>
                  <a:cubicBezTo>
                    <a:pt x="1003" y="396"/>
                    <a:pt x="912" y="548"/>
                    <a:pt x="851" y="699"/>
                  </a:cubicBezTo>
                  <a:cubicBezTo>
                    <a:pt x="791" y="791"/>
                    <a:pt x="760" y="882"/>
                    <a:pt x="699" y="973"/>
                  </a:cubicBezTo>
                  <a:cubicBezTo>
                    <a:pt x="669" y="1064"/>
                    <a:pt x="639" y="1155"/>
                    <a:pt x="608" y="1277"/>
                  </a:cubicBezTo>
                  <a:cubicBezTo>
                    <a:pt x="243" y="2158"/>
                    <a:pt x="0" y="3557"/>
                    <a:pt x="31" y="5259"/>
                  </a:cubicBezTo>
                  <a:cubicBezTo>
                    <a:pt x="31" y="6110"/>
                    <a:pt x="91" y="7022"/>
                    <a:pt x="274" y="8025"/>
                  </a:cubicBezTo>
                  <a:cubicBezTo>
                    <a:pt x="426" y="8997"/>
                    <a:pt x="730" y="10061"/>
                    <a:pt x="1216" y="11064"/>
                  </a:cubicBezTo>
                  <a:cubicBezTo>
                    <a:pt x="2067" y="13131"/>
                    <a:pt x="3040" y="15411"/>
                    <a:pt x="4013" y="17812"/>
                  </a:cubicBezTo>
                  <a:cubicBezTo>
                    <a:pt x="6049" y="22554"/>
                    <a:pt x="7873" y="26870"/>
                    <a:pt x="9180" y="30001"/>
                  </a:cubicBezTo>
                  <a:cubicBezTo>
                    <a:pt x="9848" y="31551"/>
                    <a:pt x="10396" y="32797"/>
                    <a:pt x="10791" y="33679"/>
                  </a:cubicBezTo>
                  <a:cubicBezTo>
                    <a:pt x="10973" y="34104"/>
                    <a:pt x="11125" y="34439"/>
                    <a:pt x="11216" y="34682"/>
                  </a:cubicBezTo>
                  <a:cubicBezTo>
                    <a:pt x="11247" y="34803"/>
                    <a:pt x="11307" y="34895"/>
                    <a:pt x="11338" y="34955"/>
                  </a:cubicBezTo>
                  <a:cubicBezTo>
                    <a:pt x="11338" y="34864"/>
                    <a:pt x="11277" y="34773"/>
                    <a:pt x="11247" y="34682"/>
                  </a:cubicBezTo>
                  <a:cubicBezTo>
                    <a:pt x="11156" y="34439"/>
                    <a:pt x="11004" y="34104"/>
                    <a:pt x="10852" y="33679"/>
                  </a:cubicBezTo>
                  <a:cubicBezTo>
                    <a:pt x="10487" y="32767"/>
                    <a:pt x="9970" y="31521"/>
                    <a:pt x="9301" y="29940"/>
                  </a:cubicBezTo>
                  <a:cubicBezTo>
                    <a:pt x="7994" y="26809"/>
                    <a:pt x="6201" y="22493"/>
                    <a:pt x="4195" y="17721"/>
                  </a:cubicBezTo>
                  <a:cubicBezTo>
                    <a:pt x="3192" y="15350"/>
                    <a:pt x="2250" y="13070"/>
                    <a:pt x="1368" y="11004"/>
                  </a:cubicBezTo>
                  <a:cubicBezTo>
                    <a:pt x="426" y="8967"/>
                    <a:pt x="213" y="6931"/>
                    <a:pt x="152" y="5259"/>
                  </a:cubicBezTo>
                  <a:cubicBezTo>
                    <a:pt x="122" y="3557"/>
                    <a:pt x="365" y="2189"/>
                    <a:pt x="669" y="1307"/>
                  </a:cubicBezTo>
                  <a:cubicBezTo>
                    <a:pt x="973" y="426"/>
                    <a:pt x="1338" y="0"/>
                    <a:pt x="1307" y="0"/>
                  </a:cubicBezTo>
                  <a:close/>
                  <a:moveTo>
                    <a:pt x="11338" y="34955"/>
                  </a:moveTo>
                  <a:lnTo>
                    <a:pt x="11338" y="34955"/>
                  </a:lnTo>
                  <a:cubicBezTo>
                    <a:pt x="11368" y="35016"/>
                    <a:pt x="11368" y="35046"/>
                    <a:pt x="11368" y="35046"/>
                  </a:cubicBezTo>
                  <a:cubicBezTo>
                    <a:pt x="11399" y="35046"/>
                    <a:pt x="11368" y="35016"/>
                    <a:pt x="11338" y="3495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10;p40">
              <a:extLst>
                <a:ext uri="{FF2B5EF4-FFF2-40B4-BE49-F238E27FC236}">
                  <a16:creationId xmlns:a16="http://schemas.microsoft.com/office/drawing/2014/main" id="{DD3775D3-93F5-4036-AE22-E075000EB0E8}"/>
                </a:ext>
              </a:extLst>
            </p:cNvPr>
            <p:cNvSpPr/>
            <p:nvPr/>
          </p:nvSpPr>
          <p:spPr>
            <a:xfrm>
              <a:off x="4814175" y="3049725"/>
              <a:ext cx="816150" cy="324875"/>
            </a:xfrm>
            <a:custGeom>
              <a:avLst/>
              <a:gdLst/>
              <a:ahLst/>
              <a:cxnLst/>
              <a:rect l="l" t="t" r="r" b="b"/>
              <a:pathLst>
                <a:path w="32646" h="12995" extrusionOk="0">
                  <a:moveTo>
                    <a:pt x="11811" y="5688"/>
                  </a:moveTo>
                  <a:cubicBezTo>
                    <a:pt x="12795" y="6096"/>
                    <a:pt x="13739" y="6718"/>
                    <a:pt x="14469" y="7599"/>
                  </a:cubicBezTo>
                  <a:cubicBezTo>
                    <a:pt x="14743" y="7903"/>
                    <a:pt x="14986" y="8268"/>
                    <a:pt x="15168" y="8633"/>
                  </a:cubicBezTo>
                  <a:cubicBezTo>
                    <a:pt x="15351" y="8967"/>
                    <a:pt x="15472" y="9393"/>
                    <a:pt x="15533" y="9818"/>
                  </a:cubicBezTo>
                  <a:cubicBezTo>
                    <a:pt x="15624" y="10609"/>
                    <a:pt x="15533" y="11551"/>
                    <a:pt x="14956" y="12220"/>
                  </a:cubicBezTo>
                  <a:cubicBezTo>
                    <a:pt x="14682" y="12524"/>
                    <a:pt x="14287" y="12736"/>
                    <a:pt x="13831" y="12767"/>
                  </a:cubicBezTo>
                  <a:cubicBezTo>
                    <a:pt x="13744" y="12779"/>
                    <a:pt x="13657" y="12785"/>
                    <a:pt x="13571" y="12785"/>
                  </a:cubicBezTo>
                  <a:cubicBezTo>
                    <a:pt x="13233" y="12785"/>
                    <a:pt x="12899" y="12693"/>
                    <a:pt x="12585" y="12524"/>
                  </a:cubicBezTo>
                  <a:cubicBezTo>
                    <a:pt x="12190" y="12311"/>
                    <a:pt x="11825" y="12007"/>
                    <a:pt x="11551" y="11642"/>
                  </a:cubicBezTo>
                  <a:cubicBezTo>
                    <a:pt x="11278" y="11277"/>
                    <a:pt x="11065" y="10882"/>
                    <a:pt x="10913" y="10426"/>
                  </a:cubicBezTo>
                  <a:cubicBezTo>
                    <a:pt x="10639" y="9545"/>
                    <a:pt x="10639" y="8603"/>
                    <a:pt x="10883" y="7721"/>
                  </a:cubicBezTo>
                  <a:cubicBezTo>
                    <a:pt x="11061" y="6983"/>
                    <a:pt x="11388" y="6287"/>
                    <a:pt x="11811" y="5688"/>
                  </a:cubicBezTo>
                  <a:close/>
                  <a:moveTo>
                    <a:pt x="32646" y="1"/>
                  </a:moveTo>
                  <a:cubicBezTo>
                    <a:pt x="32645" y="1"/>
                    <a:pt x="32615" y="31"/>
                    <a:pt x="32524" y="61"/>
                  </a:cubicBezTo>
                  <a:cubicBezTo>
                    <a:pt x="32464" y="122"/>
                    <a:pt x="32342" y="213"/>
                    <a:pt x="32190" y="305"/>
                  </a:cubicBezTo>
                  <a:cubicBezTo>
                    <a:pt x="31916" y="548"/>
                    <a:pt x="31430" y="821"/>
                    <a:pt x="30792" y="1095"/>
                  </a:cubicBezTo>
                  <a:cubicBezTo>
                    <a:pt x="30153" y="1338"/>
                    <a:pt x="29333" y="1581"/>
                    <a:pt x="28360" y="1733"/>
                  </a:cubicBezTo>
                  <a:cubicBezTo>
                    <a:pt x="27387" y="1885"/>
                    <a:pt x="26293" y="1976"/>
                    <a:pt x="25047" y="2037"/>
                  </a:cubicBezTo>
                  <a:cubicBezTo>
                    <a:pt x="24424" y="2052"/>
                    <a:pt x="23770" y="2052"/>
                    <a:pt x="23090" y="2052"/>
                  </a:cubicBezTo>
                  <a:cubicBezTo>
                    <a:pt x="22410" y="2052"/>
                    <a:pt x="21703" y="2052"/>
                    <a:pt x="20974" y="2067"/>
                  </a:cubicBezTo>
                  <a:cubicBezTo>
                    <a:pt x="19515" y="2098"/>
                    <a:pt x="17934" y="2189"/>
                    <a:pt x="16323" y="2615"/>
                  </a:cubicBezTo>
                  <a:cubicBezTo>
                    <a:pt x="14743" y="3040"/>
                    <a:pt x="13101" y="3830"/>
                    <a:pt x="11916" y="5229"/>
                  </a:cubicBezTo>
                  <a:cubicBezTo>
                    <a:pt x="11849" y="5310"/>
                    <a:pt x="11783" y="5393"/>
                    <a:pt x="11720" y="5478"/>
                  </a:cubicBezTo>
                  <a:lnTo>
                    <a:pt x="11720" y="5478"/>
                  </a:lnTo>
                  <a:cubicBezTo>
                    <a:pt x="11351" y="5336"/>
                    <a:pt x="10978" y="5224"/>
                    <a:pt x="10609" y="5137"/>
                  </a:cubicBezTo>
                  <a:cubicBezTo>
                    <a:pt x="9959" y="4985"/>
                    <a:pt x="9309" y="4915"/>
                    <a:pt x="8682" y="4915"/>
                  </a:cubicBezTo>
                  <a:cubicBezTo>
                    <a:pt x="7931" y="4915"/>
                    <a:pt x="7213" y="5016"/>
                    <a:pt x="6566" y="5198"/>
                  </a:cubicBezTo>
                  <a:cubicBezTo>
                    <a:pt x="5351" y="5502"/>
                    <a:pt x="4317" y="6019"/>
                    <a:pt x="3496" y="6566"/>
                  </a:cubicBezTo>
                  <a:cubicBezTo>
                    <a:pt x="2645" y="7083"/>
                    <a:pt x="1977" y="7630"/>
                    <a:pt x="1460" y="8086"/>
                  </a:cubicBezTo>
                  <a:cubicBezTo>
                    <a:pt x="457" y="9028"/>
                    <a:pt x="1" y="9666"/>
                    <a:pt x="1" y="9666"/>
                  </a:cubicBezTo>
                  <a:cubicBezTo>
                    <a:pt x="1" y="9666"/>
                    <a:pt x="31" y="9636"/>
                    <a:pt x="92" y="9575"/>
                  </a:cubicBezTo>
                  <a:cubicBezTo>
                    <a:pt x="153" y="9484"/>
                    <a:pt x="244" y="9393"/>
                    <a:pt x="366" y="9271"/>
                  </a:cubicBezTo>
                  <a:cubicBezTo>
                    <a:pt x="639" y="8998"/>
                    <a:pt x="1004" y="8603"/>
                    <a:pt x="1521" y="8147"/>
                  </a:cubicBezTo>
                  <a:cubicBezTo>
                    <a:pt x="2037" y="7691"/>
                    <a:pt x="2706" y="7144"/>
                    <a:pt x="3557" y="6657"/>
                  </a:cubicBezTo>
                  <a:cubicBezTo>
                    <a:pt x="4378" y="6140"/>
                    <a:pt x="5411" y="5654"/>
                    <a:pt x="6597" y="5350"/>
                  </a:cubicBezTo>
                  <a:cubicBezTo>
                    <a:pt x="7243" y="5168"/>
                    <a:pt x="7952" y="5067"/>
                    <a:pt x="8690" y="5067"/>
                  </a:cubicBezTo>
                  <a:cubicBezTo>
                    <a:pt x="9307" y="5067"/>
                    <a:pt x="9943" y="5137"/>
                    <a:pt x="10579" y="5289"/>
                  </a:cubicBezTo>
                  <a:cubicBezTo>
                    <a:pt x="10925" y="5372"/>
                    <a:pt x="11276" y="5480"/>
                    <a:pt x="11623" y="5613"/>
                  </a:cubicBezTo>
                  <a:lnTo>
                    <a:pt x="11623" y="5613"/>
                  </a:lnTo>
                  <a:cubicBezTo>
                    <a:pt x="11193" y="6222"/>
                    <a:pt x="10870" y="6911"/>
                    <a:pt x="10670" y="7660"/>
                  </a:cubicBezTo>
                  <a:cubicBezTo>
                    <a:pt x="10427" y="8572"/>
                    <a:pt x="10427" y="9575"/>
                    <a:pt x="10731" y="10487"/>
                  </a:cubicBezTo>
                  <a:cubicBezTo>
                    <a:pt x="10883" y="10943"/>
                    <a:pt x="11095" y="11399"/>
                    <a:pt x="11399" y="11764"/>
                  </a:cubicBezTo>
                  <a:cubicBezTo>
                    <a:pt x="11673" y="12159"/>
                    <a:pt x="12068" y="12463"/>
                    <a:pt x="12463" y="12676"/>
                  </a:cubicBezTo>
                  <a:cubicBezTo>
                    <a:pt x="12816" y="12877"/>
                    <a:pt x="13210" y="12995"/>
                    <a:pt x="13611" y="12995"/>
                  </a:cubicBezTo>
                  <a:cubicBezTo>
                    <a:pt x="13694" y="12995"/>
                    <a:pt x="13778" y="12990"/>
                    <a:pt x="13861" y="12979"/>
                  </a:cubicBezTo>
                  <a:cubicBezTo>
                    <a:pt x="14348" y="12919"/>
                    <a:pt x="14773" y="12706"/>
                    <a:pt x="15108" y="12341"/>
                  </a:cubicBezTo>
                  <a:cubicBezTo>
                    <a:pt x="15412" y="12007"/>
                    <a:pt x="15594" y="11551"/>
                    <a:pt x="15685" y="11125"/>
                  </a:cubicBezTo>
                  <a:cubicBezTo>
                    <a:pt x="15776" y="10669"/>
                    <a:pt x="15776" y="10214"/>
                    <a:pt x="15685" y="9788"/>
                  </a:cubicBezTo>
                  <a:cubicBezTo>
                    <a:pt x="15624" y="9362"/>
                    <a:pt x="15503" y="8937"/>
                    <a:pt x="15320" y="8542"/>
                  </a:cubicBezTo>
                  <a:cubicBezTo>
                    <a:pt x="15108" y="8147"/>
                    <a:pt x="14864" y="7812"/>
                    <a:pt x="14621" y="7478"/>
                  </a:cubicBezTo>
                  <a:cubicBezTo>
                    <a:pt x="13858" y="6587"/>
                    <a:pt x="12902" y="5963"/>
                    <a:pt x="11909" y="5553"/>
                  </a:cubicBezTo>
                  <a:lnTo>
                    <a:pt x="11909" y="5553"/>
                  </a:lnTo>
                  <a:cubicBezTo>
                    <a:pt x="11961" y="5484"/>
                    <a:pt x="12014" y="5416"/>
                    <a:pt x="12068" y="5350"/>
                  </a:cubicBezTo>
                  <a:cubicBezTo>
                    <a:pt x="13223" y="4013"/>
                    <a:pt x="14834" y="3223"/>
                    <a:pt x="16384" y="2797"/>
                  </a:cubicBezTo>
                  <a:cubicBezTo>
                    <a:pt x="17965" y="2371"/>
                    <a:pt x="19545" y="2280"/>
                    <a:pt x="21004" y="2250"/>
                  </a:cubicBezTo>
                  <a:cubicBezTo>
                    <a:pt x="22463" y="2219"/>
                    <a:pt x="23801" y="2219"/>
                    <a:pt x="25047" y="2189"/>
                  </a:cubicBezTo>
                  <a:cubicBezTo>
                    <a:pt x="26293" y="2128"/>
                    <a:pt x="27418" y="2007"/>
                    <a:pt x="28391" y="1855"/>
                  </a:cubicBezTo>
                  <a:cubicBezTo>
                    <a:pt x="29363" y="1672"/>
                    <a:pt x="30214" y="1429"/>
                    <a:pt x="30853" y="1156"/>
                  </a:cubicBezTo>
                  <a:cubicBezTo>
                    <a:pt x="31491" y="882"/>
                    <a:pt x="31947" y="578"/>
                    <a:pt x="32220" y="365"/>
                  </a:cubicBezTo>
                  <a:cubicBezTo>
                    <a:pt x="32523" y="123"/>
                    <a:pt x="32645" y="1"/>
                    <a:pt x="3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11;p40">
              <a:extLst>
                <a:ext uri="{FF2B5EF4-FFF2-40B4-BE49-F238E27FC236}">
                  <a16:creationId xmlns:a16="http://schemas.microsoft.com/office/drawing/2014/main" id="{54004476-3B90-4614-8CB0-DB269D307324}"/>
                </a:ext>
              </a:extLst>
            </p:cNvPr>
            <p:cNvSpPr/>
            <p:nvPr/>
          </p:nvSpPr>
          <p:spPr>
            <a:xfrm>
              <a:off x="5566475" y="3424650"/>
              <a:ext cx="378450" cy="71225"/>
            </a:xfrm>
            <a:custGeom>
              <a:avLst/>
              <a:gdLst/>
              <a:ahLst/>
              <a:cxnLst/>
              <a:rect l="l" t="t" r="r" b="b"/>
              <a:pathLst>
                <a:path w="15138" h="2849" extrusionOk="0">
                  <a:moveTo>
                    <a:pt x="6478" y="1"/>
                  </a:moveTo>
                  <a:cubicBezTo>
                    <a:pt x="5620" y="1"/>
                    <a:pt x="4793" y="93"/>
                    <a:pt x="4043" y="262"/>
                  </a:cubicBezTo>
                  <a:cubicBezTo>
                    <a:pt x="3101" y="475"/>
                    <a:pt x="2280" y="809"/>
                    <a:pt x="1642" y="1204"/>
                  </a:cubicBezTo>
                  <a:cubicBezTo>
                    <a:pt x="1034" y="1600"/>
                    <a:pt x="609" y="2025"/>
                    <a:pt x="335" y="2329"/>
                  </a:cubicBezTo>
                  <a:cubicBezTo>
                    <a:pt x="213" y="2481"/>
                    <a:pt x="122" y="2633"/>
                    <a:pt x="61" y="2724"/>
                  </a:cubicBezTo>
                  <a:cubicBezTo>
                    <a:pt x="1" y="2815"/>
                    <a:pt x="1" y="2846"/>
                    <a:pt x="1" y="2846"/>
                  </a:cubicBezTo>
                  <a:cubicBezTo>
                    <a:pt x="2" y="2848"/>
                    <a:pt x="3" y="2849"/>
                    <a:pt x="5" y="2849"/>
                  </a:cubicBezTo>
                  <a:cubicBezTo>
                    <a:pt x="63" y="2849"/>
                    <a:pt x="529" y="2031"/>
                    <a:pt x="1733" y="1326"/>
                  </a:cubicBezTo>
                  <a:cubicBezTo>
                    <a:pt x="2341" y="961"/>
                    <a:pt x="3131" y="627"/>
                    <a:pt x="4074" y="445"/>
                  </a:cubicBezTo>
                  <a:cubicBezTo>
                    <a:pt x="4799" y="275"/>
                    <a:pt x="5621" y="183"/>
                    <a:pt x="6478" y="183"/>
                  </a:cubicBezTo>
                  <a:cubicBezTo>
                    <a:pt x="6698" y="183"/>
                    <a:pt x="6920" y="189"/>
                    <a:pt x="7144" y="201"/>
                  </a:cubicBezTo>
                  <a:cubicBezTo>
                    <a:pt x="8238" y="262"/>
                    <a:pt x="9302" y="414"/>
                    <a:pt x="10244" y="536"/>
                  </a:cubicBezTo>
                  <a:cubicBezTo>
                    <a:pt x="11186" y="657"/>
                    <a:pt x="12037" y="779"/>
                    <a:pt x="12767" y="809"/>
                  </a:cubicBezTo>
                  <a:cubicBezTo>
                    <a:pt x="13301" y="854"/>
                    <a:pt x="13753" y="882"/>
                    <a:pt x="14125" y="882"/>
                  </a:cubicBezTo>
                  <a:cubicBezTo>
                    <a:pt x="14260" y="882"/>
                    <a:pt x="14385" y="878"/>
                    <a:pt x="14499" y="870"/>
                  </a:cubicBezTo>
                  <a:cubicBezTo>
                    <a:pt x="14712" y="870"/>
                    <a:pt x="14864" y="840"/>
                    <a:pt x="14955" y="840"/>
                  </a:cubicBezTo>
                  <a:cubicBezTo>
                    <a:pt x="15077" y="809"/>
                    <a:pt x="15138" y="809"/>
                    <a:pt x="15138" y="809"/>
                  </a:cubicBezTo>
                  <a:cubicBezTo>
                    <a:pt x="15138" y="794"/>
                    <a:pt x="15077" y="794"/>
                    <a:pt x="14967" y="794"/>
                  </a:cubicBezTo>
                  <a:cubicBezTo>
                    <a:pt x="14857" y="794"/>
                    <a:pt x="14697" y="794"/>
                    <a:pt x="14499" y="779"/>
                  </a:cubicBezTo>
                  <a:cubicBezTo>
                    <a:pt x="14104" y="779"/>
                    <a:pt x="13496" y="748"/>
                    <a:pt x="12797" y="688"/>
                  </a:cubicBezTo>
                  <a:cubicBezTo>
                    <a:pt x="12068" y="627"/>
                    <a:pt x="11217" y="505"/>
                    <a:pt x="10274" y="353"/>
                  </a:cubicBezTo>
                  <a:cubicBezTo>
                    <a:pt x="9302" y="232"/>
                    <a:pt x="8268" y="80"/>
                    <a:pt x="7144" y="19"/>
                  </a:cubicBezTo>
                  <a:cubicBezTo>
                    <a:pt x="6920" y="7"/>
                    <a:pt x="6698" y="1"/>
                    <a:pt x="6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12;p40">
              <a:extLst>
                <a:ext uri="{FF2B5EF4-FFF2-40B4-BE49-F238E27FC236}">
                  <a16:creationId xmlns:a16="http://schemas.microsoft.com/office/drawing/2014/main" id="{59F260A0-0BF9-4F4D-A9E6-F5BC56FC2EFF}"/>
                </a:ext>
              </a:extLst>
            </p:cNvPr>
            <p:cNvSpPr/>
            <p:nvPr/>
          </p:nvSpPr>
          <p:spPr>
            <a:xfrm>
              <a:off x="4889425" y="3607075"/>
              <a:ext cx="826775" cy="313550"/>
            </a:xfrm>
            <a:custGeom>
              <a:avLst/>
              <a:gdLst/>
              <a:ahLst/>
              <a:cxnLst/>
              <a:rect l="l" t="t" r="r" b="b"/>
              <a:pathLst>
                <a:path w="33071" h="12542" extrusionOk="0">
                  <a:moveTo>
                    <a:pt x="13403" y="195"/>
                  </a:moveTo>
                  <a:cubicBezTo>
                    <a:pt x="13639" y="195"/>
                    <a:pt x="13876" y="225"/>
                    <a:pt x="14104" y="291"/>
                  </a:cubicBezTo>
                  <a:cubicBezTo>
                    <a:pt x="14955" y="534"/>
                    <a:pt x="15715" y="1172"/>
                    <a:pt x="15897" y="1993"/>
                  </a:cubicBezTo>
                  <a:cubicBezTo>
                    <a:pt x="15988" y="2418"/>
                    <a:pt x="15927" y="2844"/>
                    <a:pt x="15806" y="3239"/>
                  </a:cubicBezTo>
                  <a:cubicBezTo>
                    <a:pt x="15654" y="3634"/>
                    <a:pt x="15411" y="3968"/>
                    <a:pt x="15137" y="4272"/>
                  </a:cubicBezTo>
                  <a:cubicBezTo>
                    <a:pt x="14560" y="4850"/>
                    <a:pt x="13830" y="5275"/>
                    <a:pt x="13101" y="5549"/>
                  </a:cubicBezTo>
                  <a:cubicBezTo>
                    <a:pt x="12736" y="5701"/>
                    <a:pt x="12371" y="5792"/>
                    <a:pt x="12006" y="5853"/>
                  </a:cubicBezTo>
                  <a:cubicBezTo>
                    <a:pt x="11794" y="5914"/>
                    <a:pt x="11611" y="5944"/>
                    <a:pt x="11429" y="5974"/>
                  </a:cubicBezTo>
                  <a:cubicBezTo>
                    <a:pt x="11247" y="6005"/>
                    <a:pt x="11064" y="6005"/>
                    <a:pt x="10882" y="6035"/>
                  </a:cubicBezTo>
                  <a:cubicBezTo>
                    <a:pt x="10843" y="6040"/>
                    <a:pt x="10804" y="6045"/>
                    <a:pt x="10766" y="6049"/>
                  </a:cubicBezTo>
                  <a:lnTo>
                    <a:pt x="10766" y="6049"/>
                  </a:lnTo>
                  <a:cubicBezTo>
                    <a:pt x="10764" y="6044"/>
                    <a:pt x="10762" y="6040"/>
                    <a:pt x="10760" y="6035"/>
                  </a:cubicBezTo>
                  <a:cubicBezTo>
                    <a:pt x="10395" y="5184"/>
                    <a:pt x="10183" y="4242"/>
                    <a:pt x="10335" y="3300"/>
                  </a:cubicBezTo>
                  <a:cubicBezTo>
                    <a:pt x="10456" y="2357"/>
                    <a:pt x="10912" y="1476"/>
                    <a:pt x="11611" y="868"/>
                  </a:cubicBezTo>
                  <a:cubicBezTo>
                    <a:pt x="11946" y="594"/>
                    <a:pt x="12371" y="351"/>
                    <a:pt x="12797" y="260"/>
                  </a:cubicBezTo>
                  <a:cubicBezTo>
                    <a:pt x="12994" y="218"/>
                    <a:pt x="13198" y="195"/>
                    <a:pt x="13403" y="195"/>
                  </a:cubicBezTo>
                  <a:close/>
                  <a:moveTo>
                    <a:pt x="13403" y="0"/>
                  </a:moveTo>
                  <a:cubicBezTo>
                    <a:pt x="13193" y="0"/>
                    <a:pt x="12980" y="24"/>
                    <a:pt x="12766" y="78"/>
                  </a:cubicBezTo>
                  <a:cubicBezTo>
                    <a:pt x="12280" y="169"/>
                    <a:pt x="11854" y="412"/>
                    <a:pt x="11490" y="716"/>
                  </a:cubicBezTo>
                  <a:cubicBezTo>
                    <a:pt x="10730" y="1354"/>
                    <a:pt x="10274" y="2297"/>
                    <a:pt x="10152" y="3269"/>
                  </a:cubicBezTo>
                  <a:cubicBezTo>
                    <a:pt x="10004" y="4221"/>
                    <a:pt x="10204" y="5202"/>
                    <a:pt x="10555" y="6070"/>
                  </a:cubicBezTo>
                  <a:lnTo>
                    <a:pt x="10555" y="6070"/>
                  </a:lnTo>
                  <a:cubicBezTo>
                    <a:pt x="10219" y="6101"/>
                    <a:pt x="9890" y="6115"/>
                    <a:pt x="9567" y="6115"/>
                  </a:cubicBezTo>
                  <a:cubicBezTo>
                    <a:pt x="8578" y="6115"/>
                    <a:pt x="7649" y="5983"/>
                    <a:pt x="6778" y="5792"/>
                  </a:cubicBezTo>
                  <a:cubicBezTo>
                    <a:pt x="5563" y="5488"/>
                    <a:pt x="4499" y="5063"/>
                    <a:pt x="3617" y="4576"/>
                  </a:cubicBezTo>
                  <a:cubicBezTo>
                    <a:pt x="2705" y="4120"/>
                    <a:pt x="2006" y="3604"/>
                    <a:pt x="1459" y="3148"/>
                  </a:cubicBezTo>
                  <a:cubicBezTo>
                    <a:pt x="1338" y="3026"/>
                    <a:pt x="1216" y="2935"/>
                    <a:pt x="1094" y="2813"/>
                  </a:cubicBezTo>
                  <a:cubicBezTo>
                    <a:pt x="973" y="2722"/>
                    <a:pt x="882" y="2631"/>
                    <a:pt x="760" y="2509"/>
                  </a:cubicBezTo>
                  <a:cubicBezTo>
                    <a:pt x="578" y="2327"/>
                    <a:pt x="395" y="2175"/>
                    <a:pt x="274" y="2023"/>
                  </a:cubicBezTo>
                  <a:cubicBezTo>
                    <a:pt x="182" y="1901"/>
                    <a:pt x="61" y="1780"/>
                    <a:pt x="0" y="1719"/>
                  </a:cubicBezTo>
                  <a:lnTo>
                    <a:pt x="0" y="1719"/>
                  </a:lnTo>
                  <a:cubicBezTo>
                    <a:pt x="61" y="1810"/>
                    <a:pt x="152" y="1901"/>
                    <a:pt x="274" y="2053"/>
                  </a:cubicBezTo>
                  <a:cubicBezTo>
                    <a:pt x="365" y="2205"/>
                    <a:pt x="547" y="2357"/>
                    <a:pt x="730" y="2570"/>
                  </a:cubicBezTo>
                  <a:cubicBezTo>
                    <a:pt x="821" y="2661"/>
                    <a:pt x="942" y="2753"/>
                    <a:pt x="1034" y="2874"/>
                  </a:cubicBezTo>
                  <a:cubicBezTo>
                    <a:pt x="1155" y="2965"/>
                    <a:pt x="1277" y="3087"/>
                    <a:pt x="1429" y="3208"/>
                  </a:cubicBezTo>
                  <a:cubicBezTo>
                    <a:pt x="1976" y="3664"/>
                    <a:pt x="2675" y="4212"/>
                    <a:pt x="3556" y="4667"/>
                  </a:cubicBezTo>
                  <a:cubicBezTo>
                    <a:pt x="4438" y="5154"/>
                    <a:pt x="5532" y="5610"/>
                    <a:pt x="6748" y="5914"/>
                  </a:cubicBezTo>
                  <a:cubicBezTo>
                    <a:pt x="7646" y="6111"/>
                    <a:pt x="8623" y="6261"/>
                    <a:pt x="9668" y="6261"/>
                  </a:cubicBezTo>
                  <a:cubicBezTo>
                    <a:pt x="9978" y="6261"/>
                    <a:pt x="10295" y="6247"/>
                    <a:pt x="10617" y="6218"/>
                  </a:cubicBezTo>
                  <a:lnTo>
                    <a:pt x="10617" y="6218"/>
                  </a:lnTo>
                  <a:cubicBezTo>
                    <a:pt x="10981" y="7063"/>
                    <a:pt x="11510" y="7823"/>
                    <a:pt x="12067" y="8497"/>
                  </a:cubicBezTo>
                  <a:cubicBezTo>
                    <a:pt x="13283" y="9865"/>
                    <a:pt x="14772" y="10929"/>
                    <a:pt x="16323" y="11567"/>
                  </a:cubicBezTo>
                  <a:cubicBezTo>
                    <a:pt x="17873" y="12236"/>
                    <a:pt x="19514" y="12540"/>
                    <a:pt x="21004" y="12540"/>
                  </a:cubicBezTo>
                  <a:cubicBezTo>
                    <a:pt x="21063" y="12541"/>
                    <a:pt x="21123" y="12542"/>
                    <a:pt x="21182" y="12542"/>
                  </a:cubicBezTo>
                  <a:cubicBezTo>
                    <a:pt x="22630" y="12542"/>
                    <a:pt x="23939" y="12191"/>
                    <a:pt x="25107" y="11841"/>
                  </a:cubicBezTo>
                  <a:cubicBezTo>
                    <a:pt x="26323" y="11446"/>
                    <a:pt x="27387" y="11081"/>
                    <a:pt x="28359" y="10807"/>
                  </a:cubicBezTo>
                  <a:cubicBezTo>
                    <a:pt x="29332" y="10534"/>
                    <a:pt x="30183" y="10382"/>
                    <a:pt x="30882" y="10351"/>
                  </a:cubicBezTo>
                  <a:cubicBezTo>
                    <a:pt x="31055" y="10340"/>
                    <a:pt x="31219" y="10336"/>
                    <a:pt x="31372" y="10336"/>
                  </a:cubicBezTo>
                  <a:cubicBezTo>
                    <a:pt x="32377" y="10336"/>
                    <a:pt x="32953" y="10541"/>
                    <a:pt x="33054" y="10541"/>
                  </a:cubicBezTo>
                  <a:cubicBezTo>
                    <a:pt x="33065" y="10541"/>
                    <a:pt x="33071" y="10539"/>
                    <a:pt x="33071" y="10534"/>
                  </a:cubicBezTo>
                  <a:cubicBezTo>
                    <a:pt x="33071" y="10534"/>
                    <a:pt x="33040" y="10534"/>
                    <a:pt x="32919" y="10503"/>
                  </a:cubicBezTo>
                  <a:cubicBezTo>
                    <a:pt x="32827" y="10473"/>
                    <a:pt x="32706" y="10443"/>
                    <a:pt x="32524" y="10412"/>
                  </a:cubicBezTo>
                  <a:cubicBezTo>
                    <a:pt x="32341" y="10351"/>
                    <a:pt x="32098" y="10351"/>
                    <a:pt x="31824" y="10291"/>
                  </a:cubicBezTo>
                  <a:cubicBezTo>
                    <a:pt x="31642" y="10291"/>
                    <a:pt x="31446" y="10277"/>
                    <a:pt x="31228" y="10277"/>
                  </a:cubicBezTo>
                  <a:cubicBezTo>
                    <a:pt x="31119" y="10277"/>
                    <a:pt x="31004" y="10281"/>
                    <a:pt x="30882" y="10291"/>
                  </a:cubicBezTo>
                  <a:cubicBezTo>
                    <a:pt x="30183" y="10321"/>
                    <a:pt x="29302" y="10443"/>
                    <a:pt x="28329" y="10716"/>
                  </a:cubicBezTo>
                  <a:cubicBezTo>
                    <a:pt x="27356" y="10959"/>
                    <a:pt x="26262" y="11324"/>
                    <a:pt x="25046" y="11689"/>
                  </a:cubicBezTo>
                  <a:cubicBezTo>
                    <a:pt x="23878" y="12039"/>
                    <a:pt x="22598" y="12390"/>
                    <a:pt x="21178" y="12390"/>
                  </a:cubicBezTo>
                  <a:cubicBezTo>
                    <a:pt x="21120" y="12390"/>
                    <a:pt x="21062" y="12389"/>
                    <a:pt x="21004" y="12388"/>
                  </a:cubicBezTo>
                  <a:cubicBezTo>
                    <a:pt x="19514" y="12388"/>
                    <a:pt x="17934" y="12084"/>
                    <a:pt x="16414" y="11415"/>
                  </a:cubicBezTo>
                  <a:cubicBezTo>
                    <a:pt x="14864" y="10777"/>
                    <a:pt x="13405" y="9744"/>
                    <a:pt x="12219" y="8376"/>
                  </a:cubicBezTo>
                  <a:cubicBezTo>
                    <a:pt x="11649" y="7720"/>
                    <a:pt x="11185" y="7010"/>
                    <a:pt x="10829" y="6197"/>
                  </a:cubicBezTo>
                  <a:lnTo>
                    <a:pt x="10829" y="6197"/>
                  </a:lnTo>
                  <a:cubicBezTo>
                    <a:pt x="10857" y="6194"/>
                    <a:pt x="10884" y="6191"/>
                    <a:pt x="10912" y="6187"/>
                  </a:cubicBezTo>
                  <a:cubicBezTo>
                    <a:pt x="11095" y="6187"/>
                    <a:pt x="11277" y="6157"/>
                    <a:pt x="11459" y="6126"/>
                  </a:cubicBezTo>
                  <a:cubicBezTo>
                    <a:pt x="11672" y="6096"/>
                    <a:pt x="11854" y="6066"/>
                    <a:pt x="12037" y="6035"/>
                  </a:cubicBezTo>
                  <a:cubicBezTo>
                    <a:pt x="12432" y="5974"/>
                    <a:pt x="12797" y="5853"/>
                    <a:pt x="13192" y="5701"/>
                  </a:cubicBezTo>
                  <a:cubicBezTo>
                    <a:pt x="13921" y="5427"/>
                    <a:pt x="14681" y="5002"/>
                    <a:pt x="15259" y="4394"/>
                  </a:cubicBezTo>
                  <a:cubicBezTo>
                    <a:pt x="15563" y="4090"/>
                    <a:pt x="15836" y="3725"/>
                    <a:pt x="15988" y="3300"/>
                  </a:cubicBezTo>
                  <a:cubicBezTo>
                    <a:pt x="16140" y="2874"/>
                    <a:pt x="16171" y="2418"/>
                    <a:pt x="16079" y="1962"/>
                  </a:cubicBezTo>
                  <a:cubicBezTo>
                    <a:pt x="15988" y="1506"/>
                    <a:pt x="15745" y="1111"/>
                    <a:pt x="15411" y="777"/>
                  </a:cubicBezTo>
                  <a:cubicBezTo>
                    <a:pt x="15076" y="473"/>
                    <a:pt x="14620" y="230"/>
                    <a:pt x="14195" y="108"/>
                  </a:cubicBezTo>
                  <a:cubicBezTo>
                    <a:pt x="13939" y="40"/>
                    <a:pt x="13673" y="0"/>
                    <a:pt x="1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13;p40">
              <a:extLst>
                <a:ext uri="{FF2B5EF4-FFF2-40B4-BE49-F238E27FC236}">
                  <a16:creationId xmlns:a16="http://schemas.microsoft.com/office/drawing/2014/main" id="{0934D875-31B3-4E9B-9CB4-DA447C94AA08}"/>
                </a:ext>
              </a:extLst>
            </p:cNvPr>
            <p:cNvSpPr/>
            <p:nvPr/>
          </p:nvSpPr>
          <p:spPr>
            <a:xfrm>
              <a:off x="4738950" y="3636350"/>
              <a:ext cx="142900" cy="133025"/>
            </a:xfrm>
            <a:custGeom>
              <a:avLst/>
              <a:gdLst/>
              <a:ahLst/>
              <a:cxnLst/>
              <a:rect l="l" t="t" r="r" b="b"/>
              <a:pathLst>
                <a:path w="5716" h="5321" extrusionOk="0">
                  <a:moveTo>
                    <a:pt x="31" y="1"/>
                  </a:moveTo>
                  <a:cubicBezTo>
                    <a:pt x="1" y="31"/>
                    <a:pt x="426" y="183"/>
                    <a:pt x="1065" y="518"/>
                  </a:cubicBezTo>
                  <a:cubicBezTo>
                    <a:pt x="1733" y="822"/>
                    <a:pt x="2584" y="1369"/>
                    <a:pt x="3375" y="2129"/>
                  </a:cubicBezTo>
                  <a:cubicBezTo>
                    <a:pt x="4165" y="2858"/>
                    <a:pt x="4773" y="3679"/>
                    <a:pt x="5138" y="4287"/>
                  </a:cubicBezTo>
                  <a:cubicBezTo>
                    <a:pt x="5502" y="4925"/>
                    <a:pt x="5685" y="5320"/>
                    <a:pt x="5715" y="5320"/>
                  </a:cubicBezTo>
                  <a:cubicBezTo>
                    <a:pt x="5715" y="5320"/>
                    <a:pt x="5685" y="5199"/>
                    <a:pt x="5624" y="5016"/>
                  </a:cubicBezTo>
                  <a:cubicBezTo>
                    <a:pt x="5533" y="4834"/>
                    <a:pt x="5411" y="4560"/>
                    <a:pt x="5259" y="4226"/>
                  </a:cubicBezTo>
                  <a:cubicBezTo>
                    <a:pt x="4925" y="3588"/>
                    <a:pt x="4317" y="2737"/>
                    <a:pt x="3496" y="1977"/>
                  </a:cubicBezTo>
                  <a:cubicBezTo>
                    <a:pt x="2676" y="1217"/>
                    <a:pt x="1794" y="670"/>
                    <a:pt x="1125" y="396"/>
                  </a:cubicBezTo>
                  <a:cubicBezTo>
                    <a:pt x="791" y="244"/>
                    <a:pt x="517" y="123"/>
                    <a:pt x="335" y="62"/>
                  </a:cubicBezTo>
                  <a:cubicBezTo>
                    <a:pt x="122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14;p40">
              <a:extLst>
                <a:ext uri="{FF2B5EF4-FFF2-40B4-BE49-F238E27FC236}">
                  <a16:creationId xmlns:a16="http://schemas.microsoft.com/office/drawing/2014/main" id="{DD796B8D-898D-4528-BC0C-AD8A438FE84A}"/>
                </a:ext>
              </a:extLst>
            </p:cNvPr>
            <p:cNvSpPr/>
            <p:nvPr/>
          </p:nvSpPr>
          <p:spPr>
            <a:xfrm>
              <a:off x="4435000" y="3571775"/>
              <a:ext cx="239400" cy="604125"/>
            </a:xfrm>
            <a:custGeom>
              <a:avLst/>
              <a:gdLst/>
              <a:ahLst/>
              <a:cxnLst/>
              <a:rect l="l" t="t" r="r" b="b"/>
              <a:pathLst>
                <a:path w="9576" h="24165" extrusionOk="0">
                  <a:moveTo>
                    <a:pt x="6389" y="6998"/>
                  </a:moveTo>
                  <a:cubicBezTo>
                    <a:pt x="6539" y="6998"/>
                    <a:pt x="6689" y="7006"/>
                    <a:pt x="6840" y="7022"/>
                  </a:cubicBezTo>
                  <a:cubicBezTo>
                    <a:pt x="7539" y="7083"/>
                    <a:pt x="8238" y="7386"/>
                    <a:pt x="8694" y="7934"/>
                  </a:cubicBezTo>
                  <a:cubicBezTo>
                    <a:pt x="9150" y="8450"/>
                    <a:pt x="9362" y="9180"/>
                    <a:pt x="9210" y="9818"/>
                  </a:cubicBezTo>
                  <a:cubicBezTo>
                    <a:pt x="9089" y="10487"/>
                    <a:pt x="8511" y="10973"/>
                    <a:pt x="7903" y="11125"/>
                  </a:cubicBezTo>
                  <a:cubicBezTo>
                    <a:pt x="7682" y="11188"/>
                    <a:pt x="7457" y="11219"/>
                    <a:pt x="7235" y="11219"/>
                  </a:cubicBezTo>
                  <a:cubicBezTo>
                    <a:pt x="6816" y="11219"/>
                    <a:pt x="6407" y="11111"/>
                    <a:pt x="6049" y="10912"/>
                  </a:cubicBezTo>
                  <a:cubicBezTo>
                    <a:pt x="5502" y="10639"/>
                    <a:pt x="5016" y="10213"/>
                    <a:pt x="4651" y="9727"/>
                  </a:cubicBezTo>
                  <a:cubicBezTo>
                    <a:pt x="4286" y="9271"/>
                    <a:pt x="3982" y="8754"/>
                    <a:pt x="3739" y="8238"/>
                  </a:cubicBezTo>
                  <a:cubicBezTo>
                    <a:pt x="3690" y="8115"/>
                    <a:pt x="3645" y="7992"/>
                    <a:pt x="3603" y="7870"/>
                  </a:cubicBezTo>
                  <a:lnTo>
                    <a:pt x="3603" y="7870"/>
                  </a:lnTo>
                  <a:cubicBezTo>
                    <a:pt x="4419" y="7339"/>
                    <a:pt x="5388" y="6998"/>
                    <a:pt x="6389" y="6998"/>
                  </a:cubicBezTo>
                  <a:close/>
                  <a:moveTo>
                    <a:pt x="6384" y="0"/>
                  </a:moveTo>
                  <a:cubicBezTo>
                    <a:pt x="6384" y="0"/>
                    <a:pt x="6353" y="31"/>
                    <a:pt x="6292" y="61"/>
                  </a:cubicBezTo>
                  <a:cubicBezTo>
                    <a:pt x="6232" y="92"/>
                    <a:pt x="6140" y="152"/>
                    <a:pt x="6019" y="213"/>
                  </a:cubicBezTo>
                  <a:cubicBezTo>
                    <a:pt x="5776" y="365"/>
                    <a:pt x="5411" y="639"/>
                    <a:pt x="5046" y="1003"/>
                  </a:cubicBezTo>
                  <a:cubicBezTo>
                    <a:pt x="4651" y="1399"/>
                    <a:pt x="4225" y="1915"/>
                    <a:pt x="3830" y="2614"/>
                  </a:cubicBezTo>
                  <a:cubicBezTo>
                    <a:pt x="3466" y="3283"/>
                    <a:pt x="3162" y="4165"/>
                    <a:pt x="3101" y="5137"/>
                  </a:cubicBezTo>
                  <a:cubicBezTo>
                    <a:pt x="3025" y="5949"/>
                    <a:pt x="3118" y="6867"/>
                    <a:pt x="3399" y="7767"/>
                  </a:cubicBezTo>
                  <a:lnTo>
                    <a:pt x="3399" y="7767"/>
                  </a:lnTo>
                  <a:cubicBezTo>
                    <a:pt x="3187" y="7913"/>
                    <a:pt x="2986" y="8070"/>
                    <a:pt x="2797" y="8238"/>
                  </a:cubicBezTo>
                  <a:cubicBezTo>
                    <a:pt x="1703" y="9180"/>
                    <a:pt x="1004" y="10396"/>
                    <a:pt x="578" y="11611"/>
                  </a:cubicBezTo>
                  <a:cubicBezTo>
                    <a:pt x="365" y="12219"/>
                    <a:pt x="213" y="12858"/>
                    <a:pt x="122" y="13466"/>
                  </a:cubicBezTo>
                  <a:cubicBezTo>
                    <a:pt x="31" y="14043"/>
                    <a:pt x="0" y="14651"/>
                    <a:pt x="61" y="15229"/>
                  </a:cubicBezTo>
                  <a:cubicBezTo>
                    <a:pt x="92" y="16384"/>
                    <a:pt x="335" y="17447"/>
                    <a:pt x="578" y="18390"/>
                  </a:cubicBezTo>
                  <a:cubicBezTo>
                    <a:pt x="1156" y="20274"/>
                    <a:pt x="1855" y="21703"/>
                    <a:pt x="2341" y="22675"/>
                  </a:cubicBezTo>
                  <a:cubicBezTo>
                    <a:pt x="2584" y="23162"/>
                    <a:pt x="2766" y="23527"/>
                    <a:pt x="2918" y="23770"/>
                  </a:cubicBezTo>
                  <a:cubicBezTo>
                    <a:pt x="2979" y="23891"/>
                    <a:pt x="3010" y="23982"/>
                    <a:pt x="3070" y="24074"/>
                  </a:cubicBezTo>
                  <a:cubicBezTo>
                    <a:pt x="3101" y="24134"/>
                    <a:pt x="3131" y="24165"/>
                    <a:pt x="3131" y="24165"/>
                  </a:cubicBezTo>
                  <a:cubicBezTo>
                    <a:pt x="3131" y="24165"/>
                    <a:pt x="3101" y="24134"/>
                    <a:pt x="3101" y="24074"/>
                  </a:cubicBezTo>
                  <a:cubicBezTo>
                    <a:pt x="3040" y="23982"/>
                    <a:pt x="3010" y="23891"/>
                    <a:pt x="2949" y="23770"/>
                  </a:cubicBezTo>
                  <a:cubicBezTo>
                    <a:pt x="2827" y="23496"/>
                    <a:pt x="2645" y="23131"/>
                    <a:pt x="2402" y="22645"/>
                  </a:cubicBezTo>
                  <a:cubicBezTo>
                    <a:pt x="1946" y="21642"/>
                    <a:pt x="1247" y="20213"/>
                    <a:pt x="730" y="18359"/>
                  </a:cubicBezTo>
                  <a:cubicBezTo>
                    <a:pt x="487" y="17417"/>
                    <a:pt x="244" y="16384"/>
                    <a:pt x="213" y="15229"/>
                  </a:cubicBezTo>
                  <a:cubicBezTo>
                    <a:pt x="183" y="14681"/>
                    <a:pt x="213" y="14073"/>
                    <a:pt x="304" y="13496"/>
                  </a:cubicBezTo>
                  <a:cubicBezTo>
                    <a:pt x="396" y="12888"/>
                    <a:pt x="517" y="12280"/>
                    <a:pt x="730" y="11672"/>
                  </a:cubicBezTo>
                  <a:cubicBezTo>
                    <a:pt x="1186" y="10487"/>
                    <a:pt x="1885" y="9301"/>
                    <a:pt x="2918" y="8390"/>
                  </a:cubicBezTo>
                  <a:cubicBezTo>
                    <a:pt x="3090" y="8238"/>
                    <a:pt x="3272" y="8096"/>
                    <a:pt x="3463" y="7964"/>
                  </a:cubicBezTo>
                  <a:lnTo>
                    <a:pt x="3463" y="7964"/>
                  </a:lnTo>
                  <a:cubicBezTo>
                    <a:pt x="3501" y="8076"/>
                    <a:pt x="3543" y="8187"/>
                    <a:pt x="3587" y="8298"/>
                  </a:cubicBezTo>
                  <a:cubicBezTo>
                    <a:pt x="3830" y="8815"/>
                    <a:pt x="4134" y="9362"/>
                    <a:pt x="4499" y="9849"/>
                  </a:cubicBezTo>
                  <a:cubicBezTo>
                    <a:pt x="4894" y="10304"/>
                    <a:pt x="5381" y="10760"/>
                    <a:pt x="5958" y="11064"/>
                  </a:cubicBezTo>
                  <a:cubicBezTo>
                    <a:pt x="6350" y="11271"/>
                    <a:pt x="6813" y="11393"/>
                    <a:pt x="7279" y="11393"/>
                  </a:cubicBezTo>
                  <a:cubicBezTo>
                    <a:pt x="7499" y="11393"/>
                    <a:pt x="7719" y="11366"/>
                    <a:pt x="7934" y="11308"/>
                  </a:cubicBezTo>
                  <a:cubicBezTo>
                    <a:pt x="8268" y="11216"/>
                    <a:pt x="8602" y="11064"/>
                    <a:pt x="8876" y="10791"/>
                  </a:cubicBezTo>
                  <a:cubicBezTo>
                    <a:pt x="9150" y="10548"/>
                    <a:pt x="9332" y="10213"/>
                    <a:pt x="9423" y="9879"/>
                  </a:cubicBezTo>
                  <a:cubicBezTo>
                    <a:pt x="9575" y="9149"/>
                    <a:pt x="9332" y="8359"/>
                    <a:pt x="8846" y="7782"/>
                  </a:cubicBezTo>
                  <a:cubicBezTo>
                    <a:pt x="8359" y="7204"/>
                    <a:pt x="7599" y="6900"/>
                    <a:pt x="6840" y="6809"/>
                  </a:cubicBezTo>
                  <a:cubicBezTo>
                    <a:pt x="6689" y="6794"/>
                    <a:pt x="6539" y="6787"/>
                    <a:pt x="6389" y="6787"/>
                  </a:cubicBezTo>
                  <a:cubicBezTo>
                    <a:pt x="5359" y="6787"/>
                    <a:pt x="4373" y="7134"/>
                    <a:pt x="3539" y="7674"/>
                  </a:cubicBezTo>
                  <a:lnTo>
                    <a:pt x="3539" y="7674"/>
                  </a:lnTo>
                  <a:cubicBezTo>
                    <a:pt x="3267" y="6801"/>
                    <a:pt x="3172" y="5943"/>
                    <a:pt x="3222" y="5168"/>
                  </a:cubicBezTo>
                  <a:cubicBezTo>
                    <a:pt x="3314" y="4195"/>
                    <a:pt x="3587" y="3344"/>
                    <a:pt x="3952" y="2675"/>
                  </a:cubicBezTo>
                  <a:cubicBezTo>
                    <a:pt x="4286" y="1976"/>
                    <a:pt x="4712" y="1459"/>
                    <a:pt x="5077" y="1064"/>
                  </a:cubicBezTo>
                  <a:cubicBezTo>
                    <a:pt x="5472" y="699"/>
                    <a:pt x="5806" y="426"/>
                    <a:pt x="6049" y="274"/>
                  </a:cubicBezTo>
                  <a:cubicBezTo>
                    <a:pt x="6262" y="92"/>
                    <a:pt x="6384" y="31"/>
                    <a:pt x="6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15;p40">
              <a:extLst>
                <a:ext uri="{FF2B5EF4-FFF2-40B4-BE49-F238E27FC236}">
                  <a16:creationId xmlns:a16="http://schemas.microsoft.com/office/drawing/2014/main" id="{C2B5B1DC-FE3B-4CEE-878C-8A8279D4DF74}"/>
                </a:ext>
              </a:extLst>
            </p:cNvPr>
            <p:cNvSpPr/>
            <p:nvPr/>
          </p:nvSpPr>
          <p:spPr>
            <a:xfrm>
              <a:off x="4189550" y="3336975"/>
              <a:ext cx="209750" cy="299750"/>
            </a:xfrm>
            <a:custGeom>
              <a:avLst/>
              <a:gdLst/>
              <a:ahLst/>
              <a:cxnLst/>
              <a:rect l="l" t="t" r="r" b="b"/>
              <a:pathLst>
                <a:path w="8390" h="11990" extrusionOk="0">
                  <a:moveTo>
                    <a:pt x="8238" y="0"/>
                  </a:moveTo>
                  <a:cubicBezTo>
                    <a:pt x="8238" y="0"/>
                    <a:pt x="8238" y="243"/>
                    <a:pt x="8268" y="638"/>
                  </a:cubicBezTo>
                  <a:cubicBezTo>
                    <a:pt x="8268" y="1034"/>
                    <a:pt x="8268" y="1611"/>
                    <a:pt x="8208" y="2310"/>
                  </a:cubicBezTo>
                  <a:cubicBezTo>
                    <a:pt x="8056" y="3739"/>
                    <a:pt x="7539" y="5684"/>
                    <a:pt x="6293" y="7477"/>
                  </a:cubicBezTo>
                  <a:cubicBezTo>
                    <a:pt x="5046" y="9301"/>
                    <a:pt x="3405" y="10487"/>
                    <a:pt x="2159" y="11125"/>
                  </a:cubicBezTo>
                  <a:cubicBezTo>
                    <a:pt x="1520" y="11429"/>
                    <a:pt x="973" y="11642"/>
                    <a:pt x="609" y="11794"/>
                  </a:cubicBezTo>
                  <a:cubicBezTo>
                    <a:pt x="213" y="11915"/>
                    <a:pt x="1" y="11976"/>
                    <a:pt x="1" y="11976"/>
                  </a:cubicBezTo>
                  <a:cubicBezTo>
                    <a:pt x="1" y="11986"/>
                    <a:pt x="7" y="11989"/>
                    <a:pt x="21" y="11989"/>
                  </a:cubicBezTo>
                  <a:cubicBezTo>
                    <a:pt x="48" y="11989"/>
                    <a:pt x="102" y="11976"/>
                    <a:pt x="183" y="11976"/>
                  </a:cubicBezTo>
                  <a:cubicBezTo>
                    <a:pt x="274" y="11946"/>
                    <a:pt x="426" y="11915"/>
                    <a:pt x="609" y="11854"/>
                  </a:cubicBezTo>
                  <a:cubicBezTo>
                    <a:pt x="1004" y="11733"/>
                    <a:pt x="1551" y="11550"/>
                    <a:pt x="2220" y="11246"/>
                  </a:cubicBezTo>
                  <a:cubicBezTo>
                    <a:pt x="3496" y="10639"/>
                    <a:pt x="5198" y="9423"/>
                    <a:pt x="6445" y="7599"/>
                  </a:cubicBezTo>
                  <a:cubicBezTo>
                    <a:pt x="7721" y="5775"/>
                    <a:pt x="8238" y="3769"/>
                    <a:pt x="8329" y="2341"/>
                  </a:cubicBezTo>
                  <a:cubicBezTo>
                    <a:pt x="8390" y="1611"/>
                    <a:pt x="8390" y="1034"/>
                    <a:pt x="8329" y="638"/>
                  </a:cubicBezTo>
                  <a:cubicBezTo>
                    <a:pt x="8329" y="426"/>
                    <a:pt x="8299" y="274"/>
                    <a:pt x="8268" y="182"/>
                  </a:cubicBezTo>
                  <a:cubicBezTo>
                    <a:pt x="8268" y="61"/>
                    <a:pt x="8268" y="0"/>
                    <a:pt x="8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16;p40">
              <a:extLst>
                <a:ext uri="{FF2B5EF4-FFF2-40B4-BE49-F238E27FC236}">
                  <a16:creationId xmlns:a16="http://schemas.microsoft.com/office/drawing/2014/main" id="{4A444A87-4949-4901-9BEC-F78AA189B9B0}"/>
                </a:ext>
              </a:extLst>
            </p:cNvPr>
            <p:cNvSpPr/>
            <p:nvPr/>
          </p:nvSpPr>
          <p:spPr>
            <a:xfrm>
              <a:off x="5776200" y="3748825"/>
              <a:ext cx="252325" cy="224375"/>
            </a:xfrm>
            <a:custGeom>
              <a:avLst/>
              <a:gdLst/>
              <a:ahLst/>
              <a:cxnLst/>
              <a:rect l="l" t="t" r="r" b="b"/>
              <a:pathLst>
                <a:path w="10093" h="8975" extrusionOk="0">
                  <a:moveTo>
                    <a:pt x="10062" y="1"/>
                  </a:moveTo>
                  <a:lnTo>
                    <a:pt x="10062" y="1"/>
                  </a:lnTo>
                  <a:cubicBezTo>
                    <a:pt x="10062" y="1"/>
                    <a:pt x="10001" y="31"/>
                    <a:pt x="9940" y="61"/>
                  </a:cubicBezTo>
                  <a:cubicBezTo>
                    <a:pt x="9849" y="92"/>
                    <a:pt x="9728" y="152"/>
                    <a:pt x="9576" y="244"/>
                  </a:cubicBezTo>
                  <a:cubicBezTo>
                    <a:pt x="9272" y="426"/>
                    <a:pt x="8876" y="791"/>
                    <a:pt x="8481" y="1277"/>
                  </a:cubicBezTo>
                  <a:cubicBezTo>
                    <a:pt x="8086" y="1763"/>
                    <a:pt x="7691" y="2371"/>
                    <a:pt x="7235" y="3070"/>
                  </a:cubicBezTo>
                  <a:cubicBezTo>
                    <a:pt x="6810" y="3770"/>
                    <a:pt x="6262" y="4499"/>
                    <a:pt x="5624" y="5198"/>
                  </a:cubicBezTo>
                  <a:cubicBezTo>
                    <a:pt x="4347" y="6566"/>
                    <a:pt x="2919" y="7539"/>
                    <a:pt x="1825" y="8116"/>
                  </a:cubicBezTo>
                  <a:cubicBezTo>
                    <a:pt x="1278" y="8420"/>
                    <a:pt x="822" y="8602"/>
                    <a:pt x="487" y="8754"/>
                  </a:cubicBezTo>
                  <a:cubicBezTo>
                    <a:pt x="183" y="8876"/>
                    <a:pt x="1" y="8967"/>
                    <a:pt x="1" y="8967"/>
                  </a:cubicBezTo>
                  <a:cubicBezTo>
                    <a:pt x="1" y="8972"/>
                    <a:pt x="6" y="8975"/>
                    <a:pt x="17" y="8975"/>
                  </a:cubicBezTo>
                  <a:cubicBezTo>
                    <a:pt x="68" y="8975"/>
                    <a:pt x="241" y="8916"/>
                    <a:pt x="518" y="8815"/>
                  </a:cubicBezTo>
                  <a:cubicBezTo>
                    <a:pt x="852" y="8724"/>
                    <a:pt x="1338" y="8542"/>
                    <a:pt x="1885" y="8238"/>
                  </a:cubicBezTo>
                  <a:cubicBezTo>
                    <a:pt x="3010" y="7691"/>
                    <a:pt x="4469" y="6718"/>
                    <a:pt x="5776" y="5320"/>
                  </a:cubicBezTo>
                  <a:cubicBezTo>
                    <a:pt x="6445" y="4621"/>
                    <a:pt x="6962" y="3891"/>
                    <a:pt x="7417" y="3162"/>
                  </a:cubicBezTo>
                  <a:cubicBezTo>
                    <a:pt x="7843" y="2463"/>
                    <a:pt x="8208" y="1855"/>
                    <a:pt x="8603" y="1338"/>
                  </a:cubicBezTo>
                  <a:cubicBezTo>
                    <a:pt x="9332" y="365"/>
                    <a:pt x="10092" y="31"/>
                    <a:pt x="10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17;p40">
              <a:extLst>
                <a:ext uri="{FF2B5EF4-FFF2-40B4-BE49-F238E27FC236}">
                  <a16:creationId xmlns:a16="http://schemas.microsoft.com/office/drawing/2014/main" id="{B8E18E28-6F5C-4B58-A786-18693AF008F5}"/>
                </a:ext>
              </a:extLst>
            </p:cNvPr>
            <p:cNvSpPr/>
            <p:nvPr/>
          </p:nvSpPr>
          <p:spPr>
            <a:xfrm>
              <a:off x="5085475" y="3012500"/>
              <a:ext cx="428600" cy="45050"/>
            </a:xfrm>
            <a:custGeom>
              <a:avLst/>
              <a:gdLst/>
              <a:ahLst/>
              <a:cxnLst/>
              <a:rect l="l" t="t" r="r" b="b"/>
              <a:pathLst>
                <a:path w="17144" h="180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1" y="61"/>
                    <a:pt x="122" y="122"/>
                  </a:cubicBezTo>
                  <a:cubicBezTo>
                    <a:pt x="213" y="213"/>
                    <a:pt x="335" y="335"/>
                    <a:pt x="517" y="456"/>
                  </a:cubicBezTo>
                  <a:cubicBezTo>
                    <a:pt x="882" y="730"/>
                    <a:pt x="1459" y="1064"/>
                    <a:pt x="2219" y="1307"/>
                  </a:cubicBezTo>
                  <a:cubicBezTo>
                    <a:pt x="2979" y="1581"/>
                    <a:pt x="3921" y="1763"/>
                    <a:pt x="4985" y="1794"/>
                  </a:cubicBezTo>
                  <a:cubicBezTo>
                    <a:pt x="5174" y="1799"/>
                    <a:pt x="5365" y="1801"/>
                    <a:pt x="5559" y="1801"/>
                  </a:cubicBezTo>
                  <a:cubicBezTo>
                    <a:pt x="6460" y="1801"/>
                    <a:pt x="7419" y="1747"/>
                    <a:pt x="8420" y="1672"/>
                  </a:cubicBezTo>
                  <a:cubicBezTo>
                    <a:pt x="10851" y="1490"/>
                    <a:pt x="13040" y="1246"/>
                    <a:pt x="14621" y="1034"/>
                  </a:cubicBezTo>
                  <a:cubicBezTo>
                    <a:pt x="15380" y="912"/>
                    <a:pt x="16049" y="821"/>
                    <a:pt x="16475" y="760"/>
                  </a:cubicBezTo>
                  <a:cubicBezTo>
                    <a:pt x="16687" y="699"/>
                    <a:pt x="16839" y="669"/>
                    <a:pt x="16991" y="669"/>
                  </a:cubicBezTo>
                  <a:cubicBezTo>
                    <a:pt x="17083" y="639"/>
                    <a:pt x="17143" y="608"/>
                    <a:pt x="17143" y="608"/>
                  </a:cubicBezTo>
                  <a:lnTo>
                    <a:pt x="17143" y="608"/>
                  </a:lnTo>
                  <a:cubicBezTo>
                    <a:pt x="17143" y="608"/>
                    <a:pt x="16900" y="608"/>
                    <a:pt x="16475" y="669"/>
                  </a:cubicBezTo>
                  <a:cubicBezTo>
                    <a:pt x="15988" y="730"/>
                    <a:pt x="15350" y="790"/>
                    <a:pt x="14590" y="882"/>
                  </a:cubicBezTo>
                  <a:cubicBezTo>
                    <a:pt x="13010" y="1064"/>
                    <a:pt x="10821" y="1277"/>
                    <a:pt x="8389" y="1459"/>
                  </a:cubicBezTo>
                  <a:cubicBezTo>
                    <a:pt x="7363" y="1538"/>
                    <a:pt x="6359" y="1617"/>
                    <a:pt x="5417" y="1617"/>
                  </a:cubicBezTo>
                  <a:cubicBezTo>
                    <a:pt x="5272" y="1617"/>
                    <a:pt x="5128" y="1615"/>
                    <a:pt x="4985" y="1611"/>
                  </a:cubicBezTo>
                  <a:cubicBezTo>
                    <a:pt x="3952" y="1581"/>
                    <a:pt x="3009" y="1429"/>
                    <a:pt x="2249" y="1186"/>
                  </a:cubicBezTo>
                  <a:cubicBezTo>
                    <a:pt x="1490" y="942"/>
                    <a:pt x="942" y="639"/>
                    <a:pt x="578" y="395"/>
                  </a:cubicBezTo>
                  <a:cubicBezTo>
                    <a:pt x="213" y="15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18;p40">
              <a:extLst>
                <a:ext uri="{FF2B5EF4-FFF2-40B4-BE49-F238E27FC236}">
                  <a16:creationId xmlns:a16="http://schemas.microsoft.com/office/drawing/2014/main" id="{CD00813E-D0C9-4A9A-9143-1A7E9662B4C6}"/>
                </a:ext>
              </a:extLst>
            </p:cNvPr>
            <p:cNvSpPr/>
            <p:nvPr/>
          </p:nvSpPr>
          <p:spPr>
            <a:xfrm>
              <a:off x="5197175" y="4112800"/>
              <a:ext cx="997750" cy="333625"/>
            </a:xfrm>
            <a:custGeom>
              <a:avLst/>
              <a:gdLst/>
              <a:ahLst/>
              <a:cxnLst/>
              <a:rect l="l" t="t" r="r" b="b"/>
              <a:pathLst>
                <a:path w="39910" h="13345" extrusionOk="0">
                  <a:moveTo>
                    <a:pt x="25442" y="1"/>
                  </a:moveTo>
                  <a:lnTo>
                    <a:pt x="760" y="3709"/>
                  </a:lnTo>
                  <a:lnTo>
                    <a:pt x="0" y="13010"/>
                  </a:lnTo>
                  <a:lnTo>
                    <a:pt x="28785" y="13345"/>
                  </a:lnTo>
                  <a:cubicBezTo>
                    <a:pt x="35168" y="13253"/>
                    <a:pt x="39910" y="7448"/>
                    <a:pt x="38724" y="1186"/>
                  </a:cubicBezTo>
                  <a:lnTo>
                    <a:pt x="25442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19;p40">
              <a:extLst>
                <a:ext uri="{FF2B5EF4-FFF2-40B4-BE49-F238E27FC236}">
                  <a16:creationId xmlns:a16="http://schemas.microsoft.com/office/drawing/2014/main" id="{8FA911C5-AD22-4920-BAA9-B0C481C902D8}"/>
                </a:ext>
              </a:extLst>
            </p:cNvPr>
            <p:cNvSpPr/>
            <p:nvPr/>
          </p:nvSpPr>
          <p:spPr>
            <a:xfrm>
              <a:off x="4811900" y="4156525"/>
              <a:ext cx="449125" cy="292375"/>
            </a:xfrm>
            <a:custGeom>
              <a:avLst/>
              <a:gdLst/>
              <a:ahLst/>
              <a:cxnLst/>
              <a:rect l="l" t="t" r="r" b="b"/>
              <a:pathLst>
                <a:path w="17965" h="11695" extrusionOk="0">
                  <a:moveTo>
                    <a:pt x="10195" y="0"/>
                  </a:moveTo>
                  <a:cubicBezTo>
                    <a:pt x="10009" y="0"/>
                    <a:pt x="9823" y="5"/>
                    <a:pt x="9636" y="15"/>
                  </a:cubicBezTo>
                  <a:lnTo>
                    <a:pt x="2767" y="349"/>
                  </a:lnTo>
                  <a:cubicBezTo>
                    <a:pt x="2767" y="349"/>
                    <a:pt x="3192" y="1474"/>
                    <a:pt x="3922" y="1899"/>
                  </a:cubicBezTo>
                  <a:cubicBezTo>
                    <a:pt x="4651" y="2295"/>
                    <a:pt x="8907" y="2386"/>
                    <a:pt x="8907" y="2386"/>
                  </a:cubicBezTo>
                  <a:lnTo>
                    <a:pt x="8694" y="2599"/>
                  </a:lnTo>
                  <a:cubicBezTo>
                    <a:pt x="7782" y="3541"/>
                    <a:pt x="6566" y="4058"/>
                    <a:pt x="5259" y="4088"/>
                  </a:cubicBezTo>
                  <a:lnTo>
                    <a:pt x="4621" y="4118"/>
                  </a:lnTo>
                  <a:cubicBezTo>
                    <a:pt x="4135" y="4088"/>
                    <a:pt x="3648" y="3966"/>
                    <a:pt x="3192" y="3845"/>
                  </a:cubicBezTo>
                  <a:lnTo>
                    <a:pt x="1490" y="3146"/>
                  </a:lnTo>
                  <a:cubicBezTo>
                    <a:pt x="1301" y="3057"/>
                    <a:pt x="1107" y="3008"/>
                    <a:pt x="928" y="3008"/>
                  </a:cubicBezTo>
                  <a:cubicBezTo>
                    <a:pt x="617" y="3008"/>
                    <a:pt x="348" y="3153"/>
                    <a:pt x="214" y="3480"/>
                  </a:cubicBezTo>
                  <a:cubicBezTo>
                    <a:pt x="1" y="3936"/>
                    <a:pt x="153" y="4574"/>
                    <a:pt x="1551" y="5273"/>
                  </a:cubicBezTo>
                  <a:cubicBezTo>
                    <a:pt x="2341" y="5669"/>
                    <a:pt x="5229" y="6672"/>
                    <a:pt x="5229" y="6672"/>
                  </a:cubicBezTo>
                  <a:cubicBezTo>
                    <a:pt x="5229" y="6672"/>
                    <a:pt x="5290" y="7492"/>
                    <a:pt x="5411" y="7887"/>
                  </a:cubicBezTo>
                  <a:cubicBezTo>
                    <a:pt x="5533" y="8313"/>
                    <a:pt x="6657" y="8738"/>
                    <a:pt x="6657" y="8738"/>
                  </a:cubicBezTo>
                  <a:cubicBezTo>
                    <a:pt x="6657" y="8738"/>
                    <a:pt x="7387" y="10228"/>
                    <a:pt x="7691" y="10562"/>
                  </a:cubicBezTo>
                  <a:cubicBezTo>
                    <a:pt x="7812" y="10714"/>
                    <a:pt x="8846" y="11018"/>
                    <a:pt x="9940" y="11322"/>
                  </a:cubicBezTo>
                  <a:cubicBezTo>
                    <a:pt x="10796" y="11573"/>
                    <a:pt x="11680" y="11695"/>
                    <a:pt x="12565" y="11695"/>
                  </a:cubicBezTo>
                  <a:cubicBezTo>
                    <a:pt x="13504" y="11695"/>
                    <a:pt x="14443" y="11558"/>
                    <a:pt x="15351" y="11292"/>
                  </a:cubicBezTo>
                  <a:lnTo>
                    <a:pt x="17965" y="10501"/>
                  </a:lnTo>
                  <a:lnTo>
                    <a:pt x="17965" y="2538"/>
                  </a:lnTo>
                  <a:lnTo>
                    <a:pt x="17965" y="2386"/>
                  </a:lnTo>
                  <a:cubicBezTo>
                    <a:pt x="17962" y="2386"/>
                    <a:pt x="17958" y="2387"/>
                    <a:pt x="17954" y="2387"/>
                  </a:cubicBezTo>
                  <a:cubicBezTo>
                    <a:pt x="17746" y="2387"/>
                    <a:pt x="16141" y="1673"/>
                    <a:pt x="14682" y="988"/>
                  </a:cubicBezTo>
                  <a:cubicBezTo>
                    <a:pt x="13271" y="337"/>
                    <a:pt x="11740" y="0"/>
                    <a:pt x="10195" y="0"/>
                  </a:cubicBezTo>
                  <a:close/>
                </a:path>
              </a:pathLst>
            </a:custGeom>
            <a:solidFill>
              <a:srgbClr val="F8B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20;p40">
              <a:extLst>
                <a:ext uri="{FF2B5EF4-FFF2-40B4-BE49-F238E27FC236}">
                  <a16:creationId xmlns:a16="http://schemas.microsoft.com/office/drawing/2014/main" id="{B75D7FD1-83B2-4F54-BFEE-6E04785E7439}"/>
                </a:ext>
              </a:extLst>
            </p:cNvPr>
            <p:cNvSpPr/>
            <p:nvPr/>
          </p:nvSpPr>
          <p:spPr>
            <a:xfrm>
              <a:off x="4938800" y="4323100"/>
              <a:ext cx="87425" cy="23250"/>
            </a:xfrm>
            <a:custGeom>
              <a:avLst/>
              <a:gdLst/>
              <a:ahLst/>
              <a:cxnLst/>
              <a:rect l="l" t="t" r="r" b="b"/>
              <a:pathLst>
                <a:path w="3497" h="930" extrusionOk="0">
                  <a:moveTo>
                    <a:pt x="55" y="1"/>
                  </a:moveTo>
                  <a:cubicBezTo>
                    <a:pt x="42" y="1"/>
                    <a:pt x="34" y="3"/>
                    <a:pt x="31" y="9"/>
                  </a:cubicBezTo>
                  <a:cubicBezTo>
                    <a:pt x="1" y="39"/>
                    <a:pt x="761" y="404"/>
                    <a:pt x="1703" y="647"/>
                  </a:cubicBezTo>
                  <a:cubicBezTo>
                    <a:pt x="2487" y="867"/>
                    <a:pt x="3173" y="930"/>
                    <a:pt x="3409" y="930"/>
                  </a:cubicBezTo>
                  <a:cubicBezTo>
                    <a:pt x="3466" y="930"/>
                    <a:pt x="3496" y="926"/>
                    <a:pt x="3496" y="920"/>
                  </a:cubicBezTo>
                  <a:cubicBezTo>
                    <a:pt x="3496" y="860"/>
                    <a:pt x="2706" y="738"/>
                    <a:pt x="1764" y="495"/>
                  </a:cubicBezTo>
                  <a:cubicBezTo>
                    <a:pt x="877" y="273"/>
                    <a:pt x="192" y="1"/>
                    <a:pt x="55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21;p40">
              <a:extLst>
                <a:ext uri="{FF2B5EF4-FFF2-40B4-BE49-F238E27FC236}">
                  <a16:creationId xmlns:a16="http://schemas.microsoft.com/office/drawing/2014/main" id="{B091E627-B6DC-4D8F-92AF-28D80CF85C83}"/>
                </a:ext>
              </a:extLst>
            </p:cNvPr>
            <p:cNvSpPr/>
            <p:nvPr/>
          </p:nvSpPr>
          <p:spPr>
            <a:xfrm>
              <a:off x="4973775" y="4373350"/>
              <a:ext cx="46375" cy="13675"/>
            </a:xfrm>
            <a:custGeom>
              <a:avLst/>
              <a:gdLst/>
              <a:ahLst/>
              <a:cxnLst/>
              <a:rect l="l" t="t" r="r" b="b"/>
              <a:pathLst>
                <a:path w="1855" h="547" extrusionOk="0">
                  <a:moveTo>
                    <a:pt x="46" y="1"/>
                  </a:moveTo>
                  <a:cubicBezTo>
                    <a:pt x="38" y="1"/>
                    <a:pt x="33" y="2"/>
                    <a:pt x="30" y="5"/>
                  </a:cubicBezTo>
                  <a:cubicBezTo>
                    <a:pt x="0" y="65"/>
                    <a:pt x="365" y="309"/>
                    <a:pt x="882" y="430"/>
                  </a:cubicBezTo>
                  <a:cubicBezTo>
                    <a:pt x="1187" y="520"/>
                    <a:pt x="1472" y="546"/>
                    <a:pt x="1653" y="546"/>
                  </a:cubicBezTo>
                  <a:cubicBezTo>
                    <a:pt x="1778" y="546"/>
                    <a:pt x="1854" y="534"/>
                    <a:pt x="1854" y="521"/>
                  </a:cubicBezTo>
                  <a:cubicBezTo>
                    <a:pt x="1854" y="461"/>
                    <a:pt x="1429" y="400"/>
                    <a:pt x="942" y="278"/>
                  </a:cubicBezTo>
                  <a:cubicBezTo>
                    <a:pt x="471" y="140"/>
                    <a:pt x="126" y="1"/>
                    <a:pt x="4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22;p40">
              <a:extLst>
                <a:ext uri="{FF2B5EF4-FFF2-40B4-BE49-F238E27FC236}">
                  <a16:creationId xmlns:a16="http://schemas.microsoft.com/office/drawing/2014/main" id="{C0DD89BF-DC9C-426B-9849-B9A86177A7DC}"/>
                </a:ext>
              </a:extLst>
            </p:cNvPr>
            <p:cNvSpPr/>
            <p:nvPr/>
          </p:nvSpPr>
          <p:spPr>
            <a:xfrm>
              <a:off x="4937300" y="4200200"/>
              <a:ext cx="114750" cy="62000"/>
            </a:xfrm>
            <a:custGeom>
              <a:avLst/>
              <a:gdLst/>
              <a:ahLst/>
              <a:cxnLst/>
              <a:rect l="l" t="t" r="r" b="b"/>
              <a:pathLst>
                <a:path w="4590" h="2480" extrusionOk="0">
                  <a:moveTo>
                    <a:pt x="4559" y="0"/>
                  </a:moveTo>
                  <a:cubicBezTo>
                    <a:pt x="4559" y="1"/>
                    <a:pt x="4316" y="183"/>
                    <a:pt x="3951" y="487"/>
                  </a:cubicBezTo>
                  <a:cubicBezTo>
                    <a:pt x="3587" y="791"/>
                    <a:pt x="3100" y="1186"/>
                    <a:pt x="2462" y="1551"/>
                  </a:cubicBezTo>
                  <a:cubicBezTo>
                    <a:pt x="1216" y="2280"/>
                    <a:pt x="0" y="2402"/>
                    <a:pt x="30" y="2463"/>
                  </a:cubicBezTo>
                  <a:cubicBezTo>
                    <a:pt x="30" y="2473"/>
                    <a:pt x="64" y="2479"/>
                    <a:pt x="126" y="2479"/>
                  </a:cubicBezTo>
                  <a:cubicBezTo>
                    <a:pt x="250" y="2479"/>
                    <a:pt x="486" y="2452"/>
                    <a:pt x="790" y="2371"/>
                  </a:cubicBezTo>
                  <a:cubicBezTo>
                    <a:pt x="1277" y="2280"/>
                    <a:pt x="1915" y="2067"/>
                    <a:pt x="2553" y="1703"/>
                  </a:cubicBezTo>
                  <a:cubicBezTo>
                    <a:pt x="3192" y="1338"/>
                    <a:pt x="3678" y="912"/>
                    <a:pt x="4043" y="578"/>
                  </a:cubicBezTo>
                  <a:cubicBezTo>
                    <a:pt x="4377" y="244"/>
                    <a:pt x="4590" y="31"/>
                    <a:pt x="455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23;p40">
              <a:extLst>
                <a:ext uri="{FF2B5EF4-FFF2-40B4-BE49-F238E27FC236}">
                  <a16:creationId xmlns:a16="http://schemas.microsoft.com/office/drawing/2014/main" id="{3012A88D-065E-44B0-B621-E04C8D5947F2}"/>
                </a:ext>
              </a:extLst>
            </p:cNvPr>
            <p:cNvSpPr/>
            <p:nvPr/>
          </p:nvSpPr>
          <p:spPr>
            <a:xfrm>
              <a:off x="5261000" y="3999600"/>
              <a:ext cx="946850" cy="448350"/>
            </a:xfrm>
            <a:custGeom>
              <a:avLst/>
              <a:gdLst/>
              <a:ahLst/>
              <a:cxnLst/>
              <a:rect l="l" t="t" r="r" b="b"/>
              <a:pathLst>
                <a:path w="37874" h="17934" extrusionOk="0">
                  <a:moveTo>
                    <a:pt x="35320" y="0"/>
                  </a:moveTo>
                  <a:lnTo>
                    <a:pt x="21673" y="2249"/>
                  </a:lnTo>
                  <a:lnTo>
                    <a:pt x="22129" y="3951"/>
                  </a:lnTo>
                  <a:lnTo>
                    <a:pt x="700" y="7386"/>
                  </a:lnTo>
                  <a:lnTo>
                    <a:pt x="1" y="17933"/>
                  </a:lnTo>
                  <a:lnTo>
                    <a:pt x="27114" y="17933"/>
                  </a:lnTo>
                  <a:cubicBezTo>
                    <a:pt x="28937" y="17933"/>
                    <a:pt x="30761" y="17447"/>
                    <a:pt x="32342" y="16505"/>
                  </a:cubicBezTo>
                  <a:cubicBezTo>
                    <a:pt x="35989" y="14286"/>
                    <a:pt x="37874" y="10031"/>
                    <a:pt x="37053" y="5866"/>
                  </a:cubicBezTo>
                  <a:cubicBezTo>
                    <a:pt x="36779" y="4134"/>
                    <a:pt x="36111" y="2128"/>
                    <a:pt x="35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24;p40">
              <a:extLst>
                <a:ext uri="{FF2B5EF4-FFF2-40B4-BE49-F238E27FC236}">
                  <a16:creationId xmlns:a16="http://schemas.microsoft.com/office/drawing/2014/main" id="{EB017F19-39E0-4790-B1DD-1EDF03C61CA3}"/>
                </a:ext>
              </a:extLst>
            </p:cNvPr>
            <p:cNvSpPr/>
            <p:nvPr/>
          </p:nvSpPr>
          <p:spPr>
            <a:xfrm>
              <a:off x="5289125" y="4076350"/>
              <a:ext cx="681650" cy="106400"/>
            </a:xfrm>
            <a:custGeom>
              <a:avLst/>
              <a:gdLst/>
              <a:ahLst/>
              <a:cxnLst/>
              <a:rect l="l" t="t" r="r" b="b"/>
              <a:pathLst>
                <a:path w="27266" h="4256" extrusionOk="0">
                  <a:moveTo>
                    <a:pt x="27265" y="0"/>
                  </a:moveTo>
                  <a:cubicBezTo>
                    <a:pt x="27265" y="0"/>
                    <a:pt x="27174" y="0"/>
                    <a:pt x="26992" y="30"/>
                  </a:cubicBezTo>
                  <a:cubicBezTo>
                    <a:pt x="26779" y="61"/>
                    <a:pt x="26505" y="91"/>
                    <a:pt x="26171" y="122"/>
                  </a:cubicBezTo>
                  <a:cubicBezTo>
                    <a:pt x="25472" y="213"/>
                    <a:pt x="24469" y="365"/>
                    <a:pt x="23253" y="547"/>
                  </a:cubicBezTo>
                  <a:cubicBezTo>
                    <a:pt x="20761" y="942"/>
                    <a:pt x="17356" y="1459"/>
                    <a:pt x="13618" y="2037"/>
                  </a:cubicBezTo>
                  <a:cubicBezTo>
                    <a:pt x="9848" y="2614"/>
                    <a:pt x="6475" y="3161"/>
                    <a:pt x="3982" y="3556"/>
                  </a:cubicBezTo>
                  <a:cubicBezTo>
                    <a:pt x="2766" y="3769"/>
                    <a:pt x="1763" y="3921"/>
                    <a:pt x="1064" y="4043"/>
                  </a:cubicBezTo>
                  <a:cubicBezTo>
                    <a:pt x="730" y="4103"/>
                    <a:pt x="456" y="4164"/>
                    <a:pt x="274" y="4195"/>
                  </a:cubicBezTo>
                  <a:cubicBezTo>
                    <a:pt x="91" y="4225"/>
                    <a:pt x="0" y="4255"/>
                    <a:pt x="0" y="4255"/>
                  </a:cubicBezTo>
                  <a:cubicBezTo>
                    <a:pt x="0" y="4255"/>
                    <a:pt x="91" y="4255"/>
                    <a:pt x="274" y="4225"/>
                  </a:cubicBezTo>
                  <a:cubicBezTo>
                    <a:pt x="487" y="4195"/>
                    <a:pt x="730" y="4164"/>
                    <a:pt x="1064" y="4134"/>
                  </a:cubicBezTo>
                  <a:cubicBezTo>
                    <a:pt x="1794" y="4012"/>
                    <a:pt x="2766" y="3891"/>
                    <a:pt x="4012" y="3708"/>
                  </a:cubicBezTo>
                  <a:cubicBezTo>
                    <a:pt x="6475" y="3313"/>
                    <a:pt x="9879" y="2796"/>
                    <a:pt x="13648" y="2219"/>
                  </a:cubicBezTo>
                  <a:cubicBezTo>
                    <a:pt x="17387" y="1611"/>
                    <a:pt x="20791" y="1094"/>
                    <a:pt x="23283" y="699"/>
                  </a:cubicBezTo>
                  <a:cubicBezTo>
                    <a:pt x="24499" y="486"/>
                    <a:pt x="25502" y="304"/>
                    <a:pt x="26201" y="213"/>
                  </a:cubicBezTo>
                  <a:cubicBezTo>
                    <a:pt x="26536" y="152"/>
                    <a:pt x="26779" y="91"/>
                    <a:pt x="26992" y="61"/>
                  </a:cubicBezTo>
                  <a:cubicBezTo>
                    <a:pt x="27174" y="30"/>
                    <a:pt x="27265" y="0"/>
                    <a:pt x="272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25;p40">
              <a:extLst>
                <a:ext uri="{FF2B5EF4-FFF2-40B4-BE49-F238E27FC236}">
                  <a16:creationId xmlns:a16="http://schemas.microsoft.com/office/drawing/2014/main" id="{23457F6E-F84B-406F-8059-C43031D75DBE}"/>
                </a:ext>
              </a:extLst>
            </p:cNvPr>
            <p:cNvSpPr/>
            <p:nvPr/>
          </p:nvSpPr>
          <p:spPr>
            <a:xfrm>
              <a:off x="5484400" y="4159775"/>
              <a:ext cx="148225" cy="288925"/>
            </a:xfrm>
            <a:custGeom>
              <a:avLst/>
              <a:gdLst/>
              <a:ahLst/>
              <a:cxnLst/>
              <a:rect l="l" t="t" r="r" b="b"/>
              <a:pathLst>
                <a:path w="5929" h="11557" extrusionOk="0">
                  <a:moveTo>
                    <a:pt x="18" y="1"/>
                  </a:moveTo>
                  <a:cubicBezTo>
                    <a:pt x="11" y="1"/>
                    <a:pt x="5" y="3"/>
                    <a:pt x="1" y="7"/>
                  </a:cubicBezTo>
                  <a:cubicBezTo>
                    <a:pt x="1" y="37"/>
                    <a:pt x="670" y="402"/>
                    <a:pt x="1642" y="1162"/>
                  </a:cubicBezTo>
                  <a:cubicBezTo>
                    <a:pt x="1885" y="1374"/>
                    <a:pt x="2159" y="1587"/>
                    <a:pt x="2402" y="1830"/>
                  </a:cubicBezTo>
                  <a:cubicBezTo>
                    <a:pt x="2524" y="1982"/>
                    <a:pt x="2676" y="2104"/>
                    <a:pt x="2797" y="2225"/>
                  </a:cubicBezTo>
                  <a:cubicBezTo>
                    <a:pt x="2919" y="2377"/>
                    <a:pt x="3071" y="2529"/>
                    <a:pt x="3192" y="2681"/>
                  </a:cubicBezTo>
                  <a:cubicBezTo>
                    <a:pt x="3740" y="3320"/>
                    <a:pt x="4256" y="4049"/>
                    <a:pt x="4682" y="4870"/>
                  </a:cubicBezTo>
                  <a:cubicBezTo>
                    <a:pt x="5107" y="5721"/>
                    <a:pt x="5381" y="6572"/>
                    <a:pt x="5563" y="7393"/>
                  </a:cubicBezTo>
                  <a:cubicBezTo>
                    <a:pt x="5655" y="7788"/>
                    <a:pt x="5715" y="8153"/>
                    <a:pt x="5746" y="8517"/>
                  </a:cubicBezTo>
                  <a:cubicBezTo>
                    <a:pt x="5776" y="8882"/>
                    <a:pt x="5776" y="9216"/>
                    <a:pt x="5776" y="9551"/>
                  </a:cubicBezTo>
                  <a:cubicBezTo>
                    <a:pt x="5746" y="10797"/>
                    <a:pt x="5533" y="11526"/>
                    <a:pt x="5594" y="11557"/>
                  </a:cubicBezTo>
                  <a:cubicBezTo>
                    <a:pt x="5594" y="11557"/>
                    <a:pt x="5655" y="11374"/>
                    <a:pt x="5715" y="11040"/>
                  </a:cubicBezTo>
                  <a:cubicBezTo>
                    <a:pt x="5776" y="10858"/>
                    <a:pt x="5807" y="10645"/>
                    <a:pt x="5837" y="10402"/>
                  </a:cubicBezTo>
                  <a:cubicBezTo>
                    <a:pt x="5867" y="10159"/>
                    <a:pt x="5928" y="9855"/>
                    <a:pt x="5928" y="9551"/>
                  </a:cubicBezTo>
                  <a:cubicBezTo>
                    <a:pt x="5928" y="9247"/>
                    <a:pt x="5928" y="8882"/>
                    <a:pt x="5898" y="8517"/>
                  </a:cubicBezTo>
                  <a:cubicBezTo>
                    <a:pt x="5898" y="8153"/>
                    <a:pt x="5807" y="7757"/>
                    <a:pt x="5746" y="7362"/>
                  </a:cubicBezTo>
                  <a:cubicBezTo>
                    <a:pt x="5563" y="6542"/>
                    <a:pt x="5290" y="5660"/>
                    <a:pt x="4864" y="4809"/>
                  </a:cubicBezTo>
                  <a:cubicBezTo>
                    <a:pt x="4439" y="3928"/>
                    <a:pt x="3892" y="3198"/>
                    <a:pt x="3344" y="2560"/>
                  </a:cubicBezTo>
                  <a:cubicBezTo>
                    <a:pt x="3192" y="2408"/>
                    <a:pt x="3071" y="2256"/>
                    <a:pt x="2919" y="2104"/>
                  </a:cubicBezTo>
                  <a:cubicBezTo>
                    <a:pt x="2797" y="1982"/>
                    <a:pt x="2645" y="1861"/>
                    <a:pt x="2524" y="1709"/>
                  </a:cubicBezTo>
                  <a:cubicBezTo>
                    <a:pt x="2250" y="1466"/>
                    <a:pt x="1977" y="1253"/>
                    <a:pt x="1733" y="1070"/>
                  </a:cubicBezTo>
                  <a:cubicBezTo>
                    <a:pt x="1490" y="858"/>
                    <a:pt x="1247" y="706"/>
                    <a:pt x="1034" y="584"/>
                  </a:cubicBezTo>
                  <a:cubicBezTo>
                    <a:pt x="852" y="432"/>
                    <a:pt x="639" y="310"/>
                    <a:pt x="487" y="250"/>
                  </a:cubicBezTo>
                  <a:cubicBezTo>
                    <a:pt x="222" y="90"/>
                    <a:pt x="72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26;p40">
              <a:extLst>
                <a:ext uri="{FF2B5EF4-FFF2-40B4-BE49-F238E27FC236}">
                  <a16:creationId xmlns:a16="http://schemas.microsoft.com/office/drawing/2014/main" id="{56E53F72-6438-4CF1-B5B1-DA4AA18C2463}"/>
                </a:ext>
              </a:extLst>
            </p:cNvPr>
            <p:cNvSpPr/>
            <p:nvPr/>
          </p:nvSpPr>
          <p:spPr>
            <a:xfrm>
              <a:off x="5799775" y="4112800"/>
              <a:ext cx="237100" cy="315450"/>
            </a:xfrm>
            <a:custGeom>
              <a:avLst/>
              <a:gdLst/>
              <a:ahLst/>
              <a:cxnLst/>
              <a:rect l="l" t="t" r="r" b="b"/>
              <a:pathLst>
                <a:path w="9484" h="12618" extrusionOk="0">
                  <a:moveTo>
                    <a:pt x="7078" y="3310"/>
                  </a:moveTo>
                  <a:cubicBezTo>
                    <a:pt x="7130" y="3310"/>
                    <a:pt x="7182" y="3311"/>
                    <a:pt x="7234" y="3314"/>
                  </a:cubicBezTo>
                  <a:cubicBezTo>
                    <a:pt x="7751" y="3375"/>
                    <a:pt x="8237" y="3618"/>
                    <a:pt x="8602" y="4013"/>
                  </a:cubicBezTo>
                  <a:cubicBezTo>
                    <a:pt x="8936" y="4439"/>
                    <a:pt x="9119" y="4955"/>
                    <a:pt x="9058" y="5472"/>
                  </a:cubicBezTo>
                  <a:cubicBezTo>
                    <a:pt x="8967" y="5989"/>
                    <a:pt x="8633" y="6414"/>
                    <a:pt x="8207" y="6658"/>
                  </a:cubicBezTo>
                  <a:cubicBezTo>
                    <a:pt x="7630" y="7016"/>
                    <a:pt x="6974" y="7140"/>
                    <a:pt x="6335" y="7140"/>
                  </a:cubicBezTo>
                  <a:cubicBezTo>
                    <a:pt x="5997" y="7140"/>
                    <a:pt x="5665" y="7105"/>
                    <a:pt x="5350" y="7053"/>
                  </a:cubicBezTo>
                  <a:cubicBezTo>
                    <a:pt x="4888" y="6978"/>
                    <a:pt x="4450" y="6856"/>
                    <a:pt x="4040" y="6697"/>
                  </a:cubicBezTo>
                  <a:lnTo>
                    <a:pt x="4040" y="6697"/>
                  </a:lnTo>
                  <a:cubicBezTo>
                    <a:pt x="4059" y="6471"/>
                    <a:pt x="4089" y="6245"/>
                    <a:pt x="4134" y="6019"/>
                  </a:cubicBezTo>
                  <a:cubicBezTo>
                    <a:pt x="4347" y="5107"/>
                    <a:pt x="4863" y="4165"/>
                    <a:pt x="5745" y="3648"/>
                  </a:cubicBezTo>
                  <a:cubicBezTo>
                    <a:pt x="6155" y="3430"/>
                    <a:pt x="6614" y="3310"/>
                    <a:pt x="7078" y="3310"/>
                  </a:cubicBezTo>
                  <a:close/>
                  <a:moveTo>
                    <a:pt x="122" y="1"/>
                  </a:moveTo>
                  <a:lnTo>
                    <a:pt x="122" y="1"/>
                  </a:lnTo>
                  <a:cubicBezTo>
                    <a:pt x="122" y="1"/>
                    <a:pt x="0" y="427"/>
                    <a:pt x="31" y="1247"/>
                  </a:cubicBezTo>
                  <a:cubicBezTo>
                    <a:pt x="61" y="2068"/>
                    <a:pt x="243" y="3284"/>
                    <a:pt x="1064" y="4530"/>
                  </a:cubicBezTo>
                  <a:cubicBezTo>
                    <a:pt x="1643" y="5421"/>
                    <a:pt x="2614" y="6279"/>
                    <a:pt x="3856" y="6806"/>
                  </a:cubicBezTo>
                  <a:lnTo>
                    <a:pt x="3856" y="6806"/>
                  </a:lnTo>
                  <a:cubicBezTo>
                    <a:pt x="3846" y="7003"/>
                    <a:pt x="3848" y="7198"/>
                    <a:pt x="3860" y="7387"/>
                  </a:cubicBezTo>
                  <a:cubicBezTo>
                    <a:pt x="3860" y="7843"/>
                    <a:pt x="3952" y="8299"/>
                    <a:pt x="4043" y="8725"/>
                  </a:cubicBezTo>
                  <a:cubicBezTo>
                    <a:pt x="4286" y="9545"/>
                    <a:pt x="4711" y="10275"/>
                    <a:pt x="5228" y="10791"/>
                  </a:cubicBezTo>
                  <a:cubicBezTo>
                    <a:pt x="5715" y="11339"/>
                    <a:pt x="6292" y="11734"/>
                    <a:pt x="6809" y="11977"/>
                  </a:cubicBezTo>
                  <a:cubicBezTo>
                    <a:pt x="7326" y="12250"/>
                    <a:pt x="7812" y="12372"/>
                    <a:pt x="8207" y="12463"/>
                  </a:cubicBezTo>
                  <a:cubicBezTo>
                    <a:pt x="8823" y="12600"/>
                    <a:pt x="9233" y="12617"/>
                    <a:pt x="9400" y="12617"/>
                  </a:cubicBezTo>
                  <a:cubicBezTo>
                    <a:pt x="9455" y="12617"/>
                    <a:pt x="9484" y="12615"/>
                    <a:pt x="9484" y="12615"/>
                  </a:cubicBezTo>
                  <a:cubicBezTo>
                    <a:pt x="9484" y="12615"/>
                    <a:pt x="9028" y="12585"/>
                    <a:pt x="8237" y="12402"/>
                  </a:cubicBezTo>
                  <a:cubicBezTo>
                    <a:pt x="7842" y="12281"/>
                    <a:pt x="7356" y="12159"/>
                    <a:pt x="6839" y="11886"/>
                  </a:cubicBezTo>
                  <a:cubicBezTo>
                    <a:pt x="6353" y="11612"/>
                    <a:pt x="5806" y="11247"/>
                    <a:pt x="5319" y="10700"/>
                  </a:cubicBezTo>
                  <a:cubicBezTo>
                    <a:pt x="4833" y="10184"/>
                    <a:pt x="4438" y="9484"/>
                    <a:pt x="4225" y="8664"/>
                  </a:cubicBezTo>
                  <a:cubicBezTo>
                    <a:pt x="4104" y="8269"/>
                    <a:pt x="4043" y="7843"/>
                    <a:pt x="4012" y="7387"/>
                  </a:cubicBezTo>
                  <a:cubicBezTo>
                    <a:pt x="4012" y="7216"/>
                    <a:pt x="4017" y="7046"/>
                    <a:pt x="4027" y="6875"/>
                  </a:cubicBezTo>
                  <a:lnTo>
                    <a:pt x="4027" y="6875"/>
                  </a:lnTo>
                  <a:cubicBezTo>
                    <a:pt x="4432" y="7034"/>
                    <a:pt x="4864" y="7157"/>
                    <a:pt x="5319" y="7235"/>
                  </a:cubicBezTo>
                  <a:cubicBezTo>
                    <a:pt x="5645" y="7288"/>
                    <a:pt x="5988" y="7322"/>
                    <a:pt x="6337" y="7322"/>
                  </a:cubicBezTo>
                  <a:cubicBezTo>
                    <a:pt x="6999" y="7322"/>
                    <a:pt x="7681" y="7198"/>
                    <a:pt x="8298" y="6840"/>
                  </a:cubicBezTo>
                  <a:cubicBezTo>
                    <a:pt x="8785" y="6536"/>
                    <a:pt x="9180" y="6080"/>
                    <a:pt x="9240" y="5503"/>
                  </a:cubicBezTo>
                  <a:cubicBezTo>
                    <a:pt x="9332" y="4925"/>
                    <a:pt x="9119" y="4348"/>
                    <a:pt x="8754" y="3892"/>
                  </a:cubicBezTo>
                  <a:cubicBezTo>
                    <a:pt x="8389" y="3436"/>
                    <a:pt x="7812" y="3162"/>
                    <a:pt x="7265" y="3132"/>
                  </a:cubicBezTo>
                  <a:cubicBezTo>
                    <a:pt x="7180" y="3123"/>
                    <a:pt x="7095" y="3118"/>
                    <a:pt x="7011" y="3118"/>
                  </a:cubicBezTo>
                  <a:cubicBezTo>
                    <a:pt x="6528" y="3118"/>
                    <a:pt x="6073" y="3263"/>
                    <a:pt x="5684" y="3496"/>
                  </a:cubicBezTo>
                  <a:cubicBezTo>
                    <a:pt x="5198" y="3740"/>
                    <a:pt x="4803" y="4135"/>
                    <a:pt x="4529" y="4560"/>
                  </a:cubicBezTo>
                  <a:cubicBezTo>
                    <a:pt x="4256" y="5016"/>
                    <a:pt x="4073" y="5472"/>
                    <a:pt x="3982" y="5959"/>
                  </a:cubicBezTo>
                  <a:cubicBezTo>
                    <a:pt x="3926" y="6182"/>
                    <a:pt x="3889" y="6406"/>
                    <a:pt x="3869" y="6627"/>
                  </a:cubicBezTo>
                  <a:lnTo>
                    <a:pt x="3869" y="6627"/>
                  </a:lnTo>
                  <a:cubicBezTo>
                    <a:pt x="2687" y="6128"/>
                    <a:pt x="1755" y="5315"/>
                    <a:pt x="1186" y="4439"/>
                  </a:cubicBezTo>
                  <a:cubicBezTo>
                    <a:pt x="365" y="3253"/>
                    <a:pt x="152" y="2038"/>
                    <a:pt x="91" y="1247"/>
                  </a:cubicBezTo>
                  <a:cubicBezTo>
                    <a:pt x="61" y="427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2AB6B3"/>
      </a:lt2>
      <a:accent1>
        <a:srgbClr val="D5EBC5"/>
      </a:accent1>
      <a:accent2>
        <a:srgbClr val="8CBEAA"/>
      </a:accent2>
      <a:accent3>
        <a:srgbClr val="E9D069"/>
      </a:accent3>
      <a:accent4>
        <a:srgbClr val="D5EBC5"/>
      </a:accent4>
      <a:accent5>
        <a:srgbClr val="8CBEAA"/>
      </a:accent5>
      <a:accent6>
        <a:srgbClr val="E9D069"/>
      </a:accent6>
      <a:hlink>
        <a:srgbClr val="8CBEA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5592A"/>
      </a:accent1>
      <a:accent2>
        <a:srgbClr val="E6A157"/>
      </a:accent2>
      <a:accent3>
        <a:srgbClr val="FAD3D4"/>
      </a:accent3>
      <a:accent4>
        <a:srgbClr val="A6CBC2"/>
      </a:accent4>
      <a:accent5>
        <a:srgbClr val="F19482"/>
      </a:accent5>
      <a:accent6>
        <a:srgbClr val="F8BC9E"/>
      </a:accent6>
      <a:hlink>
        <a:srgbClr val="FFC8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738</Words>
  <Application>Microsoft Office PowerPoint</Application>
  <PresentationFormat>Apresentação na tela (16:9)</PresentationFormat>
  <Paragraphs>60</Paragraphs>
  <Slides>17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9" baseType="lpstr">
      <vt:lpstr>Poppins</vt:lpstr>
      <vt:lpstr>Proxima Nova Semibold</vt:lpstr>
      <vt:lpstr>Proxima Nova</vt:lpstr>
      <vt:lpstr>Roboto Condensed Light</vt:lpstr>
      <vt:lpstr>Source Sans Pro</vt:lpstr>
      <vt:lpstr>Calibri Light</vt:lpstr>
      <vt:lpstr>Poppins SemiBold</vt:lpstr>
      <vt:lpstr>Livvic</vt:lpstr>
      <vt:lpstr>Poppins Medium</vt:lpstr>
      <vt:lpstr>Arial</vt:lpstr>
      <vt:lpstr>Pastel Portfolio by Slidesgo</vt:lpstr>
      <vt:lpstr>Slidesgo Final Pages</vt:lpstr>
      <vt:lpstr>MODA SUSTENTÁVEL</vt:lpstr>
      <vt:lpstr>CONTEXTUALIZAÇÃO</vt:lpstr>
      <vt:lpstr>Apresentação do PowerPoint</vt:lpstr>
      <vt:lpstr>CONTEXTUALIZAÇÃO</vt:lpstr>
      <vt:lpstr>Apresentação do PowerPoint</vt:lpstr>
      <vt:lpstr>A moda sustentável  surge como alternativa e  busca diminuir impactos ambientais causados pelo ser humano</vt:lpstr>
      <vt:lpstr>DESCRIÇÃO DO PROBLEMA</vt:lpstr>
      <vt:lpstr>DESCRIÇÃO DO PROBLEMA</vt:lpstr>
      <vt:lpstr>OBJETIVO</vt:lpstr>
      <vt:lpstr>OBJETIVO</vt:lpstr>
      <vt:lpstr>METODOLOGIA</vt:lpstr>
      <vt:lpstr>RESULTADOS ESPERADOS</vt:lpstr>
      <vt:lpstr>CRONOGRAMA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 SUSTENTÁVEL</dc:title>
  <dc:creator>VALMIR</dc:creator>
  <cp:lastModifiedBy>Gabriel Albino</cp:lastModifiedBy>
  <cp:revision>16</cp:revision>
  <dcterms:modified xsi:type="dcterms:W3CDTF">2022-06-30T02:32:55Z</dcterms:modified>
</cp:coreProperties>
</file>