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0" r:id="rId4"/>
    <p:sldId id="270" r:id="rId5"/>
    <p:sldId id="264" r:id="rId6"/>
    <p:sldId id="261"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1" d="100"/>
          <a:sy n="111"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97E17-FC97-4EAA-AB6E-E12021F2D4B3}" type="doc">
      <dgm:prSet loTypeId="urn:microsoft.com/office/officeart/2005/8/layout/hierarchy3" loCatId="hierarchy" qsTypeId="urn:microsoft.com/office/officeart/2005/8/quickstyle/3d2" qsCatId="3D" csTypeId="urn:microsoft.com/office/officeart/2005/8/colors/accent2_2" csCatId="accent2" phldr="1"/>
      <dgm:spPr/>
      <dgm:t>
        <a:bodyPr/>
        <a:lstStyle/>
        <a:p>
          <a:endParaRPr lang="en-US"/>
        </a:p>
      </dgm:t>
    </dgm:pt>
    <dgm:pt modelId="{90690F77-9C63-426B-A708-B299CD611011}">
      <dgm:prSet phldrT="[Text]"/>
      <dgm:spPr/>
      <dgm:t>
        <a:bodyPr/>
        <a:lstStyle/>
        <a:p>
          <a:r>
            <a:rPr lang="en-US" dirty="0"/>
            <a:t>Front End</a:t>
          </a:r>
        </a:p>
      </dgm:t>
    </dgm:pt>
    <dgm:pt modelId="{A43C3F70-6A0F-4196-91C3-8CE8232E2EE0}" type="parTrans" cxnId="{6A54F52C-15D4-4764-9B35-EADC2BA77002}">
      <dgm:prSet/>
      <dgm:spPr/>
      <dgm:t>
        <a:bodyPr/>
        <a:lstStyle/>
        <a:p>
          <a:endParaRPr lang="en-US"/>
        </a:p>
      </dgm:t>
    </dgm:pt>
    <dgm:pt modelId="{C704A4EC-3737-439F-BC5E-089DA35323A8}" type="sibTrans" cxnId="{6A54F52C-15D4-4764-9B35-EADC2BA77002}">
      <dgm:prSet/>
      <dgm:spPr/>
      <dgm:t>
        <a:bodyPr/>
        <a:lstStyle/>
        <a:p>
          <a:endParaRPr lang="en-US"/>
        </a:p>
      </dgm:t>
    </dgm:pt>
    <dgm:pt modelId="{CC3F0E6C-BE93-42AA-ABE4-12FDFECC436C}">
      <dgm:prSet phldrT="[Text]"/>
      <dgm:spPr/>
      <dgm:t>
        <a:bodyPr/>
        <a:lstStyle/>
        <a:p>
          <a:r>
            <a:rPr lang="en-US" b="1" dirty="0"/>
            <a:t>Jameel</a:t>
          </a:r>
        </a:p>
        <a:p>
          <a:r>
            <a:rPr lang="en-US" b="1" dirty="0"/>
            <a:t> (HTML &amp; CSS)</a:t>
          </a:r>
        </a:p>
      </dgm:t>
    </dgm:pt>
    <dgm:pt modelId="{F8534180-224E-42EF-A3C7-65A10C5E135F}" type="parTrans" cxnId="{4FB5938A-AEEB-4792-B380-8049B8AC1265}">
      <dgm:prSet/>
      <dgm:spPr/>
      <dgm:t>
        <a:bodyPr/>
        <a:lstStyle/>
        <a:p>
          <a:endParaRPr lang="en-US"/>
        </a:p>
      </dgm:t>
    </dgm:pt>
    <dgm:pt modelId="{075B2E0C-2958-47AF-AE39-5673BEE3D7F4}" type="sibTrans" cxnId="{4FB5938A-AEEB-4792-B380-8049B8AC1265}">
      <dgm:prSet/>
      <dgm:spPr/>
      <dgm:t>
        <a:bodyPr/>
        <a:lstStyle/>
        <a:p>
          <a:endParaRPr lang="en-US"/>
        </a:p>
      </dgm:t>
    </dgm:pt>
    <dgm:pt modelId="{8FE6405E-896F-43D4-B5DF-A3FB33085065}">
      <dgm:prSet phldrT="[Text]"/>
      <dgm:spPr/>
      <dgm:t>
        <a:bodyPr/>
        <a:lstStyle/>
        <a:p>
          <a:r>
            <a:rPr lang="en-US" b="1" dirty="0"/>
            <a:t>Jon</a:t>
          </a:r>
        </a:p>
        <a:p>
          <a:r>
            <a:rPr lang="en-US" b="1" dirty="0"/>
            <a:t> (HTML &amp; API)</a:t>
          </a:r>
        </a:p>
      </dgm:t>
    </dgm:pt>
    <dgm:pt modelId="{119432A1-D158-409C-A9DA-193A6852172A}" type="parTrans" cxnId="{3FA136B9-CC3F-4074-A9F7-E1BB563430C0}">
      <dgm:prSet/>
      <dgm:spPr/>
      <dgm:t>
        <a:bodyPr/>
        <a:lstStyle/>
        <a:p>
          <a:endParaRPr lang="en-US"/>
        </a:p>
      </dgm:t>
    </dgm:pt>
    <dgm:pt modelId="{4A69CF45-0F4C-40E2-8E2E-82E3A0E8A1D2}" type="sibTrans" cxnId="{3FA136B9-CC3F-4074-A9F7-E1BB563430C0}">
      <dgm:prSet/>
      <dgm:spPr/>
      <dgm:t>
        <a:bodyPr/>
        <a:lstStyle/>
        <a:p>
          <a:endParaRPr lang="en-US"/>
        </a:p>
      </dgm:t>
    </dgm:pt>
    <dgm:pt modelId="{E185B1F7-6FB0-41EC-B3E4-47FF05AB7E56}">
      <dgm:prSet phldrT="[Text]"/>
      <dgm:spPr/>
      <dgm:t>
        <a:bodyPr/>
        <a:lstStyle/>
        <a:p>
          <a:r>
            <a:rPr lang="en-US" dirty="0"/>
            <a:t>Back End</a:t>
          </a:r>
        </a:p>
      </dgm:t>
    </dgm:pt>
    <dgm:pt modelId="{62C48335-5122-4190-B596-9D47DD31F88F}" type="parTrans" cxnId="{7CE97152-9E5F-4649-9DA8-F59686CE076B}">
      <dgm:prSet/>
      <dgm:spPr/>
      <dgm:t>
        <a:bodyPr/>
        <a:lstStyle/>
        <a:p>
          <a:endParaRPr lang="en-US"/>
        </a:p>
      </dgm:t>
    </dgm:pt>
    <dgm:pt modelId="{16FC0F09-A4B5-4EFD-AD44-23FC15FF0AFA}" type="sibTrans" cxnId="{7CE97152-9E5F-4649-9DA8-F59686CE076B}">
      <dgm:prSet/>
      <dgm:spPr/>
      <dgm:t>
        <a:bodyPr/>
        <a:lstStyle/>
        <a:p>
          <a:endParaRPr lang="en-US"/>
        </a:p>
      </dgm:t>
    </dgm:pt>
    <dgm:pt modelId="{4A9E7F0D-DE33-4816-9DE6-662CFCC603D1}">
      <dgm:prSet phldrT="[Text]"/>
      <dgm:spPr/>
      <dgm:t>
        <a:bodyPr/>
        <a:lstStyle/>
        <a:p>
          <a:r>
            <a:rPr lang="en-US" b="1" dirty="0"/>
            <a:t>Gaby</a:t>
          </a:r>
          <a:r>
            <a:rPr lang="en-US" dirty="0"/>
            <a:t>  </a:t>
          </a:r>
        </a:p>
        <a:p>
          <a:r>
            <a:rPr lang="en-US" b="1" dirty="0"/>
            <a:t>(Google’s API &amp; API’s coding merged) </a:t>
          </a:r>
        </a:p>
      </dgm:t>
    </dgm:pt>
    <dgm:pt modelId="{A619AC03-661E-45B0-9EE6-B6730C9212CE}" type="parTrans" cxnId="{80DC4E99-C8EA-4C08-9F10-7250869D71DF}">
      <dgm:prSet/>
      <dgm:spPr/>
      <dgm:t>
        <a:bodyPr/>
        <a:lstStyle/>
        <a:p>
          <a:endParaRPr lang="en-US"/>
        </a:p>
      </dgm:t>
    </dgm:pt>
    <dgm:pt modelId="{D6AE636A-746C-4791-9792-5B5134AEE91E}" type="sibTrans" cxnId="{80DC4E99-C8EA-4C08-9F10-7250869D71DF}">
      <dgm:prSet/>
      <dgm:spPr/>
      <dgm:t>
        <a:bodyPr/>
        <a:lstStyle/>
        <a:p>
          <a:endParaRPr lang="en-US"/>
        </a:p>
      </dgm:t>
    </dgm:pt>
    <dgm:pt modelId="{876497AF-793A-4F5A-A74F-EAC695384363}">
      <dgm:prSet phldrT="[Text]"/>
      <dgm:spPr/>
      <dgm:t>
        <a:bodyPr/>
        <a:lstStyle/>
        <a:p>
          <a:r>
            <a:rPr lang="en-US" b="1" dirty="0"/>
            <a:t>Alex</a:t>
          </a:r>
        </a:p>
        <a:p>
          <a:r>
            <a:rPr lang="en-US" b="1" dirty="0"/>
            <a:t> (Firebase)</a:t>
          </a:r>
        </a:p>
      </dgm:t>
    </dgm:pt>
    <dgm:pt modelId="{ACC4A665-9479-43D6-BB66-71C5108DF979}" type="parTrans" cxnId="{F085988C-5397-455A-ABFB-0472DB1CD1FA}">
      <dgm:prSet/>
      <dgm:spPr/>
      <dgm:t>
        <a:bodyPr/>
        <a:lstStyle/>
        <a:p>
          <a:endParaRPr lang="en-US"/>
        </a:p>
      </dgm:t>
    </dgm:pt>
    <dgm:pt modelId="{C7140798-100B-4656-BC03-B3DA12AE58A1}" type="sibTrans" cxnId="{F085988C-5397-455A-ABFB-0472DB1CD1FA}">
      <dgm:prSet/>
      <dgm:spPr/>
      <dgm:t>
        <a:bodyPr/>
        <a:lstStyle/>
        <a:p>
          <a:endParaRPr lang="en-US"/>
        </a:p>
      </dgm:t>
    </dgm:pt>
    <dgm:pt modelId="{7D73AEE1-3378-40AE-9E94-F06951CCE7F9}" type="pres">
      <dgm:prSet presAssocID="{CF597E17-FC97-4EAA-AB6E-E12021F2D4B3}" presName="diagram" presStyleCnt="0">
        <dgm:presLayoutVars>
          <dgm:chPref val="1"/>
          <dgm:dir/>
          <dgm:animOne val="branch"/>
          <dgm:animLvl val="lvl"/>
          <dgm:resizeHandles/>
        </dgm:presLayoutVars>
      </dgm:prSet>
      <dgm:spPr/>
    </dgm:pt>
    <dgm:pt modelId="{5EABAF08-E11A-46D4-AD4A-DB91A8F41985}" type="pres">
      <dgm:prSet presAssocID="{90690F77-9C63-426B-A708-B299CD611011}" presName="root" presStyleCnt="0"/>
      <dgm:spPr/>
    </dgm:pt>
    <dgm:pt modelId="{2197BA44-AAE7-4286-A0FB-EAF1A50AF19D}" type="pres">
      <dgm:prSet presAssocID="{90690F77-9C63-426B-A708-B299CD611011}" presName="rootComposite" presStyleCnt="0"/>
      <dgm:spPr/>
    </dgm:pt>
    <dgm:pt modelId="{1E0BC60E-35C2-4AC0-84E8-6E200D054256}" type="pres">
      <dgm:prSet presAssocID="{90690F77-9C63-426B-A708-B299CD611011}" presName="rootText" presStyleLbl="node1" presStyleIdx="0" presStyleCnt="2"/>
      <dgm:spPr/>
    </dgm:pt>
    <dgm:pt modelId="{2A9F9993-0FA7-44F6-AA9F-92BC0DA439A7}" type="pres">
      <dgm:prSet presAssocID="{90690F77-9C63-426B-A708-B299CD611011}" presName="rootConnector" presStyleLbl="node1" presStyleIdx="0" presStyleCnt="2"/>
      <dgm:spPr/>
    </dgm:pt>
    <dgm:pt modelId="{5445ACD3-D1B3-4AD5-A8F2-A99944B39E33}" type="pres">
      <dgm:prSet presAssocID="{90690F77-9C63-426B-A708-B299CD611011}" presName="childShape" presStyleCnt="0"/>
      <dgm:spPr/>
    </dgm:pt>
    <dgm:pt modelId="{9E5A4938-1534-401B-8A4C-2413992FAADE}" type="pres">
      <dgm:prSet presAssocID="{F8534180-224E-42EF-A3C7-65A10C5E135F}" presName="Name13" presStyleLbl="parChTrans1D2" presStyleIdx="0" presStyleCnt="4"/>
      <dgm:spPr/>
    </dgm:pt>
    <dgm:pt modelId="{2C2EC619-7BF6-4919-8BB7-773DB2F1169A}" type="pres">
      <dgm:prSet presAssocID="{CC3F0E6C-BE93-42AA-ABE4-12FDFECC436C}" presName="childText" presStyleLbl="bgAcc1" presStyleIdx="0" presStyleCnt="4">
        <dgm:presLayoutVars>
          <dgm:bulletEnabled val="1"/>
        </dgm:presLayoutVars>
      </dgm:prSet>
      <dgm:spPr/>
    </dgm:pt>
    <dgm:pt modelId="{4FA489D4-F66A-4494-8426-1CC6631F4C12}" type="pres">
      <dgm:prSet presAssocID="{119432A1-D158-409C-A9DA-193A6852172A}" presName="Name13" presStyleLbl="parChTrans1D2" presStyleIdx="1" presStyleCnt="4"/>
      <dgm:spPr/>
    </dgm:pt>
    <dgm:pt modelId="{70FF760D-689B-4E46-A859-82D9D886E32A}" type="pres">
      <dgm:prSet presAssocID="{8FE6405E-896F-43D4-B5DF-A3FB33085065}" presName="childText" presStyleLbl="bgAcc1" presStyleIdx="1" presStyleCnt="4" custLinFactNeighborX="-2169" custLinFactNeighborY="1157">
        <dgm:presLayoutVars>
          <dgm:bulletEnabled val="1"/>
        </dgm:presLayoutVars>
      </dgm:prSet>
      <dgm:spPr/>
    </dgm:pt>
    <dgm:pt modelId="{BE86910D-8E69-4748-BE2C-C4AE8FF4683C}" type="pres">
      <dgm:prSet presAssocID="{E185B1F7-6FB0-41EC-B3E4-47FF05AB7E56}" presName="root" presStyleCnt="0"/>
      <dgm:spPr/>
    </dgm:pt>
    <dgm:pt modelId="{85B7DA52-C5CD-444B-BF6D-EAAD4BE459CB}" type="pres">
      <dgm:prSet presAssocID="{E185B1F7-6FB0-41EC-B3E4-47FF05AB7E56}" presName="rootComposite" presStyleCnt="0"/>
      <dgm:spPr/>
    </dgm:pt>
    <dgm:pt modelId="{9956CDA6-D1E3-49DE-B951-834316CE4B2B}" type="pres">
      <dgm:prSet presAssocID="{E185B1F7-6FB0-41EC-B3E4-47FF05AB7E56}" presName="rootText" presStyleLbl="node1" presStyleIdx="1" presStyleCnt="2"/>
      <dgm:spPr/>
    </dgm:pt>
    <dgm:pt modelId="{D1A22892-DD12-4F78-9C68-802EA734D1BA}" type="pres">
      <dgm:prSet presAssocID="{E185B1F7-6FB0-41EC-B3E4-47FF05AB7E56}" presName="rootConnector" presStyleLbl="node1" presStyleIdx="1" presStyleCnt="2"/>
      <dgm:spPr/>
    </dgm:pt>
    <dgm:pt modelId="{A8657A9E-7BF1-479D-B962-B26D9F15AA3A}" type="pres">
      <dgm:prSet presAssocID="{E185B1F7-6FB0-41EC-B3E4-47FF05AB7E56}" presName="childShape" presStyleCnt="0"/>
      <dgm:spPr/>
    </dgm:pt>
    <dgm:pt modelId="{C22D11C4-8581-42B0-9D85-1B7E860B32D7}" type="pres">
      <dgm:prSet presAssocID="{A619AC03-661E-45B0-9EE6-B6730C9212CE}" presName="Name13" presStyleLbl="parChTrans1D2" presStyleIdx="2" presStyleCnt="4"/>
      <dgm:spPr/>
    </dgm:pt>
    <dgm:pt modelId="{9D82DE44-1D16-47DA-8F0F-B5FE4269605F}" type="pres">
      <dgm:prSet presAssocID="{4A9E7F0D-DE33-4816-9DE6-662CFCC603D1}" presName="childText" presStyleLbl="bgAcc1" presStyleIdx="2" presStyleCnt="4" custScaleX="119439">
        <dgm:presLayoutVars>
          <dgm:bulletEnabled val="1"/>
        </dgm:presLayoutVars>
      </dgm:prSet>
      <dgm:spPr/>
    </dgm:pt>
    <dgm:pt modelId="{6030803A-7344-4375-895B-12A1D2AA3683}" type="pres">
      <dgm:prSet presAssocID="{ACC4A665-9479-43D6-BB66-71C5108DF979}" presName="Name13" presStyleLbl="parChTrans1D2" presStyleIdx="3" presStyleCnt="4"/>
      <dgm:spPr/>
    </dgm:pt>
    <dgm:pt modelId="{B1332841-0AA4-4410-8CAC-97A91CC3AE8C}" type="pres">
      <dgm:prSet presAssocID="{876497AF-793A-4F5A-A74F-EAC695384363}" presName="childText" presStyleLbl="bgAcc1" presStyleIdx="3" presStyleCnt="4" custScaleX="114493">
        <dgm:presLayoutVars>
          <dgm:bulletEnabled val="1"/>
        </dgm:presLayoutVars>
      </dgm:prSet>
      <dgm:spPr/>
    </dgm:pt>
  </dgm:ptLst>
  <dgm:cxnLst>
    <dgm:cxn modelId="{C78AF808-053C-4214-87B9-7381FE14C8A8}" type="presOf" srcId="{E185B1F7-6FB0-41EC-B3E4-47FF05AB7E56}" destId="{D1A22892-DD12-4F78-9C68-802EA734D1BA}" srcOrd="1" destOrd="0" presId="urn:microsoft.com/office/officeart/2005/8/layout/hierarchy3"/>
    <dgm:cxn modelId="{43A6930B-4ECE-4B51-9CD0-5B0BECAD2628}" type="presOf" srcId="{A619AC03-661E-45B0-9EE6-B6730C9212CE}" destId="{C22D11C4-8581-42B0-9D85-1B7E860B32D7}" srcOrd="0" destOrd="0" presId="urn:microsoft.com/office/officeart/2005/8/layout/hierarchy3"/>
    <dgm:cxn modelId="{CFAD6E13-8ABE-45D2-9BFE-61F7779ED69B}" type="presOf" srcId="{90690F77-9C63-426B-A708-B299CD611011}" destId="{2A9F9993-0FA7-44F6-AA9F-92BC0DA439A7}" srcOrd="1" destOrd="0" presId="urn:microsoft.com/office/officeart/2005/8/layout/hierarchy3"/>
    <dgm:cxn modelId="{6A54F52C-15D4-4764-9B35-EADC2BA77002}" srcId="{CF597E17-FC97-4EAA-AB6E-E12021F2D4B3}" destId="{90690F77-9C63-426B-A708-B299CD611011}" srcOrd="0" destOrd="0" parTransId="{A43C3F70-6A0F-4196-91C3-8CE8232E2EE0}" sibTransId="{C704A4EC-3737-439F-BC5E-089DA35323A8}"/>
    <dgm:cxn modelId="{8A88E937-9A5F-496F-BB1D-E295E326456A}" type="presOf" srcId="{90690F77-9C63-426B-A708-B299CD611011}" destId="{1E0BC60E-35C2-4AC0-84E8-6E200D054256}" srcOrd="0" destOrd="0" presId="urn:microsoft.com/office/officeart/2005/8/layout/hierarchy3"/>
    <dgm:cxn modelId="{90D1BE5D-E2ED-4542-A5F2-297C52F18C1C}" type="presOf" srcId="{CC3F0E6C-BE93-42AA-ABE4-12FDFECC436C}" destId="{2C2EC619-7BF6-4919-8BB7-773DB2F1169A}" srcOrd="0" destOrd="0" presId="urn:microsoft.com/office/officeart/2005/8/layout/hierarchy3"/>
    <dgm:cxn modelId="{BE193E70-4DB5-440A-B19A-77BD6C6BC51F}" type="presOf" srcId="{119432A1-D158-409C-A9DA-193A6852172A}" destId="{4FA489D4-F66A-4494-8426-1CC6631F4C12}" srcOrd="0" destOrd="0" presId="urn:microsoft.com/office/officeart/2005/8/layout/hierarchy3"/>
    <dgm:cxn modelId="{7CE97152-9E5F-4649-9DA8-F59686CE076B}" srcId="{CF597E17-FC97-4EAA-AB6E-E12021F2D4B3}" destId="{E185B1F7-6FB0-41EC-B3E4-47FF05AB7E56}" srcOrd="1" destOrd="0" parTransId="{62C48335-5122-4190-B596-9D47DD31F88F}" sibTransId="{16FC0F09-A4B5-4EFD-AD44-23FC15FF0AFA}"/>
    <dgm:cxn modelId="{4FB5938A-AEEB-4792-B380-8049B8AC1265}" srcId="{90690F77-9C63-426B-A708-B299CD611011}" destId="{CC3F0E6C-BE93-42AA-ABE4-12FDFECC436C}" srcOrd="0" destOrd="0" parTransId="{F8534180-224E-42EF-A3C7-65A10C5E135F}" sibTransId="{075B2E0C-2958-47AF-AE39-5673BEE3D7F4}"/>
    <dgm:cxn modelId="{F085988C-5397-455A-ABFB-0472DB1CD1FA}" srcId="{E185B1F7-6FB0-41EC-B3E4-47FF05AB7E56}" destId="{876497AF-793A-4F5A-A74F-EAC695384363}" srcOrd="1" destOrd="0" parTransId="{ACC4A665-9479-43D6-BB66-71C5108DF979}" sibTransId="{C7140798-100B-4656-BC03-B3DA12AE58A1}"/>
    <dgm:cxn modelId="{80DC4E99-C8EA-4C08-9F10-7250869D71DF}" srcId="{E185B1F7-6FB0-41EC-B3E4-47FF05AB7E56}" destId="{4A9E7F0D-DE33-4816-9DE6-662CFCC603D1}" srcOrd="0" destOrd="0" parTransId="{A619AC03-661E-45B0-9EE6-B6730C9212CE}" sibTransId="{D6AE636A-746C-4791-9792-5B5134AEE91E}"/>
    <dgm:cxn modelId="{91CB989E-4E10-48EA-B7C1-DCE78DC33EB1}" type="presOf" srcId="{8FE6405E-896F-43D4-B5DF-A3FB33085065}" destId="{70FF760D-689B-4E46-A859-82D9D886E32A}" srcOrd="0" destOrd="0" presId="urn:microsoft.com/office/officeart/2005/8/layout/hierarchy3"/>
    <dgm:cxn modelId="{7ABE91AB-F3D6-4520-BF67-419BAC61BAD1}" type="presOf" srcId="{F8534180-224E-42EF-A3C7-65A10C5E135F}" destId="{9E5A4938-1534-401B-8A4C-2413992FAADE}" srcOrd="0" destOrd="0" presId="urn:microsoft.com/office/officeart/2005/8/layout/hierarchy3"/>
    <dgm:cxn modelId="{38E7E0AB-6BD1-46E2-AA35-D4F54DC99963}" type="presOf" srcId="{876497AF-793A-4F5A-A74F-EAC695384363}" destId="{B1332841-0AA4-4410-8CAC-97A91CC3AE8C}" srcOrd="0" destOrd="0" presId="urn:microsoft.com/office/officeart/2005/8/layout/hierarchy3"/>
    <dgm:cxn modelId="{3FA136B9-CC3F-4074-A9F7-E1BB563430C0}" srcId="{90690F77-9C63-426B-A708-B299CD611011}" destId="{8FE6405E-896F-43D4-B5DF-A3FB33085065}" srcOrd="1" destOrd="0" parTransId="{119432A1-D158-409C-A9DA-193A6852172A}" sibTransId="{4A69CF45-0F4C-40E2-8E2E-82E3A0E8A1D2}"/>
    <dgm:cxn modelId="{682AE8CB-720B-435C-8FC6-3EFF27C2600D}" type="presOf" srcId="{ACC4A665-9479-43D6-BB66-71C5108DF979}" destId="{6030803A-7344-4375-895B-12A1D2AA3683}" srcOrd="0" destOrd="0" presId="urn:microsoft.com/office/officeart/2005/8/layout/hierarchy3"/>
    <dgm:cxn modelId="{68DFF1CE-AAEF-4668-A997-B3EB10E9ADDB}" type="presOf" srcId="{4A9E7F0D-DE33-4816-9DE6-662CFCC603D1}" destId="{9D82DE44-1D16-47DA-8F0F-B5FE4269605F}" srcOrd="0" destOrd="0" presId="urn:microsoft.com/office/officeart/2005/8/layout/hierarchy3"/>
    <dgm:cxn modelId="{D1688FDA-460E-4FB7-81AB-04EFD83B71FB}" type="presOf" srcId="{E185B1F7-6FB0-41EC-B3E4-47FF05AB7E56}" destId="{9956CDA6-D1E3-49DE-B951-834316CE4B2B}" srcOrd="0" destOrd="0" presId="urn:microsoft.com/office/officeart/2005/8/layout/hierarchy3"/>
    <dgm:cxn modelId="{730E5BDC-B7A5-4B5F-A805-206C1E979F2F}" type="presOf" srcId="{CF597E17-FC97-4EAA-AB6E-E12021F2D4B3}" destId="{7D73AEE1-3378-40AE-9E94-F06951CCE7F9}" srcOrd="0" destOrd="0" presId="urn:microsoft.com/office/officeart/2005/8/layout/hierarchy3"/>
    <dgm:cxn modelId="{A0E0A90D-1DC2-403E-99CF-74E6D85A0721}" type="presParOf" srcId="{7D73AEE1-3378-40AE-9E94-F06951CCE7F9}" destId="{5EABAF08-E11A-46D4-AD4A-DB91A8F41985}" srcOrd="0" destOrd="0" presId="urn:microsoft.com/office/officeart/2005/8/layout/hierarchy3"/>
    <dgm:cxn modelId="{B49F05FB-B871-4B57-BEE6-A15EE76D1A56}" type="presParOf" srcId="{5EABAF08-E11A-46D4-AD4A-DB91A8F41985}" destId="{2197BA44-AAE7-4286-A0FB-EAF1A50AF19D}" srcOrd="0" destOrd="0" presId="urn:microsoft.com/office/officeart/2005/8/layout/hierarchy3"/>
    <dgm:cxn modelId="{20B6813F-B8A2-4EF5-AB54-21C41776A556}" type="presParOf" srcId="{2197BA44-AAE7-4286-A0FB-EAF1A50AF19D}" destId="{1E0BC60E-35C2-4AC0-84E8-6E200D054256}" srcOrd="0" destOrd="0" presId="urn:microsoft.com/office/officeart/2005/8/layout/hierarchy3"/>
    <dgm:cxn modelId="{746D2C6D-46BB-4194-B2B4-4B586B0C0CA4}" type="presParOf" srcId="{2197BA44-AAE7-4286-A0FB-EAF1A50AF19D}" destId="{2A9F9993-0FA7-44F6-AA9F-92BC0DA439A7}" srcOrd="1" destOrd="0" presId="urn:microsoft.com/office/officeart/2005/8/layout/hierarchy3"/>
    <dgm:cxn modelId="{DB3BE2D5-747A-4522-B830-5FE299AE3595}" type="presParOf" srcId="{5EABAF08-E11A-46D4-AD4A-DB91A8F41985}" destId="{5445ACD3-D1B3-4AD5-A8F2-A99944B39E33}" srcOrd="1" destOrd="0" presId="urn:microsoft.com/office/officeart/2005/8/layout/hierarchy3"/>
    <dgm:cxn modelId="{77A0FBCF-0407-4248-ADC9-C28AA403D5B9}" type="presParOf" srcId="{5445ACD3-D1B3-4AD5-A8F2-A99944B39E33}" destId="{9E5A4938-1534-401B-8A4C-2413992FAADE}" srcOrd="0" destOrd="0" presId="urn:microsoft.com/office/officeart/2005/8/layout/hierarchy3"/>
    <dgm:cxn modelId="{E8DC1C3B-9482-4F10-870F-AB8B61D4EA0E}" type="presParOf" srcId="{5445ACD3-D1B3-4AD5-A8F2-A99944B39E33}" destId="{2C2EC619-7BF6-4919-8BB7-773DB2F1169A}" srcOrd="1" destOrd="0" presId="urn:microsoft.com/office/officeart/2005/8/layout/hierarchy3"/>
    <dgm:cxn modelId="{722705CA-D642-450D-B654-6FFD9A600445}" type="presParOf" srcId="{5445ACD3-D1B3-4AD5-A8F2-A99944B39E33}" destId="{4FA489D4-F66A-4494-8426-1CC6631F4C12}" srcOrd="2" destOrd="0" presId="urn:microsoft.com/office/officeart/2005/8/layout/hierarchy3"/>
    <dgm:cxn modelId="{1D4844BE-682C-4E72-BB26-7BB6CA1DA113}" type="presParOf" srcId="{5445ACD3-D1B3-4AD5-A8F2-A99944B39E33}" destId="{70FF760D-689B-4E46-A859-82D9D886E32A}" srcOrd="3" destOrd="0" presId="urn:microsoft.com/office/officeart/2005/8/layout/hierarchy3"/>
    <dgm:cxn modelId="{10F18FF6-B917-4852-8F48-364A0F2CA4A4}" type="presParOf" srcId="{7D73AEE1-3378-40AE-9E94-F06951CCE7F9}" destId="{BE86910D-8E69-4748-BE2C-C4AE8FF4683C}" srcOrd="1" destOrd="0" presId="urn:microsoft.com/office/officeart/2005/8/layout/hierarchy3"/>
    <dgm:cxn modelId="{0915A222-3DDC-428A-92B1-FDCBDBA7178B}" type="presParOf" srcId="{BE86910D-8E69-4748-BE2C-C4AE8FF4683C}" destId="{85B7DA52-C5CD-444B-BF6D-EAAD4BE459CB}" srcOrd="0" destOrd="0" presId="urn:microsoft.com/office/officeart/2005/8/layout/hierarchy3"/>
    <dgm:cxn modelId="{859430C0-FD8B-4775-9C77-050CF0A7C97B}" type="presParOf" srcId="{85B7DA52-C5CD-444B-BF6D-EAAD4BE459CB}" destId="{9956CDA6-D1E3-49DE-B951-834316CE4B2B}" srcOrd="0" destOrd="0" presId="urn:microsoft.com/office/officeart/2005/8/layout/hierarchy3"/>
    <dgm:cxn modelId="{53880950-E475-4993-B21D-1C0911F29492}" type="presParOf" srcId="{85B7DA52-C5CD-444B-BF6D-EAAD4BE459CB}" destId="{D1A22892-DD12-4F78-9C68-802EA734D1BA}" srcOrd="1" destOrd="0" presId="urn:microsoft.com/office/officeart/2005/8/layout/hierarchy3"/>
    <dgm:cxn modelId="{D4EEFF5B-3700-48FD-A4A3-D827F934ED9B}" type="presParOf" srcId="{BE86910D-8E69-4748-BE2C-C4AE8FF4683C}" destId="{A8657A9E-7BF1-479D-B962-B26D9F15AA3A}" srcOrd="1" destOrd="0" presId="urn:microsoft.com/office/officeart/2005/8/layout/hierarchy3"/>
    <dgm:cxn modelId="{18024182-B8F4-43EA-9E5D-71D9A418D7A2}" type="presParOf" srcId="{A8657A9E-7BF1-479D-B962-B26D9F15AA3A}" destId="{C22D11C4-8581-42B0-9D85-1B7E860B32D7}" srcOrd="0" destOrd="0" presId="urn:microsoft.com/office/officeart/2005/8/layout/hierarchy3"/>
    <dgm:cxn modelId="{D396BB10-8051-4332-9FF2-EC91873B10FC}" type="presParOf" srcId="{A8657A9E-7BF1-479D-B962-B26D9F15AA3A}" destId="{9D82DE44-1D16-47DA-8F0F-B5FE4269605F}" srcOrd="1" destOrd="0" presId="urn:microsoft.com/office/officeart/2005/8/layout/hierarchy3"/>
    <dgm:cxn modelId="{E6F664C5-F33B-4BE6-B149-B80A0256B65B}" type="presParOf" srcId="{A8657A9E-7BF1-479D-B962-B26D9F15AA3A}" destId="{6030803A-7344-4375-895B-12A1D2AA3683}" srcOrd="2" destOrd="0" presId="urn:microsoft.com/office/officeart/2005/8/layout/hierarchy3"/>
    <dgm:cxn modelId="{613E6E65-90BF-4FEC-8456-3036EC16C531}" type="presParOf" srcId="{A8657A9E-7BF1-479D-B962-B26D9F15AA3A}" destId="{B1332841-0AA4-4410-8CAC-97A91CC3AE8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BC60E-35C2-4AC0-84E8-6E200D054256}">
      <dsp:nvSpPr>
        <dsp:cNvPr id="0" name=""/>
        <dsp:cNvSpPr/>
      </dsp:nvSpPr>
      <dsp:spPr>
        <a:xfrm>
          <a:off x="1979606" y="1412"/>
          <a:ext cx="2359151" cy="11795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Front End</a:t>
          </a:r>
        </a:p>
      </dsp:txBody>
      <dsp:txXfrm>
        <a:off x="2014155" y="35961"/>
        <a:ext cx="2290053" cy="1110477"/>
      </dsp:txXfrm>
    </dsp:sp>
    <dsp:sp modelId="{9E5A4938-1534-401B-8A4C-2413992FAADE}">
      <dsp:nvSpPr>
        <dsp:cNvPr id="0" name=""/>
        <dsp:cNvSpPr/>
      </dsp:nvSpPr>
      <dsp:spPr>
        <a:xfrm>
          <a:off x="2215522" y="1180987"/>
          <a:ext cx="235915" cy="884681"/>
        </a:xfrm>
        <a:custGeom>
          <a:avLst/>
          <a:gdLst/>
          <a:ahLst/>
          <a:cxnLst/>
          <a:rect l="0" t="0" r="0" b="0"/>
          <a:pathLst>
            <a:path>
              <a:moveTo>
                <a:pt x="0" y="0"/>
              </a:moveTo>
              <a:lnTo>
                <a:pt x="0" y="884681"/>
              </a:lnTo>
              <a:lnTo>
                <a:pt x="235915" y="884681"/>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C2EC619-7BF6-4919-8BB7-773DB2F1169A}">
      <dsp:nvSpPr>
        <dsp:cNvPr id="0" name=""/>
        <dsp:cNvSpPr/>
      </dsp:nvSpPr>
      <dsp:spPr>
        <a:xfrm>
          <a:off x="2451437" y="1475881"/>
          <a:ext cx="1887320" cy="117957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Jameel</a:t>
          </a:r>
        </a:p>
        <a:p>
          <a:pPr marL="0" lvl="0" indent="0" algn="ctr" defTabSz="844550">
            <a:lnSpc>
              <a:spcPct val="90000"/>
            </a:lnSpc>
            <a:spcBef>
              <a:spcPct val="0"/>
            </a:spcBef>
            <a:spcAft>
              <a:spcPct val="35000"/>
            </a:spcAft>
            <a:buNone/>
          </a:pPr>
          <a:r>
            <a:rPr lang="en-US" sz="1900" b="1" kern="1200" dirty="0"/>
            <a:t> (HTML &amp; CSS)</a:t>
          </a:r>
        </a:p>
      </dsp:txBody>
      <dsp:txXfrm>
        <a:off x="2485986" y="1510430"/>
        <a:ext cx="1818222" cy="1110477"/>
      </dsp:txXfrm>
    </dsp:sp>
    <dsp:sp modelId="{4FA489D4-F66A-4494-8426-1CC6631F4C12}">
      <dsp:nvSpPr>
        <dsp:cNvPr id="0" name=""/>
        <dsp:cNvSpPr/>
      </dsp:nvSpPr>
      <dsp:spPr>
        <a:xfrm>
          <a:off x="2215522" y="1180987"/>
          <a:ext cx="194979" cy="2360563"/>
        </a:xfrm>
        <a:custGeom>
          <a:avLst/>
          <a:gdLst/>
          <a:ahLst/>
          <a:cxnLst/>
          <a:rect l="0" t="0" r="0" b="0"/>
          <a:pathLst>
            <a:path>
              <a:moveTo>
                <a:pt x="0" y="0"/>
              </a:moveTo>
              <a:lnTo>
                <a:pt x="0" y="2360563"/>
              </a:lnTo>
              <a:lnTo>
                <a:pt x="194979" y="236056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0FF760D-689B-4E46-A859-82D9D886E32A}">
      <dsp:nvSpPr>
        <dsp:cNvPr id="0" name=""/>
        <dsp:cNvSpPr/>
      </dsp:nvSpPr>
      <dsp:spPr>
        <a:xfrm>
          <a:off x="2410501" y="2951763"/>
          <a:ext cx="1887320" cy="117957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Jon</a:t>
          </a:r>
        </a:p>
        <a:p>
          <a:pPr marL="0" lvl="0" indent="0" algn="ctr" defTabSz="844550">
            <a:lnSpc>
              <a:spcPct val="90000"/>
            </a:lnSpc>
            <a:spcBef>
              <a:spcPct val="0"/>
            </a:spcBef>
            <a:spcAft>
              <a:spcPct val="35000"/>
            </a:spcAft>
            <a:buNone/>
          </a:pPr>
          <a:r>
            <a:rPr lang="en-US" sz="1900" b="1" kern="1200" dirty="0"/>
            <a:t> (HTML &amp; API)</a:t>
          </a:r>
        </a:p>
      </dsp:txBody>
      <dsp:txXfrm>
        <a:off x="2445050" y="2986312"/>
        <a:ext cx="1818222" cy="1110477"/>
      </dsp:txXfrm>
    </dsp:sp>
    <dsp:sp modelId="{9956CDA6-D1E3-49DE-B951-834316CE4B2B}">
      <dsp:nvSpPr>
        <dsp:cNvPr id="0" name=""/>
        <dsp:cNvSpPr/>
      </dsp:nvSpPr>
      <dsp:spPr>
        <a:xfrm>
          <a:off x="4928545" y="1412"/>
          <a:ext cx="2359151" cy="117957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Back End</a:t>
          </a:r>
        </a:p>
      </dsp:txBody>
      <dsp:txXfrm>
        <a:off x="4963094" y="35961"/>
        <a:ext cx="2290053" cy="1110477"/>
      </dsp:txXfrm>
    </dsp:sp>
    <dsp:sp modelId="{C22D11C4-8581-42B0-9D85-1B7E860B32D7}">
      <dsp:nvSpPr>
        <dsp:cNvPr id="0" name=""/>
        <dsp:cNvSpPr/>
      </dsp:nvSpPr>
      <dsp:spPr>
        <a:xfrm>
          <a:off x="5164460" y="1180987"/>
          <a:ext cx="235915" cy="884681"/>
        </a:xfrm>
        <a:custGeom>
          <a:avLst/>
          <a:gdLst/>
          <a:ahLst/>
          <a:cxnLst/>
          <a:rect l="0" t="0" r="0" b="0"/>
          <a:pathLst>
            <a:path>
              <a:moveTo>
                <a:pt x="0" y="0"/>
              </a:moveTo>
              <a:lnTo>
                <a:pt x="0" y="884681"/>
              </a:lnTo>
              <a:lnTo>
                <a:pt x="235915" y="884681"/>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D82DE44-1D16-47DA-8F0F-B5FE4269605F}">
      <dsp:nvSpPr>
        <dsp:cNvPr id="0" name=""/>
        <dsp:cNvSpPr/>
      </dsp:nvSpPr>
      <dsp:spPr>
        <a:xfrm>
          <a:off x="5400375" y="1475881"/>
          <a:ext cx="2254197" cy="117957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Gaby</a:t>
          </a:r>
          <a:r>
            <a:rPr lang="en-US" sz="1900" kern="1200" dirty="0"/>
            <a:t>  </a:t>
          </a:r>
        </a:p>
        <a:p>
          <a:pPr marL="0" lvl="0" indent="0" algn="ctr" defTabSz="844550">
            <a:lnSpc>
              <a:spcPct val="90000"/>
            </a:lnSpc>
            <a:spcBef>
              <a:spcPct val="0"/>
            </a:spcBef>
            <a:spcAft>
              <a:spcPct val="35000"/>
            </a:spcAft>
            <a:buNone/>
          </a:pPr>
          <a:r>
            <a:rPr lang="en-US" sz="1900" b="1" kern="1200" dirty="0"/>
            <a:t>(Google’s API &amp; API’s coding merged) </a:t>
          </a:r>
        </a:p>
      </dsp:txBody>
      <dsp:txXfrm>
        <a:off x="5434924" y="1510430"/>
        <a:ext cx="2185099" cy="1110477"/>
      </dsp:txXfrm>
    </dsp:sp>
    <dsp:sp modelId="{6030803A-7344-4375-895B-12A1D2AA3683}">
      <dsp:nvSpPr>
        <dsp:cNvPr id="0" name=""/>
        <dsp:cNvSpPr/>
      </dsp:nvSpPr>
      <dsp:spPr>
        <a:xfrm>
          <a:off x="5164460" y="1180987"/>
          <a:ext cx="235915" cy="2359151"/>
        </a:xfrm>
        <a:custGeom>
          <a:avLst/>
          <a:gdLst/>
          <a:ahLst/>
          <a:cxnLst/>
          <a:rect l="0" t="0" r="0" b="0"/>
          <a:pathLst>
            <a:path>
              <a:moveTo>
                <a:pt x="0" y="0"/>
              </a:moveTo>
              <a:lnTo>
                <a:pt x="0" y="2359151"/>
              </a:lnTo>
              <a:lnTo>
                <a:pt x="235915" y="2359151"/>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332841-0AA4-4410-8CAC-97A91CC3AE8C}">
      <dsp:nvSpPr>
        <dsp:cNvPr id="0" name=""/>
        <dsp:cNvSpPr/>
      </dsp:nvSpPr>
      <dsp:spPr>
        <a:xfrm>
          <a:off x="5400375" y="2950351"/>
          <a:ext cx="2160850" cy="117957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Alex</a:t>
          </a:r>
        </a:p>
        <a:p>
          <a:pPr marL="0" lvl="0" indent="0" algn="ctr" defTabSz="844550">
            <a:lnSpc>
              <a:spcPct val="90000"/>
            </a:lnSpc>
            <a:spcBef>
              <a:spcPct val="0"/>
            </a:spcBef>
            <a:spcAft>
              <a:spcPct val="35000"/>
            </a:spcAft>
            <a:buNone/>
          </a:pPr>
          <a:r>
            <a:rPr lang="en-US" sz="1900" b="1" kern="1200" dirty="0"/>
            <a:t> (Firebase)</a:t>
          </a:r>
        </a:p>
      </dsp:txBody>
      <dsp:txXfrm>
        <a:off x="5434924" y="2984900"/>
        <a:ext cx="2091752" cy="11104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D17C-1108-4E13-9A7F-B61F2FB5B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7E651-4E46-484C-9FDC-FBB499A22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3D1AE3-22D2-4497-9B30-5E9AB2B24A89}"/>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2FEF410E-6BC8-43F4-A972-B8D0CC858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8A73C-823A-4196-B93A-7E4A57F97E2D}"/>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410749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98BC-2EE3-4690-ABC1-D3519D6E23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EBA9C0-7714-4995-810A-5D10DB34CF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3EABA-569E-41C7-8964-A09F72838E1B}"/>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EDB9C2D2-3EAB-4506-9B40-7B2B8D6E9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4D51E-57E6-4495-8B58-82B2131B3353}"/>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373080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D9D01-BFFB-4F2B-ACD1-D18521E53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E498B-0443-46FD-BD01-980326A63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4DD32-CC8B-4C49-91FD-8CC751506E2A}"/>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EAC72E82-9934-4E1A-8307-F596B13CA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D1C97-9CF3-4FB4-BAF2-1AAF54A43DBE}"/>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33966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DB74-BD55-473F-B915-04AE1FAB8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7B504-2205-4C3D-9476-6808123C3B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CC6D8-000B-4A2D-91CA-16B4791517DE}"/>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DF651098-0D74-43FF-A378-C5CA22FAB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FC7E1-1E8A-4A30-A58A-B29B0C7822DB}"/>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132597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86CD-4AF8-44BA-BF8B-C370B8D83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D01DF9-8887-4C37-A963-D62863ACD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A6E954-5A7C-4D78-B3B5-8AD60A9A674D}"/>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FF1E9374-833E-4343-9B3E-97A6F5CFE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27A8F-8EE6-42E5-B94F-815FAED70B81}"/>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229441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BC88-9D51-4723-963D-9E9F83114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CA0436-B148-4CAE-A161-8956CC28F1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444E66-F19F-42E2-AADC-0C1E6B36E9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EF31A7-6E22-44AF-9392-CA2E88AA548F}"/>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6" name="Footer Placeholder 5">
            <a:extLst>
              <a:ext uri="{FF2B5EF4-FFF2-40B4-BE49-F238E27FC236}">
                <a16:creationId xmlns:a16="http://schemas.microsoft.com/office/drawing/2014/main" id="{ED7735F4-2BF0-43FD-8A32-008E044EC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9441A-2745-43ED-A452-88DCB36B5208}"/>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351678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F814-30FA-4737-8742-AE25D451B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54B9E5-34B0-4F59-92F9-79DB0573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B700F9-18E3-4CB9-8F1F-D6766CE554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93E0F-95BE-4371-BCF6-11D69A746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87B025-B744-410D-A534-43B3334BA0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CB967-0C14-45F3-A99E-DD7C5FD6D8D0}"/>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8" name="Footer Placeholder 7">
            <a:extLst>
              <a:ext uri="{FF2B5EF4-FFF2-40B4-BE49-F238E27FC236}">
                <a16:creationId xmlns:a16="http://schemas.microsoft.com/office/drawing/2014/main" id="{E5BF7C10-451D-45EE-873B-E366B4AD10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2C7AAA-CCFB-4BC1-AB7D-D50A3B5BFA0D}"/>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146599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A747-0AA1-4AF4-A821-1CC920A1C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EB67A6-2F55-4B61-B5D0-4E3FCDFFD0E4}"/>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4" name="Footer Placeholder 3">
            <a:extLst>
              <a:ext uri="{FF2B5EF4-FFF2-40B4-BE49-F238E27FC236}">
                <a16:creationId xmlns:a16="http://schemas.microsoft.com/office/drawing/2014/main" id="{445A3C1F-C0BF-4642-98A6-0CC76A647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BF3DF-74E9-44FF-BD5D-551554CF6CB0}"/>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47388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2EF1E-5341-4AE1-87C2-56864AD64D39}"/>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3" name="Footer Placeholder 2">
            <a:extLst>
              <a:ext uri="{FF2B5EF4-FFF2-40B4-BE49-F238E27FC236}">
                <a16:creationId xmlns:a16="http://schemas.microsoft.com/office/drawing/2014/main" id="{C123F34F-EB09-4C85-B934-BBFD20BCD4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ED5A1-B745-4DE7-8AA8-BC539952250C}"/>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49991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A131-CA54-4C31-B1EB-10F49799D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A41B2D-D2EB-43FE-81EC-5E65A70BC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1703C-DEE7-40B9-AA72-4031446DF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456BAC-35FF-415D-9861-B909C48B2EBE}"/>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6" name="Footer Placeholder 5">
            <a:extLst>
              <a:ext uri="{FF2B5EF4-FFF2-40B4-BE49-F238E27FC236}">
                <a16:creationId xmlns:a16="http://schemas.microsoft.com/office/drawing/2014/main" id="{7F472489-8F66-47EB-BF38-F31FD2D9E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CE97C-8170-47B6-9344-2AE05CE8DA4C}"/>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193996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D72-01DD-4D6E-A858-2357E6BAD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8A9581-2419-4EA6-A721-B52A4E3AC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E94182-F903-403B-B5CE-2B38B1540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103D0-CFFF-4990-BDE2-8E32C6968B9C}"/>
              </a:ext>
            </a:extLst>
          </p:cNvPr>
          <p:cNvSpPr>
            <a:spLocks noGrp="1"/>
          </p:cNvSpPr>
          <p:nvPr>
            <p:ph type="dt" sz="half" idx="10"/>
          </p:nvPr>
        </p:nvSpPr>
        <p:spPr/>
        <p:txBody>
          <a:bodyPr/>
          <a:lstStyle/>
          <a:p>
            <a:fld id="{1389B883-3433-491D-BD5B-83EAB2A4A143}" type="datetimeFigureOut">
              <a:rPr lang="en-US" smtClean="0"/>
              <a:t>8/24/2018</a:t>
            </a:fld>
            <a:endParaRPr lang="en-US"/>
          </a:p>
        </p:txBody>
      </p:sp>
      <p:sp>
        <p:nvSpPr>
          <p:cNvPr id="6" name="Footer Placeholder 5">
            <a:extLst>
              <a:ext uri="{FF2B5EF4-FFF2-40B4-BE49-F238E27FC236}">
                <a16:creationId xmlns:a16="http://schemas.microsoft.com/office/drawing/2014/main" id="{B110387A-6E51-4795-B668-52B5B2A90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E31FF-4E5D-4E2E-9A7F-41FCE95DC6D6}"/>
              </a:ext>
            </a:extLst>
          </p:cNvPr>
          <p:cNvSpPr>
            <a:spLocks noGrp="1"/>
          </p:cNvSpPr>
          <p:nvPr>
            <p:ph type="sldNum" sz="quarter" idx="12"/>
          </p:nvPr>
        </p:nvSpPr>
        <p:spPr/>
        <p:txBody>
          <a:bodyPr/>
          <a:lstStyle/>
          <a:p>
            <a:fld id="{ABC33129-4A42-499F-8E56-F770929058A9}" type="slidenum">
              <a:rPr lang="en-US" smtClean="0"/>
              <a:t>‹#›</a:t>
            </a:fld>
            <a:endParaRPr lang="en-US"/>
          </a:p>
        </p:txBody>
      </p:sp>
    </p:spTree>
    <p:extLst>
      <p:ext uri="{BB962C8B-B14F-4D97-AF65-F5344CB8AC3E}">
        <p14:creationId xmlns:p14="http://schemas.microsoft.com/office/powerpoint/2010/main" val="4218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4D4B2-9A4E-4003-A948-1A56A72CD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3CC43D-B752-405F-A53C-CC721F14D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7EA3B-AD6B-46EF-8F20-88449678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9B883-3433-491D-BD5B-83EAB2A4A143}" type="datetimeFigureOut">
              <a:rPr lang="en-US" smtClean="0"/>
              <a:t>8/24/2018</a:t>
            </a:fld>
            <a:endParaRPr lang="en-US"/>
          </a:p>
        </p:txBody>
      </p:sp>
      <p:sp>
        <p:nvSpPr>
          <p:cNvPr id="5" name="Footer Placeholder 4">
            <a:extLst>
              <a:ext uri="{FF2B5EF4-FFF2-40B4-BE49-F238E27FC236}">
                <a16:creationId xmlns:a16="http://schemas.microsoft.com/office/drawing/2014/main" id="{DD277B39-D2ED-4D2D-B22A-CB0629410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D7E347-990F-4F56-B4E0-D32225001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33129-4A42-499F-8E56-F770929058A9}" type="slidenum">
              <a:rPr lang="en-US" smtClean="0"/>
              <a:t>‹#›</a:t>
            </a:fld>
            <a:endParaRPr lang="en-US"/>
          </a:p>
        </p:txBody>
      </p:sp>
    </p:spTree>
    <p:extLst>
      <p:ext uri="{BB962C8B-B14F-4D97-AF65-F5344CB8AC3E}">
        <p14:creationId xmlns:p14="http://schemas.microsoft.com/office/powerpoint/2010/main" val="241875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abrielamenocal.github.io/GeoCoding/"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hyperlink" Target="https://console.firebase.google.com/u/0/project/group-project-cinema/database/group-project-cinema/dat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50-2509-4DC1-BE62-F77C2BE95527}"/>
              </a:ext>
            </a:extLst>
          </p:cNvPr>
          <p:cNvSpPr>
            <a:spLocks noGrp="1"/>
          </p:cNvSpPr>
          <p:nvPr>
            <p:ph type="ctrTitle"/>
          </p:nvPr>
        </p:nvSpPr>
        <p:spPr>
          <a:xfrm>
            <a:off x="6746628" y="2758859"/>
            <a:ext cx="4645250" cy="1773812"/>
          </a:xfrm>
        </p:spPr>
        <p:txBody>
          <a:bodyPr anchor="b">
            <a:normAutofit/>
          </a:bodyPr>
          <a:lstStyle/>
          <a:p>
            <a:pPr algn="l"/>
            <a:r>
              <a:rPr lang="en-US" dirty="0"/>
              <a:t>Geo Cinema	</a:t>
            </a:r>
          </a:p>
        </p:txBody>
      </p:sp>
      <p:sp>
        <p:nvSpPr>
          <p:cNvPr id="3" name="Subtitle 2">
            <a:extLst>
              <a:ext uri="{FF2B5EF4-FFF2-40B4-BE49-F238E27FC236}">
                <a16:creationId xmlns:a16="http://schemas.microsoft.com/office/drawing/2014/main" id="{F05C7041-C4FE-4CCB-8527-727E70428128}"/>
              </a:ext>
            </a:extLst>
          </p:cNvPr>
          <p:cNvSpPr>
            <a:spLocks noGrp="1"/>
          </p:cNvSpPr>
          <p:nvPr>
            <p:ph type="subTitle" idx="1"/>
          </p:nvPr>
        </p:nvSpPr>
        <p:spPr>
          <a:xfrm>
            <a:off x="6746628" y="4099141"/>
            <a:ext cx="4645250" cy="1147863"/>
          </a:xfrm>
        </p:spPr>
        <p:txBody>
          <a:bodyPr anchor="t">
            <a:noAutofit/>
          </a:bodyPr>
          <a:lstStyle/>
          <a:p>
            <a:r>
              <a:rPr lang="en-US" sz="2000" b="1" dirty="0"/>
              <a:t>Presented by: </a:t>
            </a:r>
          </a:p>
          <a:p>
            <a:r>
              <a:rPr lang="en-US" sz="2000" dirty="0"/>
              <a:t>Alex Monteiro</a:t>
            </a:r>
          </a:p>
          <a:p>
            <a:r>
              <a:rPr lang="en-US" sz="2000" dirty="0"/>
              <a:t>Gabriela Menocal </a:t>
            </a:r>
          </a:p>
          <a:p>
            <a:r>
              <a:rPr lang="en-US" sz="2000" dirty="0"/>
              <a:t>Jamel Phillips</a:t>
            </a:r>
          </a:p>
          <a:p>
            <a:r>
              <a:rPr lang="en-US" sz="2000" dirty="0"/>
              <a:t>Jon Campbell</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8" name="Picture 4" descr="Image result for google maps">
            <a:extLst>
              <a:ext uri="{FF2B5EF4-FFF2-40B4-BE49-F238E27FC236}">
                <a16:creationId xmlns:a16="http://schemas.microsoft.com/office/drawing/2014/main" id="{8CE03023-E5F3-41CD-9E21-45B0E0A9E4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2" r="6797"/>
          <a:stretch/>
        </p:blipFill>
        <p:spPr bwMode="auto">
          <a:xfrm>
            <a:off x="20" y="9"/>
            <a:ext cx="6095980" cy="6939781"/>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Image result for Omdb">
            <a:extLst>
              <a:ext uri="{FF2B5EF4-FFF2-40B4-BE49-F238E27FC236}">
                <a16:creationId xmlns:a16="http://schemas.microsoft.com/office/drawing/2014/main" id="{85985BB7-5BA7-4FA7-A6C8-92F019428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483" y="39825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83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4398-0C31-4F20-AE39-8D349C7374B6}"/>
              </a:ext>
            </a:extLst>
          </p:cNvPr>
          <p:cNvSpPr>
            <a:spLocks noGrp="1"/>
          </p:cNvSpPr>
          <p:nvPr>
            <p:ph idx="1"/>
          </p:nvPr>
        </p:nvSpPr>
        <p:spPr>
          <a:xfrm>
            <a:off x="838200" y="1825625"/>
            <a:ext cx="10515600" cy="4351338"/>
          </a:xfrm>
        </p:spPr>
        <p:txBody>
          <a:bodyPr/>
          <a:lstStyle/>
          <a:p>
            <a:pPr algn="just"/>
            <a:r>
              <a:rPr lang="en-US" dirty="0"/>
              <a:t>Finding out which country any given movie was made in and giving a brief description of that movie, along with the poster so you know that its the exact same movie, as there are many duplicate titles that are only slightly different. For example there’s a movie “Matrix” which is not at all the same a “The Matrix”.</a:t>
            </a:r>
          </a:p>
          <a:p>
            <a:pPr algn="just"/>
            <a:endParaRPr lang="en-US" dirty="0"/>
          </a:p>
          <a:p>
            <a:pPr algn="just"/>
            <a:endParaRPr lang="en-US" b="1" dirty="0"/>
          </a:p>
        </p:txBody>
      </p:sp>
      <p:sp>
        <p:nvSpPr>
          <p:cNvPr id="4" name="Title 1">
            <a:extLst>
              <a:ext uri="{FF2B5EF4-FFF2-40B4-BE49-F238E27FC236}">
                <a16:creationId xmlns:a16="http://schemas.microsoft.com/office/drawing/2014/main" id="{4365EE38-293B-44BF-BB5F-68270724DB44}"/>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99"/>
                </a:solidFill>
              </a:rPr>
              <a:t>Motivation</a:t>
            </a:r>
            <a:endParaRPr lang="en-US" dirty="0">
              <a:solidFill>
                <a:srgbClr val="000099"/>
              </a:solidFill>
            </a:endParaRPr>
          </a:p>
        </p:txBody>
      </p:sp>
      <p:pic>
        <p:nvPicPr>
          <p:cNvPr id="5122" name="Picture 2" descr="Related image">
            <a:extLst>
              <a:ext uri="{FF2B5EF4-FFF2-40B4-BE49-F238E27FC236}">
                <a16:creationId xmlns:a16="http://schemas.microsoft.com/office/drawing/2014/main" id="{A589D4C5-A880-42F4-88B3-438253E7A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292" y="3684895"/>
            <a:ext cx="4040744" cy="1865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4280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888D7-E8A8-4E39-9C9E-4408909B804B}"/>
              </a:ext>
            </a:extLst>
          </p:cNvPr>
          <p:cNvSpPr>
            <a:spLocks noGrp="1"/>
          </p:cNvSpPr>
          <p:nvPr>
            <p:ph idx="1"/>
          </p:nvPr>
        </p:nvSpPr>
        <p:spPr/>
        <p:txBody>
          <a:bodyPr>
            <a:normAutofit/>
          </a:bodyPr>
          <a:lstStyle/>
          <a:p>
            <a:endParaRPr lang="en-US" dirty="0"/>
          </a:p>
          <a:p>
            <a:pPr marL="0" indent="0">
              <a:buNone/>
            </a:pPr>
            <a:endParaRPr lang="en-US" dirty="0"/>
          </a:p>
        </p:txBody>
      </p:sp>
      <p:sp>
        <p:nvSpPr>
          <p:cNvPr id="9" name="Content Placeholder 2">
            <a:extLst>
              <a:ext uri="{FF2B5EF4-FFF2-40B4-BE49-F238E27FC236}">
                <a16:creationId xmlns:a16="http://schemas.microsoft.com/office/drawing/2014/main" id="{2DDC6F15-FD60-4C00-ADCE-639670960ACD}"/>
              </a:ext>
            </a:extLst>
          </p:cNvPr>
          <p:cNvSpPr txBox="1">
            <a:spLocks/>
          </p:cNvSpPr>
          <p:nvPr/>
        </p:nvSpPr>
        <p:spPr>
          <a:xfrm>
            <a:off x="329145" y="2080886"/>
            <a:ext cx="101444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600" dirty="0"/>
              <a:t>Geo Cinema is a movie search web application which return information about the movie and will let the user identify where the movie was made.</a:t>
            </a:r>
          </a:p>
          <a:p>
            <a:pPr algn="just"/>
            <a:r>
              <a:rPr lang="en-US" sz="2600" dirty="0"/>
              <a:t>The parameters to be returned are:</a:t>
            </a:r>
          </a:p>
          <a:p>
            <a:pPr marL="971550" lvl="1" indent="-514350" algn="just">
              <a:buFont typeface="+mj-lt"/>
              <a:buAutoNum type="alphaLcPeriod"/>
            </a:pPr>
            <a:r>
              <a:rPr lang="en-US" sz="2600" dirty="0"/>
              <a:t> The searched movies Poster.</a:t>
            </a:r>
          </a:p>
          <a:p>
            <a:pPr marL="971550" lvl="1" indent="-514350" algn="just">
              <a:buFont typeface="+mj-lt"/>
              <a:buAutoNum type="alphaLcPeriod"/>
            </a:pPr>
            <a:r>
              <a:rPr lang="en-US" sz="2600" dirty="0"/>
              <a:t> Country it was made.</a:t>
            </a:r>
          </a:p>
          <a:p>
            <a:pPr marL="971550" lvl="1" indent="-514350" algn="just">
              <a:buFont typeface="+mj-lt"/>
              <a:buAutoNum type="alphaLcPeriod"/>
            </a:pPr>
            <a:r>
              <a:rPr lang="en-US" sz="2600" dirty="0"/>
              <a:t> Year of release.</a:t>
            </a:r>
          </a:p>
          <a:p>
            <a:pPr marL="971550" lvl="1" indent="-514350" algn="just">
              <a:buFont typeface="+mj-lt"/>
              <a:buAutoNum type="alphaLcPeriod"/>
            </a:pPr>
            <a:r>
              <a:rPr lang="en-US" sz="2600" dirty="0"/>
              <a:t>Plot summary.</a:t>
            </a:r>
          </a:p>
          <a:p>
            <a:pPr marL="971550" lvl="1" indent="-514350" algn="just">
              <a:buFont typeface="+mj-lt"/>
              <a:buAutoNum type="alphaLcPeriod"/>
            </a:pPr>
            <a:r>
              <a:rPr lang="en-US" sz="2600" dirty="0"/>
              <a:t>Country’s Map.</a:t>
            </a:r>
          </a:p>
        </p:txBody>
      </p:sp>
      <p:grpSp>
        <p:nvGrpSpPr>
          <p:cNvPr id="4" name="Group 3">
            <a:extLst>
              <a:ext uri="{FF2B5EF4-FFF2-40B4-BE49-F238E27FC236}">
                <a16:creationId xmlns:a16="http://schemas.microsoft.com/office/drawing/2014/main" id="{F8DA5E5E-F168-465F-8B41-AB72D7F2DBBF}"/>
              </a:ext>
            </a:extLst>
          </p:cNvPr>
          <p:cNvGrpSpPr/>
          <p:nvPr/>
        </p:nvGrpSpPr>
        <p:grpSpPr>
          <a:xfrm>
            <a:off x="6096000" y="2992361"/>
            <a:ext cx="5288709" cy="3296056"/>
            <a:chOff x="5601114" y="2923270"/>
            <a:chExt cx="5769533" cy="3358942"/>
          </a:xfrm>
        </p:grpSpPr>
        <p:pic>
          <p:nvPicPr>
            <p:cNvPr id="57" name="Picture 56">
              <a:extLst>
                <a:ext uri="{FF2B5EF4-FFF2-40B4-BE49-F238E27FC236}">
                  <a16:creationId xmlns:a16="http://schemas.microsoft.com/office/drawing/2014/main" id="{D3C7BBDC-B5E6-4DDD-BE8D-39B339787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114" y="2923270"/>
              <a:ext cx="5769533" cy="3245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D2536673-9E51-4D16-84EC-F487C177A25E}"/>
                </a:ext>
              </a:extLst>
            </p:cNvPr>
            <p:cNvSpPr txBox="1">
              <a:spLocks/>
            </p:cNvSpPr>
            <p:nvPr/>
          </p:nvSpPr>
          <p:spPr>
            <a:xfrm>
              <a:off x="7089785" y="5619430"/>
              <a:ext cx="1568444"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Pre-Design</a:t>
              </a:r>
              <a:endParaRPr lang="en-US" sz="1600" dirty="0"/>
            </a:p>
          </p:txBody>
        </p:sp>
      </p:grpSp>
      <p:pic>
        <p:nvPicPr>
          <p:cNvPr id="3076" name="Picture 4" descr="Image result for description">
            <a:extLst>
              <a:ext uri="{FF2B5EF4-FFF2-40B4-BE49-F238E27FC236}">
                <a16:creationId xmlns:a16="http://schemas.microsoft.com/office/drawing/2014/main" id="{85CB7ACB-9A29-49F7-B238-72CA725E3C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993" b="21829"/>
          <a:stretch/>
        </p:blipFill>
        <p:spPr bwMode="auto">
          <a:xfrm rot="358430">
            <a:off x="1462301" y="246982"/>
            <a:ext cx="3972344" cy="1631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3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E55319FE-EE49-4AA5-8511-F1576CC85B90}"/>
              </a:ext>
            </a:extLst>
          </p:cNvPr>
          <p:cNvGrpSpPr/>
          <p:nvPr/>
        </p:nvGrpSpPr>
        <p:grpSpPr>
          <a:xfrm>
            <a:off x="184972" y="115096"/>
            <a:ext cx="11822089" cy="5951798"/>
            <a:chOff x="184972" y="115096"/>
            <a:chExt cx="11822089" cy="5951798"/>
          </a:xfrm>
        </p:grpSpPr>
        <p:sp>
          <p:nvSpPr>
            <p:cNvPr id="5" name="Flowchart: Process 4">
              <a:extLst>
                <a:ext uri="{FF2B5EF4-FFF2-40B4-BE49-F238E27FC236}">
                  <a16:creationId xmlns:a16="http://schemas.microsoft.com/office/drawing/2014/main" id="{76F84DF5-936B-4738-BD4B-504C1BCFFBCA}"/>
                </a:ext>
              </a:extLst>
            </p:cNvPr>
            <p:cNvSpPr/>
            <p:nvPr/>
          </p:nvSpPr>
          <p:spPr>
            <a:xfrm>
              <a:off x="4877334" y="1836264"/>
              <a:ext cx="1285335" cy="672859"/>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Year of release</a:t>
              </a:r>
            </a:p>
          </p:txBody>
        </p:sp>
        <p:sp>
          <p:nvSpPr>
            <p:cNvPr id="6" name="Flowchart: Process 5">
              <a:extLst>
                <a:ext uri="{FF2B5EF4-FFF2-40B4-BE49-F238E27FC236}">
                  <a16:creationId xmlns:a16="http://schemas.microsoft.com/office/drawing/2014/main" id="{5FF341C4-4C3D-4880-A2F3-1DB8F7FF3B29}"/>
                </a:ext>
              </a:extLst>
            </p:cNvPr>
            <p:cNvSpPr/>
            <p:nvPr/>
          </p:nvSpPr>
          <p:spPr>
            <a:xfrm>
              <a:off x="4877334" y="2644068"/>
              <a:ext cx="1285335" cy="672859"/>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Movie’s poster</a:t>
              </a:r>
            </a:p>
          </p:txBody>
        </p:sp>
        <p:sp>
          <p:nvSpPr>
            <p:cNvPr id="7" name="Flowchart: Process 6">
              <a:extLst>
                <a:ext uri="{FF2B5EF4-FFF2-40B4-BE49-F238E27FC236}">
                  <a16:creationId xmlns:a16="http://schemas.microsoft.com/office/drawing/2014/main" id="{047B97FD-61FF-4840-9784-C65B9F8CE510}"/>
                </a:ext>
              </a:extLst>
            </p:cNvPr>
            <p:cNvSpPr/>
            <p:nvPr/>
          </p:nvSpPr>
          <p:spPr>
            <a:xfrm>
              <a:off x="4877333" y="3451872"/>
              <a:ext cx="1285335" cy="672859"/>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Plot Summary</a:t>
              </a:r>
            </a:p>
          </p:txBody>
        </p:sp>
        <p:sp>
          <p:nvSpPr>
            <p:cNvPr id="10" name="Flowchart: Process 9">
              <a:extLst>
                <a:ext uri="{FF2B5EF4-FFF2-40B4-BE49-F238E27FC236}">
                  <a16:creationId xmlns:a16="http://schemas.microsoft.com/office/drawing/2014/main" id="{647BA6D1-63EC-4527-9030-956E739F6427}"/>
                </a:ext>
              </a:extLst>
            </p:cNvPr>
            <p:cNvSpPr/>
            <p:nvPr/>
          </p:nvSpPr>
          <p:spPr>
            <a:xfrm>
              <a:off x="4877334" y="989806"/>
              <a:ext cx="1285335" cy="672859"/>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Country</a:t>
              </a:r>
            </a:p>
          </p:txBody>
        </p:sp>
        <p:sp>
          <p:nvSpPr>
            <p:cNvPr id="11" name="Flowchart: Process 10">
              <a:extLst>
                <a:ext uri="{FF2B5EF4-FFF2-40B4-BE49-F238E27FC236}">
                  <a16:creationId xmlns:a16="http://schemas.microsoft.com/office/drawing/2014/main" id="{4163B5A1-5AF7-4315-997A-7ADEDF7628AA}"/>
                </a:ext>
              </a:extLst>
            </p:cNvPr>
            <p:cNvSpPr/>
            <p:nvPr/>
          </p:nvSpPr>
          <p:spPr>
            <a:xfrm>
              <a:off x="1006215" y="929420"/>
              <a:ext cx="905774" cy="672860"/>
            </a:xfrm>
            <a:prstGeom prst="flowChartProcess">
              <a:avLst/>
            </a:prstGeom>
            <a:ln>
              <a:solidFill>
                <a:schemeClr val="accent1">
                  <a:lumMod val="75000"/>
                </a:schemeClr>
              </a:solidFill>
            </a:ln>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HTML</a:t>
              </a:r>
            </a:p>
          </p:txBody>
        </p:sp>
        <p:cxnSp>
          <p:nvCxnSpPr>
            <p:cNvPr id="13" name="Connector: Elbow 12">
              <a:extLst>
                <a:ext uri="{FF2B5EF4-FFF2-40B4-BE49-F238E27FC236}">
                  <a16:creationId xmlns:a16="http://schemas.microsoft.com/office/drawing/2014/main" id="{C9901558-9B49-416A-A76E-A7F4BA25704A}"/>
                </a:ext>
              </a:extLst>
            </p:cNvPr>
            <p:cNvCxnSpPr>
              <a:cxnSpLocks/>
              <a:stCxn id="11" idx="3"/>
              <a:endCxn id="66" idx="1"/>
            </p:cNvCxnSpPr>
            <p:nvPr/>
          </p:nvCxnSpPr>
          <p:spPr>
            <a:xfrm flipH="1">
              <a:off x="1624448" y="1265850"/>
              <a:ext cx="287541" cy="1579293"/>
            </a:xfrm>
            <a:prstGeom prst="bentConnector5">
              <a:avLst>
                <a:gd name="adj1" fmla="val -79502"/>
                <a:gd name="adj2" fmla="val 42191"/>
                <a:gd name="adj3" fmla="val 17950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F67CD0C-58C8-4371-ACAF-3A6A1FA76F9B}"/>
                </a:ext>
              </a:extLst>
            </p:cNvPr>
            <p:cNvCxnSpPr>
              <a:cxnSpLocks/>
              <a:stCxn id="40" idx="3"/>
              <a:endCxn id="10" idx="1"/>
            </p:cNvCxnSpPr>
            <p:nvPr/>
          </p:nvCxnSpPr>
          <p:spPr>
            <a:xfrm flipV="1">
              <a:off x="4368621" y="1326236"/>
              <a:ext cx="508713" cy="12063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45C1FA6-FD2F-48C2-832D-BE8B8C97B902}"/>
                </a:ext>
              </a:extLst>
            </p:cNvPr>
            <p:cNvCxnSpPr>
              <a:cxnSpLocks/>
              <a:stCxn id="40" idx="3"/>
              <a:endCxn id="5" idx="1"/>
            </p:cNvCxnSpPr>
            <p:nvPr/>
          </p:nvCxnSpPr>
          <p:spPr>
            <a:xfrm flipV="1">
              <a:off x="4368621" y="2172694"/>
              <a:ext cx="508713" cy="35989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37AB6B5-C8E9-4D4D-B26D-C65850D6FF7A}"/>
                </a:ext>
              </a:extLst>
            </p:cNvPr>
            <p:cNvCxnSpPr>
              <a:cxnSpLocks/>
              <a:stCxn id="40" idx="3"/>
              <a:endCxn id="6" idx="1"/>
            </p:cNvCxnSpPr>
            <p:nvPr/>
          </p:nvCxnSpPr>
          <p:spPr>
            <a:xfrm>
              <a:off x="4368621" y="2532586"/>
              <a:ext cx="508713" cy="44791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E22A5D3-3C32-40D9-9977-A5C30A90D192}"/>
                </a:ext>
              </a:extLst>
            </p:cNvPr>
            <p:cNvCxnSpPr>
              <a:cxnSpLocks/>
              <a:stCxn id="40" idx="3"/>
              <a:endCxn id="7" idx="1"/>
            </p:cNvCxnSpPr>
            <p:nvPr/>
          </p:nvCxnSpPr>
          <p:spPr>
            <a:xfrm>
              <a:off x="4368621" y="2532586"/>
              <a:ext cx="508712" cy="125571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E129C236-9DAD-49AC-A28F-DE4A8702AE55}"/>
                </a:ext>
              </a:extLst>
            </p:cNvPr>
            <p:cNvSpPr/>
            <p:nvPr/>
          </p:nvSpPr>
          <p:spPr>
            <a:xfrm>
              <a:off x="8554334" y="2083231"/>
              <a:ext cx="1808675" cy="1344463"/>
            </a:xfrm>
            <a:prstGeom prst="flowChartDecision">
              <a:avLst/>
            </a:prstGeom>
            <a:solidFill>
              <a:srgbClr val="92D050"/>
            </a:solidFill>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Is there  map info?</a:t>
              </a:r>
            </a:p>
          </p:txBody>
        </p:sp>
        <p:cxnSp>
          <p:nvCxnSpPr>
            <p:cNvPr id="29" name="Connector: Elbow 28">
              <a:extLst>
                <a:ext uri="{FF2B5EF4-FFF2-40B4-BE49-F238E27FC236}">
                  <a16:creationId xmlns:a16="http://schemas.microsoft.com/office/drawing/2014/main" id="{CB7E3601-82A9-488B-A3E1-062F010168C4}"/>
                </a:ext>
              </a:extLst>
            </p:cNvPr>
            <p:cNvCxnSpPr>
              <a:cxnSpLocks/>
              <a:stCxn id="70" idx="5"/>
              <a:endCxn id="27" idx="1"/>
            </p:cNvCxnSpPr>
            <p:nvPr/>
          </p:nvCxnSpPr>
          <p:spPr>
            <a:xfrm>
              <a:off x="7507791" y="2720347"/>
              <a:ext cx="1046543" cy="3511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962656EC-61C6-4F98-ACF3-1E064E3B59BC}"/>
                </a:ext>
              </a:extLst>
            </p:cNvPr>
            <p:cNvSpPr/>
            <p:nvPr/>
          </p:nvSpPr>
          <p:spPr>
            <a:xfrm>
              <a:off x="10479505" y="1265850"/>
              <a:ext cx="1181777" cy="558875"/>
            </a:xfrm>
            <a:prstGeom prst="flowChartProcess">
              <a:avLst/>
            </a:prstGeom>
            <a:solidFill>
              <a:srgbClr val="FF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Error Message2</a:t>
              </a:r>
            </a:p>
          </p:txBody>
        </p:sp>
        <p:sp>
          <p:nvSpPr>
            <p:cNvPr id="35" name="Flowchart: Process 34">
              <a:extLst>
                <a:ext uri="{FF2B5EF4-FFF2-40B4-BE49-F238E27FC236}">
                  <a16:creationId xmlns:a16="http://schemas.microsoft.com/office/drawing/2014/main" id="{E86FF267-2DDC-42C5-9395-BD65170B78E9}"/>
                </a:ext>
              </a:extLst>
            </p:cNvPr>
            <p:cNvSpPr/>
            <p:nvPr/>
          </p:nvSpPr>
          <p:spPr>
            <a:xfrm>
              <a:off x="10608862" y="3451872"/>
              <a:ext cx="1398199" cy="651435"/>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Country’s  Coordinates</a:t>
              </a:r>
            </a:p>
          </p:txBody>
        </p:sp>
        <p:cxnSp>
          <p:nvCxnSpPr>
            <p:cNvPr id="37" name="Connector: Elbow 36">
              <a:extLst>
                <a:ext uri="{FF2B5EF4-FFF2-40B4-BE49-F238E27FC236}">
                  <a16:creationId xmlns:a16="http://schemas.microsoft.com/office/drawing/2014/main" id="{34D7E88D-BFB7-46A3-BA6B-99B4546581C1}"/>
                </a:ext>
              </a:extLst>
            </p:cNvPr>
            <p:cNvCxnSpPr>
              <a:cxnSpLocks/>
              <a:stCxn id="27" idx="0"/>
              <a:endCxn id="34" idx="1"/>
            </p:cNvCxnSpPr>
            <p:nvPr/>
          </p:nvCxnSpPr>
          <p:spPr>
            <a:xfrm rot="5400000" flipH="1" flipV="1">
              <a:off x="9700117" y="1303844"/>
              <a:ext cx="537943" cy="102083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F060CF6-7C65-4705-85C0-5F15C013B4F3}"/>
                </a:ext>
              </a:extLst>
            </p:cNvPr>
            <p:cNvCxnSpPr>
              <a:cxnSpLocks/>
              <a:stCxn id="27" idx="3"/>
              <a:endCxn id="35" idx="0"/>
            </p:cNvCxnSpPr>
            <p:nvPr/>
          </p:nvCxnSpPr>
          <p:spPr>
            <a:xfrm>
              <a:off x="10363009" y="2755463"/>
              <a:ext cx="944953" cy="69640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Flowchart: Decision 65">
              <a:extLst>
                <a:ext uri="{FF2B5EF4-FFF2-40B4-BE49-F238E27FC236}">
                  <a16:creationId xmlns:a16="http://schemas.microsoft.com/office/drawing/2014/main" id="{24D2B2F7-8477-49E6-95D9-5EBFE62A830B}"/>
                </a:ext>
              </a:extLst>
            </p:cNvPr>
            <p:cNvSpPr/>
            <p:nvPr/>
          </p:nvSpPr>
          <p:spPr>
            <a:xfrm>
              <a:off x="1624448" y="2262060"/>
              <a:ext cx="1621764" cy="1166165"/>
            </a:xfrm>
            <a:prstGeom prst="flowChartDecision">
              <a:avLst/>
            </a:prstGeom>
            <a:solidFill>
              <a:srgbClr val="92D050"/>
            </a:solidFill>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Movie Exist?</a:t>
              </a:r>
            </a:p>
          </p:txBody>
        </p:sp>
        <p:cxnSp>
          <p:nvCxnSpPr>
            <p:cNvPr id="88" name="Connector: Elbow 87">
              <a:extLst>
                <a:ext uri="{FF2B5EF4-FFF2-40B4-BE49-F238E27FC236}">
                  <a16:creationId xmlns:a16="http://schemas.microsoft.com/office/drawing/2014/main" id="{347AFCE2-66DE-41D2-AF33-20D79AEE088D}"/>
                </a:ext>
              </a:extLst>
            </p:cNvPr>
            <p:cNvCxnSpPr>
              <a:cxnSpLocks/>
              <a:stCxn id="66" idx="0"/>
              <a:endCxn id="40" idx="0"/>
            </p:cNvCxnSpPr>
            <p:nvPr/>
          </p:nvCxnSpPr>
          <p:spPr>
            <a:xfrm rot="5400000" flipH="1" flipV="1">
              <a:off x="3082088" y="1430678"/>
              <a:ext cx="184625" cy="1478140"/>
            </a:xfrm>
            <a:prstGeom prst="bentConnector3">
              <a:avLst>
                <a:gd name="adj1" fmla="val 22381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6AB946DA-C81C-4476-A91F-D7938DC73AEF}"/>
                </a:ext>
              </a:extLst>
            </p:cNvPr>
            <p:cNvCxnSpPr>
              <a:cxnSpLocks/>
              <a:stCxn id="66" idx="2"/>
              <a:endCxn id="91" idx="0"/>
            </p:cNvCxnSpPr>
            <p:nvPr/>
          </p:nvCxnSpPr>
          <p:spPr>
            <a:xfrm rot="16200000" flipH="1">
              <a:off x="2099429" y="3764126"/>
              <a:ext cx="734701" cy="62898"/>
            </a:xfrm>
            <a:prstGeom prst="bentConnector3">
              <a:avLst>
                <a:gd name="adj1" fmla="val 9585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1" name="Flowchart: Process 90">
              <a:extLst>
                <a:ext uri="{FF2B5EF4-FFF2-40B4-BE49-F238E27FC236}">
                  <a16:creationId xmlns:a16="http://schemas.microsoft.com/office/drawing/2014/main" id="{C5FA3DCF-646E-4DEA-AF22-A739AE82BA4F}"/>
                </a:ext>
              </a:extLst>
            </p:cNvPr>
            <p:cNvSpPr/>
            <p:nvPr/>
          </p:nvSpPr>
          <p:spPr>
            <a:xfrm>
              <a:off x="1911989" y="4162926"/>
              <a:ext cx="1172478" cy="651434"/>
            </a:xfrm>
            <a:prstGeom prst="flowChartProcess">
              <a:avLst/>
            </a:prstGeom>
            <a:solidFill>
              <a:srgbClr val="FF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Error Message1</a:t>
              </a:r>
            </a:p>
          </p:txBody>
        </p:sp>
        <p:sp>
          <p:nvSpPr>
            <p:cNvPr id="101" name="TextBox 100">
              <a:extLst>
                <a:ext uri="{FF2B5EF4-FFF2-40B4-BE49-F238E27FC236}">
                  <a16:creationId xmlns:a16="http://schemas.microsoft.com/office/drawing/2014/main" id="{9E2CC5FE-61E8-40AF-A847-1C2048088835}"/>
                </a:ext>
              </a:extLst>
            </p:cNvPr>
            <p:cNvSpPr txBox="1"/>
            <p:nvPr/>
          </p:nvSpPr>
          <p:spPr>
            <a:xfrm>
              <a:off x="2397957" y="2034193"/>
              <a:ext cx="491706" cy="276999"/>
            </a:xfrm>
            <a:prstGeom prst="rect">
              <a:avLst/>
            </a:prstGeom>
            <a:noFill/>
          </p:spPr>
          <p:txBody>
            <a:bodyPr wrap="square" rtlCol="0">
              <a:spAutoFit/>
            </a:bodyPr>
            <a:lstStyle/>
            <a:p>
              <a:pPr algn="ctr"/>
              <a:r>
                <a:rPr lang="en-US" sz="1200" b="1" dirty="0"/>
                <a:t>Yes</a:t>
              </a:r>
            </a:p>
          </p:txBody>
        </p:sp>
        <p:sp>
          <p:nvSpPr>
            <p:cNvPr id="102" name="TextBox 101">
              <a:extLst>
                <a:ext uri="{FF2B5EF4-FFF2-40B4-BE49-F238E27FC236}">
                  <a16:creationId xmlns:a16="http://schemas.microsoft.com/office/drawing/2014/main" id="{9F83B278-A07D-4D81-BB72-D371AA83D28E}"/>
                </a:ext>
              </a:extLst>
            </p:cNvPr>
            <p:cNvSpPr txBox="1"/>
            <p:nvPr/>
          </p:nvSpPr>
          <p:spPr>
            <a:xfrm>
              <a:off x="2340439" y="3427694"/>
              <a:ext cx="491706" cy="276999"/>
            </a:xfrm>
            <a:prstGeom prst="rect">
              <a:avLst/>
            </a:prstGeom>
            <a:noFill/>
          </p:spPr>
          <p:txBody>
            <a:bodyPr wrap="square" rtlCol="0">
              <a:spAutoFit/>
            </a:bodyPr>
            <a:lstStyle/>
            <a:p>
              <a:pPr algn="ctr"/>
              <a:r>
                <a:rPr lang="en-US" sz="1200" b="1" dirty="0"/>
                <a:t>No</a:t>
              </a:r>
            </a:p>
          </p:txBody>
        </p:sp>
        <p:sp>
          <p:nvSpPr>
            <p:cNvPr id="103" name="TextBox 102">
              <a:extLst>
                <a:ext uri="{FF2B5EF4-FFF2-40B4-BE49-F238E27FC236}">
                  <a16:creationId xmlns:a16="http://schemas.microsoft.com/office/drawing/2014/main" id="{1045A819-93B9-4CFD-B751-F7EC711A91AC}"/>
                </a:ext>
              </a:extLst>
            </p:cNvPr>
            <p:cNvSpPr txBox="1"/>
            <p:nvPr/>
          </p:nvSpPr>
          <p:spPr>
            <a:xfrm>
              <a:off x="10194804" y="2770590"/>
              <a:ext cx="491706" cy="276999"/>
            </a:xfrm>
            <a:prstGeom prst="rect">
              <a:avLst/>
            </a:prstGeom>
            <a:noFill/>
          </p:spPr>
          <p:txBody>
            <a:bodyPr wrap="square" rtlCol="0">
              <a:spAutoFit/>
            </a:bodyPr>
            <a:lstStyle/>
            <a:p>
              <a:pPr algn="ctr"/>
              <a:r>
                <a:rPr lang="en-US" sz="1200" b="1" dirty="0"/>
                <a:t>Yes</a:t>
              </a:r>
            </a:p>
          </p:txBody>
        </p:sp>
        <p:sp>
          <p:nvSpPr>
            <p:cNvPr id="106" name="TextBox 105">
              <a:extLst>
                <a:ext uri="{FF2B5EF4-FFF2-40B4-BE49-F238E27FC236}">
                  <a16:creationId xmlns:a16="http://schemas.microsoft.com/office/drawing/2014/main" id="{4B95E3EE-164C-4538-A5CF-7F11CB5D1542}"/>
                </a:ext>
              </a:extLst>
            </p:cNvPr>
            <p:cNvSpPr txBox="1"/>
            <p:nvPr/>
          </p:nvSpPr>
          <p:spPr>
            <a:xfrm>
              <a:off x="9351548" y="1778497"/>
              <a:ext cx="491706" cy="276999"/>
            </a:xfrm>
            <a:prstGeom prst="rect">
              <a:avLst/>
            </a:prstGeom>
            <a:noFill/>
          </p:spPr>
          <p:txBody>
            <a:bodyPr wrap="square" rtlCol="0">
              <a:spAutoFit/>
            </a:bodyPr>
            <a:lstStyle/>
            <a:p>
              <a:pPr algn="ctr"/>
              <a:r>
                <a:rPr lang="en-US" sz="1200" b="1" dirty="0"/>
                <a:t>No</a:t>
              </a:r>
            </a:p>
          </p:txBody>
        </p:sp>
        <p:sp>
          <p:nvSpPr>
            <p:cNvPr id="107" name="Flowchart: Process 106">
              <a:extLst>
                <a:ext uri="{FF2B5EF4-FFF2-40B4-BE49-F238E27FC236}">
                  <a16:creationId xmlns:a16="http://schemas.microsoft.com/office/drawing/2014/main" id="{3E8FE6E6-EFF5-4756-BFE5-4450977AE890}"/>
                </a:ext>
              </a:extLst>
            </p:cNvPr>
            <p:cNvSpPr/>
            <p:nvPr/>
          </p:nvSpPr>
          <p:spPr>
            <a:xfrm>
              <a:off x="10855074" y="5079019"/>
              <a:ext cx="905774" cy="672860"/>
            </a:xfrm>
            <a:prstGeom prst="flowChartProcess">
              <a:avLst/>
            </a:prstGeom>
            <a:ln>
              <a:solidFill>
                <a:schemeClr val="accent1">
                  <a:lumMod val="75000"/>
                </a:schemeClr>
              </a:solidFill>
            </a:ln>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HTML</a:t>
              </a:r>
            </a:p>
          </p:txBody>
        </p:sp>
        <p:cxnSp>
          <p:nvCxnSpPr>
            <p:cNvPr id="109" name="Connector: Elbow 108">
              <a:extLst>
                <a:ext uri="{FF2B5EF4-FFF2-40B4-BE49-F238E27FC236}">
                  <a16:creationId xmlns:a16="http://schemas.microsoft.com/office/drawing/2014/main" id="{23110468-A6EE-40AB-B74A-3C56DF2E46D0}"/>
                </a:ext>
              </a:extLst>
            </p:cNvPr>
            <p:cNvCxnSpPr>
              <a:stCxn id="35" idx="2"/>
              <a:endCxn id="107" idx="0"/>
            </p:cNvCxnSpPr>
            <p:nvPr/>
          </p:nvCxnSpPr>
          <p:spPr>
            <a:xfrm rot="5400000">
              <a:off x="10820106" y="4591163"/>
              <a:ext cx="975712"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9B252540-F7FC-49F8-B957-9C4A7D94932E}"/>
                </a:ext>
              </a:extLst>
            </p:cNvPr>
            <p:cNvCxnSpPr>
              <a:cxnSpLocks/>
              <a:stCxn id="144" idx="2"/>
              <a:endCxn id="107" idx="2"/>
            </p:cNvCxnSpPr>
            <p:nvPr/>
          </p:nvCxnSpPr>
          <p:spPr>
            <a:xfrm rot="16200000" flipH="1">
              <a:off x="8065066" y="2508983"/>
              <a:ext cx="678241" cy="5807549"/>
            </a:xfrm>
            <a:prstGeom prst="bentConnector3">
              <a:avLst>
                <a:gd name="adj1" fmla="val 15378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6544FED3-B537-4718-B1E3-60393444F42A}"/>
                </a:ext>
              </a:extLst>
            </p:cNvPr>
            <p:cNvCxnSpPr>
              <a:cxnSpLocks/>
              <a:stCxn id="5" idx="3"/>
            </p:cNvCxnSpPr>
            <p:nvPr/>
          </p:nvCxnSpPr>
          <p:spPr>
            <a:xfrm>
              <a:off x="6162669" y="2172694"/>
              <a:ext cx="296316" cy="277673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4ACD0811-73A1-4387-A80A-CBF1DCCF9B60}"/>
                </a:ext>
              </a:extLst>
            </p:cNvPr>
            <p:cNvCxnSpPr>
              <a:cxnSpLocks/>
              <a:stCxn id="10" idx="3"/>
              <a:endCxn id="70" idx="0"/>
            </p:cNvCxnSpPr>
            <p:nvPr/>
          </p:nvCxnSpPr>
          <p:spPr>
            <a:xfrm>
              <a:off x="6162669" y="1326236"/>
              <a:ext cx="995415" cy="498489"/>
            </a:xfrm>
            <a:prstGeom prst="bentConnector3">
              <a:avLst>
                <a:gd name="adj1" fmla="val 20981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4" name="Flowchart: Process 143">
              <a:extLst>
                <a:ext uri="{FF2B5EF4-FFF2-40B4-BE49-F238E27FC236}">
                  <a16:creationId xmlns:a16="http://schemas.microsoft.com/office/drawing/2014/main" id="{FFAD95DC-2246-4161-A1AE-85D02200B312}"/>
                </a:ext>
              </a:extLst>
            </p:cNvPr>
            <p:cNvSpPr/>
            <p:nvPr/>
          </p:nvSpPr>
          <p:spPr>
            <a:xfrm>
              <a:off x="4857744" y="4400779"/>
              <a:ext cx="1285335" cy="672859"/>
            </a:xfrm>
            <a:prstGeom prst="flowChartProcess">
              <a:avLst/>
            </a:prstGeom>
            <a:solidFill>
              <a:srgbClr val="FF3300"/>
            </a:solidFill>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Movie’s Title</a:t>
              </a:r>
            </a:p>
          </p:txBody>
        </p:sp>
        <p:cxnSp>
          <p:nvCxnSpPr>
            <p:cNvPr id="145" name="Connector: Elbow 144">
              <a:extLst>
                <a:ext uri="{FF2B5EF4-FFF2-40B4-BE49-F238E27FC236}">
                  <a16:creationId xmlns:a16="http://schemas.microsoft.com/office/drawing/2014/main" id="{2FA17719-BE71-4449-B0DC-0A6ABF3BBFE9}"/>
                </a:ext>
              </a:extLst>
            </p:cNvPr>
            <p:cNvCxnSpPr>
              <a:cxnSpLocks/>
              <a:stCxn id="40" idx="3"/>
              <a:endCxn id="144" idx="1"/>
            </p:cNvCxnSpPr>
            <p:nvPr/>
          </p:nvCxnSpPr>
          <p:spPr>
            <a:xfrm>
              <a:off x="4368621" y="2532586"/>
              <a:ext cx="489123" cy="220462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42062453-6D65-41DD-B49C-2CFC86A86D8C}"/>
                </a:ext>
              </a:extLst>
            </p:cNvPr>
            <p:cNvCxnSpPr>
              <a:cxnSpLocks/>
              <a:stCxn id="144" idx="3"/>
              <a:endCxn id="1026" idx="1"/>
            </p:cNvCxnSpPr>
            <p:nvPr/>
          </p:nvCxnSpPr>
          <p:spPr>
            <a:xfrm flipV="1">
              <a:off x="6143079" y="4734450"/>
              <a:ext cx="2169455" cy="275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0FDF8F00-D4B2-41AC-B794-BD31B6DFCE52}"/>
                </a:ext>
              </a:extLst>
            </p:cNvPr>
            <p:cNvCxnSpPr>
              <a:cxnSpLocks/>
            </p:cNvCxnSpPr>
            <p:nvPr/>
          </p:nvCxnSpPr>
          <p:spPr>
            <a:xfrm rot="16200000" flipH="1">
              <a:off x="5215181" y="4791013"/>
              <a:ext cx="2278593" cy="27316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C4F6298F-0F0E-4E45-9279-87B092A6E4A7}"/>
                </a:ext>
              </a:extLst>
            </p:cNvPr>
            <p:cNvCxnSpPr>
              <a:cxnSpLocks/>
              <a:stCxn id="35" idx="1"/>
              <a:endCxn id="1026" idx="3"/>
            </p:cNvCxnSpPr>
            <p:nvPr/>
          </p:nvCxnSpPr>
          <p:spPr>
            <a:xfrm rot="10800000" flipV="1">
              <a:off x="9396320" y="3777590"/>
              <a:ext cx="1212543" cy="95686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DC1666A1-0DFA-4B07-B9FF-A84ECC1FE5B7}"/>
                </a:ext>
              </a:extLst>
            </p:cNvPr>
            <p:cNvCxnSpPr>
              <a:cxnSpLocks/>
              <a:stCxn id="91" idx="2"/>
            </p:cNvCxnSpPr>
            <p:nvPr/>
          </p:nvCxnSpPr>
          <p:spPr>
            <a:xfrm rot="16200000" flipH="1">
              <a:off x="3373053" y="3939535"/>
              <a:ext cx="1252534" cy="300218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0" name="Picture 6" descr="Image result for Omdb">
              <a:extLst>
                <a:ext uri="{FF2B5EF4-FFF2-40B4-BE49-F238E27FC236}">
                  <a16:creationId xmlns:a16="http://schemas.microsoft.com/office/drawing/2014/main" id="{4E180A62-43C3-4B5C-933E-802EFB64A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319" y="2077435"/>
              <a:ext cx="910302" cy="910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0" name="Picture 4" descr="Image result for google maps">
              <a:extLst>
                <a:ext uri="{FF2B5EF4-FFF2-40B4-BE49-F238E27FC236}">
                  <a16:creationId xmlns:a16="http://schemas.microsoft.com/office/drawing/2014/main" id="{DC51FADC-C863-415E-BDDF-055373B66D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421" t="9744" r="6796" b="9668"/>
            <a:stretch/>
          </p:blipFill>
          <p:spPr bwMode="auto">
            <a:xfrm>
              <a:off x="7158084" y="1824725"/>
              <a:ext cx="864464" cy="8956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6" name="Picture 2" descr="Image result for fireBase">
              <a:extLst>
                <a:ext uri="{FF2B5EF4-FFF2-40B4-BE49-F238E27FC236}">
                  <a16:creationId xmlns:a16="http://schemas.microsoft.com/office/drawing/2014/main" id="{4E8CF9A0-CA93-4E6F-912C-00F9552EA7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00" t="13488" r="23360" b="9288"/>
            <a:stretch/>
          </p:blipFill>
          <p:spPr bwMode="auto">
            <a:xfrm>
              <a:off x="8312534" y="4104722"/>
              <a:ext cx="1083785" cy="1259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5" name="Flowchart: Process 104">
              <a:extLst>
                <a:ext uri="{FF2B5EF4-FFF2-40B4-BE49-F238E27FC236}">
                  <a16:creationId xmlns:a16="http://schemas.microsoft.com/office/drawing/2014/main" id="{CD883C82-A7CE-4951-AEF9-8D3A3E0B4B6A}"/>
                </a:ext>
              </a:extLst>
            </p:cNvPr>
            <p:cNvSpPr/>
            <p:nvPr/>
          </p:nvSpPr>
          <p:spPr>
            <a:xfrm>
              <a:off x="184972" y="115096"/>
              <a:ext cx="905774" cy="672860"/>
            </a:xfrm>
            <a:prstGeom prst="flowChartProcess">
              <a:avLst/>
            </a:prstGeom>
            <a:solidFill>
              <a:srgbClr val="000099"/>
            </a:solidFill>
            <a:ln>
              <a:solidFill>
                <a:schemeClr val="accent1">
                  <a:lumMod val="75000"/>
                </a:schemeClr>
              </a:solidFill>
            </a:ln>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User’s Input</a:t>
              </a:r>
            </a:p>
          </p:txBody>
        </p:sp>
        <p:cxnSp>
          <p:nvCxnSpPr>
            <p:cNvPr id="86" name="Connector: Elbow 85">
              <a:extLst>
                <a:ext uri="{FF2B5EF4-FFF2-40B4-BE49-F238E27FC236}">
                  <a16:creationId xmlns:a16="http://schemas.microsoft.com/office/drawing/2014/main" id="{38F39548-F7DB-475F-ABF9-A270F17D24AC}"/>
                </a:ext>
              </a:extLst>
            </p:cNvPr>
            <p:cNvCxnSpPr>
              <a:stCxn id="105" idx="3"/>
              <a:endCxn id="11" idx="0"/>
            </p:cNvCxnSpPr>
            <p:nvPr/>
          </p:nvCxnSpPr>
          <p:spPr>
            <a:xfrm>
              <a:off x="1090746" y="451526"/>
              <a:ext cx="368356" cy="4778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11" name="Picture 110">
            <a:extLst>
              <a:ext uri="{FF2B5EF4-FFF2-40B4-BE49-F238E27FC236}">
                <a16:creationId xmlns:a16="http://schemas.microsoft.com/office/drawing/2014/main" id="{FD13A9E3-6B6E-44DB-AFCC-0C9D31328232}"/>
              </a:ext>
            </a:extLst>
          </p:cNvPr>
          <p:cNvPicPr>
            <a:picLocks noChangeAspect="1"/>
          </p:cNvPicPr>
          <p:nvPr/>
        </p:nvPicPr>
        <p:blipFill rotWithShape="1">
          <a:blip r:embed="rId6"/>
          <a:srcRect l="37206" t="35468" r="4041"/>
          <a:stretch/>
        </p:blipFill>
        <p:spPr>
          <a:xfrm>
            <a:off x="201527" y="5073637"/>
            <a:ext cx="1869744" cy="956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2" name="Picture 111">
            <a:extLst>
              <a:ext uri="{FF2B5EF4-FFF2-40B4-BE49-F238E27FC236}">
                <a16:creationId xmlns:a16="http://schemas.microsoft.com/office/drawing/2014/main" id="{7E55C673-DD46-48BA-86C0-E99D205A29C6}"/>
              </a:ext>
            </a:extLst>
          </p:cNvPr>
          <p:cNvPicPr>
            <a:picLocks noChangeAspect="1"/>
          </p:cNvPicPr>
          <p:nvPr/>
        </p:nvPicPr>
        <p:blipFill rotWithShape="1">
          <a:blip r:embed="rId6"/>
          <a:srcRect l="19266" r="15549" b="63128"/>
          <a:stretch/>
        </p:blipFill>
        <p:spPr>
          <a:xfrm>
            <a:off x="6993832" y="6235453"/>
            <a:ext cx="2074460" cy="546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3" name="Picture 112">
            <a:extLst>
              <a:ext uri="{FF2B5EF4-FFF2-40B4-BE49-F238E27FC236}">
                <a16:creationId xmlns:a16="http://schemas.microsoft.com/office/drawing/2014/main" id="{ECB0EA4D-2B07-4207-85A1-F6B9A2E0EE08}"/>
              </a:ext>
            </a:extLst>
          </p:cNvPr>
          <p:cNvPicPr>
            <a:picLocks noChangeAspect="1"/>
          </p:cNvPicPr>
          <p:nvPr/>
        </p:nvPicPr>
        <p:blipFill rotWithShape="1">
          <a:blip r:embed="rId6"/>
          <a:srcRect l="5616" t="35468" r="69081" b="7561"/>
          <a:stretch/>
        </p:blipFill>
        <p:spPr>
          <a:xfrm>
            <a:off x="3499314" y="4893278"/>
            <a:ext cx="805218" cy="843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4" name="Title 1">
            <a:extLst>
              <a:ext uri="{FF2B5EF4-FFF2-40B4-BE49-F238E27FC236}">
                <a16:creationId xmlns:a16="http://schemas.microsoft.com/office/drawing/2014/main" id="{37DB1EB1-C840-4837-BC17-3A3C89275371}"/>
              </a:ext>
            </a:extLst>
          </p:cNvPr>
          <p:cNvSpPr>
            <a:spLocks noGrp="1"/>
          </p:cNvSpPr>
          <p:nvPr>
            <p:ph type="title"/>
          </p:nvPr>
        </p:nvSpPr>
        <p:spPr>
          <a:xfrm>
            <a:off x="6344485" y="-180288"/>
            <a:ext cx="5312252" cy="1325563"/>
          </a:xfrm>
        </p:spPr>
        <p:txBody>
          <a:bodyPr>
            <a:normAutofit/>
          </a:bodyPr>
          <a:lstStyle/>
          <a:p>
            <a:r>
              <a:rPr lang="en-US" sz="3000" b="1" dirty="0">
                <a:solidFill>
                  <a:srgbClr val="000099"/>
                </a:solidFill>
              </a:rPr>
              <a:t>Technologies and Implementation</a:t>
            </a:r>
            <a:endParaRPr lang="en-US" sz="3000" dirty="0">
              <a:solidFill>
                <a:srgbClr val="000099"/>
              </a:solidFill>
            </a:endParaRPr>
          </a:p>
        </p:txBody>
      </p:sp>
      <p:cxnSp>
        <p:nvCxnSpPr>
          <p:cNvPr id="115" name="Connector: Elbow 114">
            <a:extLst>
              <a:ext uri="{FF2B5EF4-FFF2-40B4-BE49-F238E27FC236}">
                <a16:creationId xmlns:a16="http://schemas.microsoft.com/office/drawing/2014/main" id="{6DE2A0DC-85E4-4C9A-AE62-62ED3112AAD3}"/>
              </a:ext>
            </a:extLst>
          </p:cNvPr>
          <p:cNvCxnSpPr>
            <a:cxnSpLocks/>
            <a:stCxn id="7" idx="3"/>
            <a:endCxn id="1026" idx="1"/>
          </p:cNvCxnSpPr>
          <p:nvPr/>
        </p:nvCxnSpPr>
        <p:spPr>
          <a:xfrm>
            <a:off x="6162668" y="3788302"/>
            <a:ext cx="2149866" cy="946148"/>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Image result for uikit">
            <a:extLst>
              <a:ext uri="{FF2B5EF4-FFF2-40B4-BE49-F238E27FC236}">
                <a16:creationId xmlns:a16="http://schemas.microsoft.com/office/drawing/2014/main" id="{CAEC615A-5CA9-4694-B56A-96CDC78E58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82" t="15615" r="68977" b="18458"/>
          <a:stretch/>
        </p:blipFill>
        <p:spPr bwMode="auto">
          <a:xfrm>
            <a:off x="366867" y="3127633"/>
            <a:ext cx="833991" cy="1491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4" name="Picture 10" descr="Image result for html">
            <a:extLst>
              <a:ext uri="{FF2B5EF4-FFF2-40B4-BE49-F238E27FC236}">
                <a16:creationId xmlns:a16="http://schemas.microsoft.com/office/drawing/2014/main" id="{67FC1F93-82CC-4EC8-87AE-07DE1CD4F8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9704" y="103573"/>
            <a:ext cx="1888231" cy="1259450"/>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or: Elbow 49">
            <a:extLst>
              <a:ext uri="{FF2B5EF4-FFF2-40B4-BE49-F238E27FC236}">
                <a16:creationId xmlns:a16="http://schemas.microsoft.com/office/drawing/2014/main" id="{58781E6B-5335-4A2D-A181-D958329559FC}"/>
              </a:ext>
            </a:extLst>
          </p:cNvPr>
          <p:cNvCxnSpPr>
            <a:cxnSpLocks/>
            <a:stCxn id="34" idx="3"/>
            <a:endCxn id="107" idx="3"/>
          </p:cNvCxnSpPr>
          <p:nvPr/>
        </p:nvCxnSpPr>
        <p:spPr>
          <a:xfrm>
            <a:off x="11661282" y="1545288"/>
            <a:ext cx="99566" cy="3870161"/>
          </a:xfrm>
          <a:prstGeom prst="bentConnector3">
            <a:avLst>
              <a:gd name="adj1" fmla="val 43715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4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340D-6DDB-4014-9805-F7FC1A278965}"/>
              </a:ext>
            </a:extLst>
          </p:cNvPr>
          <p:cNvSpPr>
            <a:spLocks noGrp="1"/>
          </p:cNvSpPr>
          <p:nvPr>
            <p:ph type="title"/>
          </p:nvPr>
        </p:nvSpPr>
        <p:spPr/>
        <p:txBody>
          <a:bodyPr>
            <a:normAutofit/>
          </a:bodyPr>
          <a:lstStyle/>
          <a:p>
            <a:r>
              <a:rPr lang="en-US" b="1" dirty="0">
                <a:solidFill>
                  <a:srgbClr val="000099"/>
                </a:solidFill>
              </a:rPr>
              <a:t>Individual Responsibilities</a:t>
            </a:r>
            <a:r>
              <a:rPr lang="en-US" dirty="0">
                <a:solidFill>
                  <a:srgbClr val="000099"/>
                </a:solidFill>
              </a:rPr>
              <a:t>. </a:t>
            </a:r>
          </a:p>
        </p:txBody>
      </p:sp>
      <p:graphicFrame>
        <p:nvGraphicFramePr>
          <p:cNvPr id="4" name="Content Placeholder 3">
            <a:extLst>
              <a:ext uri="{FF2B5EF4-FFF2-40B4-BE49-F238E27FC236}">
                <a16:creationId xmlns:a16="http://schemas.microsoft.com/office/drawing/2014/main" id="{050D2ACF-0891-40AA-8918-A416744B6181}"/>
              </a:ext>
            </a:extLst>
          </p:cNvPr>
          <p:cNvGraphicFramePr>
            <a:graphicFrameLocks noGrp="1"/>
          </p:cNvGraphicFramePr>
          <p:nvPr>
            <p:ph idx="1"/>
            <p:extLst>
              <p:ext uri="{D42A27DB-BD31-4B8C-83A1-F6EECF244321}">
                <p14:modId xmlns:p14="http://schemas.microsoft.com/office/powerpoint/2010/main" val="4146020378"/>
              </p:ext>
            </p:extLst>
          </p:nvPr>
        </p:nvGraphicFramePr>
        <p:xfrm>
          <a:off x="-586854" y="1536038"/>
          <a:ext cx="9634180" cy="4131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descr="Image result for responsibilities">
            <a:extLst>
              <a:ext uri="{FF2B5EF4-FFF2-40B4-BE49-F238E27FC236}">
                <a16:creationId xmlns:a16="http://schemas.microsoft.com/office/drawing/2014/main" id="{4008D3D7-D99B-4368-A467-3A4D9338610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778" t="4577" r="10486" b="9254"/>
          <a:stretch/>
        </p:blipFill>
        <p:spPr bwMode="auto">
          <a:xfrm>
            <a:off x="8256452" y="1317105"/>
            <a:ext cx="3288417" cy="3398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3829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A11EB-8CB1-4E01-824E-F13CDDF8626E}"/>
              </a:ext>
            </a:extLst>
          </p:cNvPr>
          <p:cNvSpPr>
            <a:spLocks noGrp="1"/>
          </p:cNvSpPr>
          <p:nvPr>
            <p:ph idx="1"/>
          </p:nvPr>
        </p:nvSpPr>
        <p:spPr>
          <a:xfrm>
            <a:off x="5291142" y="2119912"/>
            <a:ext cx="6114199" cy="1603375"/>
          </a:xfrm>
        </p:spPr>
        <p:txBody>
          <a:bodyPr>
            <a:normAutofit/>
          </a:bodyPr>
          <a:lstStyle/>
          <a:p>
            <a:r>
              <a:rPr lang="en-US" sz="2600" b="1" dirty="0">
                <a:solidFill>
                  <a:srgbClr val="000099"/>
                </a:solidFill>
              </a:rPr>
              <a:t>Geo Cinema:</a:t>
            </a:r>
          </a:p>
          <a:p>
            <a:pPr marL="0" indent="0">
              <a:buNone/>
            </a:pPr>
            <a:r>
              <a:rPr lang="en-US" sz="2600" dirty="0">
                <a:hlinkClick r:id="rId3"/>
              </a:rPr>
              <a:t>https://gabrielamenocal.github.io/GeoCoding/</a:t>
            </a:r>
            <a:endParaRPr lang="en-US" sz="2600" dirty="0"/>
          </a:p>
        </p:txBody>
      </p:sp>
      <p:sp>
        <p:nvSpPr>
          <p:cNvPr id="4" name="Content Placeholder 2">
            <a:extLst>
              <a:ext uri="{FF2B5EF4-FFF2-40B4-BE49-F238E27FC236}">
                <a16:creationId xmlns:a16="http://schemas.microsoft.com/office/drawing/2014/main" id="{1BD1C7E9-991E-4541-96EF-F5AB19980159}"/>
              </a:ext>
            </a:extLst>
          </p:cNvPr>
          <p:cNvSpPr txBox="1">
            <a:spLocks/>
          </p:cNvSpPr>
          <p:nvPr/>
        </p:nvSpPr>
        <p:spPr>
          <a:xfrm>
            <a:off x="5239600" y="3913620"/>
            <a:ext cx="6114199" cy="1603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1" dirty="0">
                <a:solidFill>
                  <a:srgbClr val="000099"/>
                </a:solidFill>
              </a:rPr>
              <a:t>Firebase</a:t>
            </a:r>
            <a:r>
              <a:rPr lang="en-US" sz="3100" dirty="0"/>
              <a:t>:</a:t>
            </a:r>
          </a:p>
          <a:p>
            <a:pPr marL="0" indent="0" algn="just">
              <a:buFont typeface="Arial" panose="020B0604020202020204" pitchFamily="34" charset="0"/>
              <a:buNone/>
            </a:pPr>
            <a:r>
              <a:rPr lang="en-US" sz="3100" dirty="0">
                <a:hlinkClick r:id="rId4"/>
              </a:rPr>
              <a:t>https://console.firebase.google.com/u/0/project/group-project-cinema/database/group-project-cinema/data</a:t>
            </a:r>
            <a:endParaRPr lang="en-US" sz="3100" dirty="0"/>
          </a:p>
          <a:p>
            <a:pPr marL="0" indent="0">
              <a:buFont typeface="Arial" panose="020B0604020202020204" pitchFamily="34" charset="0"/>
              <a:buNone/>
            </a:pPr>
            <a:endParaRPr lang="en-US" dirty="0"/>
          </a:p>
        </p:txBody>
      </p:sp>
      <p:pic>
        <p:nvPicPr>
          <p:cNvPr id="4098" name="Picture 2" descr="Image result for results">
            <a:extLst>
              <a:ext uri="{FF2B5EF4-FFF2-40B4-BE49-F238E27FC236}">
                <a16:creationId xmlns:a16="http://schemas.microsoft.com/office/drawing/2014/main" id="{3271AE95-DB56-4D7D-B1E8-14B9022CED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6" t="25744" r="2853" b="21036"/>
          <a:stretch/>
        </p:blipFill>
        <p:spPr bwMode="auto">
          <a:xfrm>
            <a:off x="1023581" y="51415"/>
            <a:ext cx="6114198" cy="17742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ta da">
            <a:extLst>
              <a:ext uri="{FF2B5EF4-FFF2-40B4-BE49-F238E27FC236}">
                <a16:creationId xmlns:a16="http://schemas.microsoft.com/office/drawing/2014/main" id="{2A380960-9FDD-460B-8C99-D11A192250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548" y="1929579"/>
            <a:ext cx="2315212" cy="3587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68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89517-62C9-4E9C-A2D3-CFEE847BEDA6}"/>
              </a:ext>
            </a:extLst>
          </p:cNvPr>
          <p:cNvSpPr>
            <a:spLocks noGrp="1"/>
          </p:cNvSpPr>
          <p:nvPr>
            <p:ph idx="1"/>
          </p:nvPr>
        </p:nvSpPr>
        <p:spPr/>
        <p:txBody>
          <a:bodyPr/>
          <a:lstStyle/>
          <a:p>
            <a:pPr algn="just"/>
            <a:r>
              <a:rPr lang="en-US" dirty="0"/>
              <a:t>Merging branches and dealing with conflicts in the code.</a:t>
            </a:r>
          </a:p>
          <a:p>
            <a:pPr algn="just"/>
            <a:r>
              <a:rPr lang="en-US" dirty="0"/>
              <a:t>Getting variables from the API's and storing them in firebase.</a:t>
            </a:r>
          </a:p>
          <a:p>
            <a:pPr algn="just"/>
            <a:r>
              <a:rPr lang="en-US" dirty="0"/>
              <a:t>Locating cities in countries.</a:t>
            </a:r>
          </a:p>
          <a:p>
            <a:pPr algn="just"/>
            <a:r>
              <a:rPr lang="en-US" dirty="0"/>
              <a:t>Looking for the co-ordinates for the google maps API.</a:t>
            </a:r>
          </a:p>
          <a:p>
            <a:pPr marL="0" indent="0" algn="just">
              <a:buNone/>
            </a:pPr>
            <a:endParaRPr lang="en-US" dirty="0"/>
          </a:p>
        </p:txBody>
      </p:sp>
      <p:pic>
        <p:nvPicPr>
          <p:cNvPr id="2058" name="Picture 10" descr="Image result for problem">
            <a:extLst>
              <a:ext uri="{FF2B5EF4-FFF2-40B4-BE49-F238E27FC236}">
                <a16:creationId xmlns:a16="http://schemas.microsoft.com/office/drawing/2014/main" id="{AC1A1B17-8203-4336-8EDB-AC6E87976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649" y="4242582"/>
            <a:ext cx="3283257" cy="23828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challenge">
            <a:extLst>
              <a:ext uri="{FF2B5EF4-FFF2-40B4-BE49-F238E27FC236}">
                <a16:creationId xmlns:a16="http://schemas.microsoft.com/office/drawing/2014/main" id="{7E81B596-B10E-42E1-8625-8BA25F8100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934" b="26016"/>
          <a:stretch/>
        </p:blipFill>
        <p:spPr bwMode="auto">
          <a:xfrm>
            <a:off x="838199" y="232534"/>
            <a:ext cx="5602901" cy="1458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60" name="Picture 12" descr="Related image">
            <a:extLst>
              <a:ext uri="{FF2B5EF4-FFF2-40B4-BE49-F238E27FC236}">
                <a16:creationId xmlns:a16="http://schemas.microsoft.com/office/drawing/2014/main" id="{FC062781-4D47-45DE-A60E-F08FF4BDB0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0609" y="3883562"/>
            <a:ext cx="3885340" cy="2428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633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8482B2-23C0-4B0B-A5A8-84D9A288A30A}"/>
              </a:ext>
            </a:extLst>
          </p:cNvPr>
          <p:cNvGraphicFramePr>
            <a:graphicFrameLocks noGrp="1"/>
          </p:cNvGraphicFramePr>
          <p:nvPr>
            <p:extLst>
              <p:ext uri="{D42A27DB-BD31-4B8C-83A1-F6EECF244321}">
                <p14:modId xmlns:p14="http://schemas.microsoft.com/office/powerpoint/2010/main" val="2770478112"/>
              </p:ext>
            </p:extLst>
          </p:nvPr>
        </p:nvGraphicFramePr>
        <p:xfrm>
          <a:off x="1269242" y="1583140"/>
          <a:ext cx="8699692" cy="4501689"/>
        </p:xfrm>
        <a:graphic>
          <a:graphicData uri="http://schemas.openxmlformats.org/drawingml/2006/table">
            <a:tbl>
              <a:tblPr firstRow="1" bandRow="1">
                <a:effectLst>
                  <a:reflection blurRad="6350" stA="50000" endA="300" endPos="55500" dist="101600" dir="5400000" sy="-100000" algn="bl" rotWithShape="0"/>
                </a:effectLst>
                <a:tableStyleId>{37CE84F3-28C3-443E-9E96-99CF82512B78}</a:tableStyleId>
              </a:tblPr>
              <a:tblGrid>
                <a:gridCol w="4349846">
                  <a:extLst>
                    <a:ext uri="{9D8B030D-6E8A-4147-A177-3AD203B41FA5}">
                      <a16:colId xmlns:a16="http://schemas.microsoft.com/office/drawing/2014/main" val="4059534201"/>
                    </a:ext>
                  </a:extLst>
                </a:gridCol>
                <a:gridCol w="4349846">
                  <a:extLst>
                    <a:ext uri="{9D8B030D-6E8A-4147-A177-3AD203B41FA5}">
                      <a16:colId xmlns:a16="http://schemas.microsoft.com/office/drawing/2014/main" val="1636703993"/>
                    </a:ext>
                  </a:extLst>
                </a:gridCol>
              </a:tblGrid>
              <a:tr h="427428">
                <a:tc>
                  <a:txBody>
                    <a:bodyPr/>
                    <a:lstStyle/>
                    <a:p>
                      <a:pPr algn="ctr"/>
                      <a:endParaRPr lang="en-US" sz="2000" dirty="0"/>
                    </a:p>
                    <a:p>
                      <a:pPr algn="ctr"/>
                      <a:r>
                        <a:rPr lang="en-US" sz="2600" dirty="0"/>
                        <a:t>Front End</a:t>
                      </a:r>
                    </a:p>
                  </a:txBody>
                  <a:tcPr/>
                </a:tc>
                <a:tc>
                  <a:txBody>
                    <a:bodyPr/>
                    <a:lstStyle/>
                    <a:p>
                      <a:pPr algn="ctr"/>
                      <a:endParaRPr lang="en-US" sz="2000" dirty="0"/>
                    </a:p>
                    <a:p>
                      <a:pPr algn="ctr"/>
                      <a:r>
                        <a:rPr lang="en-US" sz="2600" dirty="0"/>
                        <a:t>Back End</a:t>
                      </a:r>
                    </a:p>
                  </a:txBody>
                  <a:tcPr/>
                </a:tc>
                <a:extLst>
                  <a:ext uri="{0D108BD9-81ED-4DB2-BD59-A6C34878D82A}">
                    <a16:rowId xmlns:a16="http://schemas.microsoft.com/office/drawing/2014/main" val="3844521085"/>
                  </a:ext>
                </a:extLst>
              </a:tr>
              <a:tr h="691689">
                <a:tc>
                  <a:txBody>
                    <a:bodyPr/>
                    <a:lstStyle/>
                    <a:p>
                      <a:pPr algn="ctr"/>
                      <a:r>
                        <a:rPr lang="en-US" sz="2000" dirty="0"/>
                        <a:t>Add Favorites.</a:t>
                      </a:r>
                    </a:p>
                  </a:txBody>
                  <a:tcPr/>
                </a:tc>
                <a:tc>
                  <a:txBody>
                    <a:bodyPr/>
                    <a:lstStyle/>
                    <a:p>
                      <a:pPr algn="ctr"/>
                      <a:r>
                        <a:rPr lang="en-US" sz="2000" dirty="0"/>
                        <a:t>Store favorites in </a:t>
                      </a:r>
                      <a:r>
                        <a:rPr lang="en-US" sz="2000" dirty="0" err="1"/>
                        <a:t>FireBase</a:t>
                      </a:r>
                      <a:r>
                        <a:rPr lang="en-US" sz="2000" dirty="0"/>
                        <a:t>.</a:t>
                      </a:r>
                    </a:p>
                  </a:txBody>
                  <a:tcPr/>
                </a:tc>
                <a:extLst>
                  <a:ext uri="{0D108BD9-81ED-4DB2-BD59-A6C34878D82A}">
                    <a16:rowId xmlns:a16="http://schemas.microsoft.com/office/drawing/2014/main" val="580595525"/>
                  </a:ext>
                </a:extLst>
              </a:tr>
              <a:tr h="795917">
                <a:tc>
                  <a:txBody>
                    <a:bodyPr/>
                    <a:lstStyle/>
                    <a:p>
                      <a:pPr algn="ctr"/>
                      <a:r>
                        <a:rPr lang="en-US" sz="2000" dirty="0"/>
                        <a:t>Search by Country and Actors.</a:t>
                      </a:r>
                    </a:p>
                  </a:txBody>
                  <a:tcPr/>
                </a:tc>
                <a:tc>
                  <a:txBody>
                    <a:bodyPr/>
                    <a:lstStyle/>
                    <a:p>
                      <a:pPr algn="ctr"/>
                      <a:r>
                        <a:rPr lang="en-US" sz="2000" dirty="0"/>
                        <a:t>Add API or create one (if there’s any) to get Country’s coordinate and passing them to Google </a:t>
                      </a:r>
                      <a:r>
                        <a:rPr lang="en-US" sz="2000" dirty="0" err="1"/>
                        <a:t>Maps’s</a:t>
                      </a:r>
                      <a:r>
                        <a:rPr lang="en-US" sz="2000" dirty="0"/>
                        <a:t> API.</a:t>
                      </a:r>
                    </a:p>
                  </a:txBody>
                  <a:tcPr/>
                </a:tc>
                <a:extLst>
                  <a:ext uri="{0D108BD9-81ED-4DB2-BD59-A6C34878D82A}">
                    <a16:rowId xmlns:a16="http://schemas.microsoft.com/office/drawing/2014/main" val="551920817"/>
                  </a:ext>
                </a:extLst>
              </a:tr>
              <a:tr h="795917">
                <a:tc>
                  <a:txBody>
                    <a:bodyPr/>
                    <a:lstStyle/>
                    <a:p>
                      <a:pPr algn="ctr"/>
                      <a:r>
                        <a:rPr lang="en-US" sz="2000" dirty="0"/>
                        <a:t>Create the favorite Section in HTM by category (</a:t>
                      </a:r>
                      <a:r>
                        <a:rPr lang="en-US" sz="2000" dirty="0" err="1"/>
                        <a:t>e.g</a:t>
                      </a:r>
                      <a:r>
                        <a:rPr lang="en-US" sz="2000" dirty="0"/>
                        <a:t> actors, movie and countries)</a:t>
                      </a:r>
                    </a:p>
                  </a:txBody>
                  <a:tcPr/>
                </a:tc>
                <a:tc>
                  <a:txBody>
                    <a:bodyPr/>
                    <a:lstStyle/>
                    <a:p>
                      <a:pPr algn="ctr"/>
                      <a:r>
                        <a:rPr lang="en-US" sz="2000" dirty="0"/>
                        <a:t>Support searches for more than one language.</a:t>
                      </a:r>
                    </a:p>
                  </a:txBody>
                  <a:tcPr/>
                </a:tc>
                <a:extLst>
                  <a:ext uri="{0D108BD9-81ED-4DB2-BD59-A6C34878D82A}">
                    <a16:rowId xmlns:a16="http://schemas.microsoft.com/office/drawing/2014/main" val="4021044739"/>
                  </a:ext>
                </a:extLst>
              </a:tr>
              <a:tr h="795917">
                <a:tc>
                  <a:txBody>
                    <a:bodyPr/>
                    <a:lstStyle/>
                    <a:p>
                      <a:pPr algn="ctr"/>
                      <a:r>
                        <a:rPr lang="en-US" sz="2000" dirty="0"/>
                        <a:t>Ad the fields in order to shown the information storage within the database.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Return the  </a:t>
                      </a:r>
                      <a:r>
                        <a:rPr lang="en-US" sz="2000" dirty="0" err="1"/>
                        <a:t>Storaged</a:t>
                      </a:r>
                      <a:r>
                        <a:rPr lang="en-US" sz="2000" dirty="0"/>
                        <a:t> information in the HTML in the fields created for.</a:t>
                      </a:r>
                    </a:p>
                    <a:p>
                      <a:pPr algn="ctr"/>
                      <a:endParaRPr lang="en-US" sz="2000" dirty="0"/>
                    </a:p>
                  </a:txBody>
                  <a:tcPr/>
                </a:tc>
                <a:extLst>
                  <a:ext uri="{0D108BD9-81ED-4DB2-BD59-A6C34878D82A}">
                    <a16:rowId xmlns:a16="http://schemas.microsoft.com/office/drawing/2014/main" val="3812560834"/>
                  </a:ext>
                </a:extLst>
              </a:tr>
            </a:tbl>
          </a:graphicData>
        </a:graphic>
      </p:graphicFrame>
      <p:pic>
        <p:nvPicPr>
          <p:cNvPr id="6150" name="Picture 6" descr="Image result for improvements">
            <a:extLst>
              <a:ext uri="{FF2B5EF4-FFF2-40B4-BE49-F238E27FC236}">
                <a16:creationId xmlns:a16="http://schemas.microsoft.com/office/drawing/2014/main" id="{DBCE44A8-65C4-4E9A-922C-8E6A0A5751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41" t="3545" r="3079" b="42289"/>
          <a:stretch/>
        </p:blipFill>
        <p:spPr bwMode="auto">
          <a:xfrm>
            <a:off x="3657600" y="0"/>
            <a:ext cx="5369638" cy="157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3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3C91FF88-06C1-4510-A547-9EDF95B56D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8354" y="1368986"/>
            <a:ext cx="5469010" cy="308165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hank you programmer gif">
            <a:extLst>
              <a:ext uri="{FF2B5EF4-FFF2-40B4-BE49-F238E27FC236}">
                <a16:creationId xmlns:a16="http://schemas.microsoft.com/office/drawing/2014/main" id="{FE6D29DB-0E09-41FC-AFF6-B44C4B1CD62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27513" y="4187352"/>
            <a:ext cx="2857500"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200" name="Picture 8" descr="Related image">
            <a:extLst>
              <a:ext uri="{FF2B5EF4-FFF2-40B4-BE49-F238E27FC236}">
                <a16:creationId xmlns:a16="http://schemas.microsoft.com/office/drawing/2014/main" id="{A71FE64E-D67D-43C0-939E-B83DDCA59105}"/>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824715" y="250208"/>
            <a:ext cx="3546143" cy="26596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252157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373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Geo Cinema </vt:lpstr>
      <vt:lpstr>Motivation</vt:lpstr>
      <vt:lpstr>PowerPoint Presentation</vt:lpstr>
      <vt:lpstr>Technologies and Implementation</vt:lpstr>
      <vt:lpstr>Individual Responsibilities.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Cinema</dc:title>
  <dc:creator>Gabriela Menocal</dc:creator>
  <cp:lastModifiedBy>Gabriela Menocal</cp:lastModifiedBy>
  <cp:revision>192</cp:revision>
  <dcterms:created xsi:type="dcterms:W3CDTF">2018-08-18T14:27:06Z</dcterms:created>
  <dcterms:modified xsi:type="dcterms:W3CDTF">2018-08-25T00:48:53Z</dcterms:modified>
</cp:coreProperties>
</file>