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22" r:id="rId2"/>
    <p:sldId id="304" r:id="rId3"/>
    <p:sldId id="305" r:id="rId4"/>
    <p:sldId id="308" r:id="rId5"/>
    <p:sldId id="256" r:id="rId6"/>
    <p:sldId id="257" r:id="rId7"/>
    <p:sldId id="258" r:id="rId8"/>
    <p:sldId id="259" r:id="rId9"/>
    <p:sldId id="260" r:id="rId10"/>
    <p:sldId id="261" r:id="rId11"/>
    <p:sldId id="309" r:id="rId12"/>
    <p:sldId id="262" r:id="rId13"/>
    <p:sldId id="263" r:id="rId14"/>
    <p:sldId id="264" r:id="rId15"/>
    <p:sldId id="265" r:id="rId16"/>
    <p:sldId id="266" r:id="rId17"/>
    <p:sldId id="267" r:id="rId18"/>
    <p:sldId id="310" r:id="rId19"/>
    <p:sldId id="268" r:id="rId20"/>
    <p:sldId id="269" r:id="rId21"/>
    <p:sldId id="270" r:id="rId22"/>
    <p:sldId id="271" r:id="rId23"/>
    <p:sldId id="272" r:id="rId24"/>
    <p:sldId id="273" r:id="rId25"/>
    <p:sldId id="311" r:id="rId26"/>
    <p:sldId id="274" r:id="rId27"/>
    <p:sldId id="275" r:id="rId28"/>
    <p:sldId id="276" r:id="rId29"/>
    <p:sldId id="312" r:id="rId30"/>
    <p:sldId id="277" r:id="rId31"/>
    <p:sldId id="278" r:id="rId32"/>
    <p:sldId id="279" r:id="rId33"/>
    <p:sldId id="306" r:id="rId34"/>
    <p:sldId id="313" r:id="rId35"/>
    <p:sldId id="280" r:id="rId36"/>
    <p:sldId id="281" r:id="rId37"/>
    <p:sldId id="282" r:id="rId38"/>
    <p:sldId id="283" r:id="rId39"/>
    <p:sldId id="284" r:id="rId40"/>
    <p:sldId id="285" r:id="rId41"/>
    <p:sldId id="314" r:id="rId42"/>
    <p:sldId id="286" r:id="rId43"/>
    <p:sldId id="287" r:id="rId44"/>
    <p:sldId id="288" r:id="rId45"/>
    <p:sldId id="289" r:id="rId46"/>
    <p:sldId id="290" r:id="rId47"/>
    <p:sldId id="291" r:id="rId48"/>
    <p:sldId id="315" r:id="rId49"/>
    <p:sldId id="292" r:id="rId50"/>
    <p:sldId id="293" r:id="rId51"/>
    <p:sldId id="307" r:id="rId52"/>
    <p:sldId id="316" r:id="rId53"/>
    <p:sldId id="294" r:id="rId54"/>
    <p:sldId id="295" r:id="rId55"/>
    <p:sldId id="317" r:id="rId56"/>
    <p:sldId id="296" r:id="rId57"/>
    <p:sldId id="297" r:id="rId58"/>
    <p:sldId id="318" r:id="rId59"/>
    <p:sldId id="298" r:id="rId60"/>
    <p:sldId id="319" r:id="rId61"/>
    <p:sldId id="299" r:id="rId62"/>
    <p:sldId id="300" r:id="rId63"/>
    <p:sldId id="320" r:id="rId64"/>
    <p:sldId id="301" r:id="rId65"/>
    <p:sldId id="302" r:id="rId66"/>
    <p:sldId id="321" r:id="rId67"/>
    <p:sldId id="303" r:id="rId68"/>
  </p:sldIdLst>
  <p:sldSz cx="5486400" cy="3657600"/>
  <p:notesSz cx="5486400" cy="36576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>
      <p:cViewPr varScale="1">
        <p:scale>
          <a:sx n="128" d="100"/>
          <a:sy n="128" d="100"/>
        </p:scale>
        <p:origin x="97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378075" cy="184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08325" y="0"/>
            <a:ext cx="2376488" cy="184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2D14-07F7-466B-A9D7-8717E1071FDB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6100" y="457200"/>
            <a:ext cx="1854200" cy="1235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1760538"/>
            <a:ext cx="4387850" cy="1439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75038"/>
            <a:ext cx="2378075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08325" y="3475038"/>
            <a:ext cx="2376488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2E5D-01FC-423B-B264-2991E5A0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62E5D-01FC-423B-B264-2991E5A03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8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825496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616" y="13080"/>
            <a:ext cx="4007485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60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3825" y="3237068"/>
            <a:ext cx="96519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8857" y="3237068"/>
            <a:ext cx="167005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MX" smtClean="0"/>
              <a:t>20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1.xml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0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</a:t>
            </a:fld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228600" y="0"/>
            <a:ext cx="4191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Index </a:t>
            </a:r>
          </a:p>
          <a:p>
            <a:endParaRPr lang="en-US" sz="1100" dirty="0"/>
          </a:p>
          <a:p>
            <a:pPr marL="342900" indent="-342900">
              <a:buAutoNum type="arabicPeriod"/>
            </a:pPr>
            <a:r>
              <a:rPr lang="en-US" sz="1100" dirty="0" smtClean="0">
                <a:solidFill>
                  <a:srgbClr val="0070C0"/>
                </a:solidFill>
                <a:hlinkClick r:id="rId3" action="ppaction://hlinksldjump"/>
              </a:rPr>
              <a:t>Plaster Balls </a:t>
            </a:r>
            <a:endParaRPr lang="en-US" sz="1100" dirty="0" smtClean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smtClean="0"/>
              <a:t>Standard deviation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smtClean="0"/>
              <a:t>Standard error (no grid)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smtClean="0"/>
              <a:t>Standard error (grid)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err="1" smtClean="0"/>
              <a:t>Barplots</a:t>
            </a:r>
            <a:r>
              <a:rPr lang="en-US" sz="1100" dirty="0" smtClean="0"/>
              <a:t> of percentage loss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err="1" smtClean="0"/>
              <a:t>Barplots</a:t>
            </a:r>
            <a:r>
              <a:rPr lang="en-US" sz="1100" dirty="0" smtClean="0"/>
              <a:t> of retrieval frequency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solidFill>
                  <a:srgbClr val="0070C0"/>
                </a:solidFill>
                <a:hlinkClick r:id="rId4" action="ppaction://hlinksldjump"/>
              </a:rPr>
              <a:t>Erosion sticks </a:t>
            </a:r>
            <a:endParaRPr lang="en-US" sz="1100" dirty="0" smtClean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smtClean="0"/>
              <a:t>Standard deviation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smtClean="0"/>
              <a:t>Standard error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100" dirty="0" err="1" smtClean="0"/>
              <a:t>Barplots</a:t>
            </a:r>
            <a:r>
              <a:rPr lang="en-US" sz="1100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solidFill>
                  <a:srgbClr val="0070C0"/>
                </a:solidFill>
                <a:hlinkClick r:id="rId5" action="ppaction://hlinksldjump"/>
              </a:rPr>
              <a:t>dGPS</a:t>
            </a:r>
            <a:endParaRPr lang="en-US" sz="1100" dirty="0" smtClean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100" dirty="0" smtClean="0"/>
              <a:t>Natural Mussel Beds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smtClean="0"/>
              <a:t>Standard deviation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smtClean="0"/>
              <a:t>Standard error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err="1" smtClean="0"/>
              <a:t>Barplots</a:t>
            </a:r>
            <a:endParaRPr lang="en-US" sz="1100" dirty="0" smtClean="0"/>
          </a:p>
          <a:p>
            <a:pPr marL="800100" lvl="1" indent="-342900">
              <a:buAutoNum type="arabicPeriod"/>
            </a:pPr>
            <a:r>
              <a:rPr lang="en-US" sz="1100" dirty="0" smtClean="0"/>
              <a:t>South site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smtClean="0"/>
              <a:t>Standard deviation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smtClean="0"/>
              <a:t>Standard error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100" dirty="0" err="1" smtClean="0"/>
              <a:t>Barplots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66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234" y="278993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234" y="2208148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234" y="162623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34" y="1044447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87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0944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814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5215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234" y="3080892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34" y="249910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234" y="1917192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234" y="1335277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234" y="753491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240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947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67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1641" y="199047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3038" y="213791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70177" y="138645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1575" y="265506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5808" y="248780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67333" y="19317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5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48714" y="236956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0110" y="22779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84448" y="194678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85845" y="193941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3872" y="1848739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0"/>
                </a:moveTo>
                <a:lnTo>
                  <a:pt x="0" y="45631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9355" y="655955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2408" y="655955"/>
            <a:ext cx="0" cy="1339850"/>
          </a:xfrm>
          <a:custGeom>
            <a:avLst/>
            <a:gdLst/>
            <a:ahLst/>
            <a:cxnLst/>
            <a:rect l="l" t="t" r="r" b="b"/>
            <a:pathLst>
              <a:path h="1339850">
                <a:moveTo>
                  <a:pt x="0" y="0"/>
                </a:moveTo>
                <a:lnTo>
                  <a:pt x="0" y="133972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9355" y="199567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9355" y="230505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32408" y="2305050"/>
            <a:ext cx="0" cy="806450"/>
          </a:xfrm>
          <a:custGeom>
            <a:avLst/>
            <a:gdLst/>
            <a:ahLst/>
            <a:cxnLst/>
            <a:rect l="l" t="t" r="r" b="b"/>
            <a:pathLst>
              <a:path h="806450">
                <a:moveTo>
                  <a:pt x="0" y="0"/>
                </a:moveTo>
                <a:lnTo>
                  <a:pt x="0" y="80606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9355" y="311111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4986" y="217576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8038" y="2175764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0"/>
                </a:moveTo>
                <a:lnTo>
                  <a:pt x="0" y="74993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84986" y="292569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4986" y="64261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8038" y="642619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1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4986" y="296379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7891" y="245427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0944" y="2454275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6794" y="9715"/>
                </a:moveTo>
                <a:lnTo>
                  <a:pt x="6794" y="9715"/>
                </a:lnTo>
              </a:path>
            </a:pathLst>
          </a:custGeom>
          <a:ln w="1943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67891" y="247370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67891" y="186893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10944" y="1868932"/>
            <a:ext cx="0" cy="1182370"/>
          </a:xfrm>
          <a:custGeom>
            <a:avLst/>
            <a:gdLst/>
            <a:ahLst/>
            <a:cxnLst/>
            <a:rect l="l" t="t" r="r" b="b"/>
            <a:pathLst>
              <a:path h="1182370">
                <a:moveTo>
                  <a:pt x="0" y="0"/>
                </a:moveTo>
                <a:lnTo>
                  <a:pt x="0" y="11821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7891" y="305104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3626" y="175094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6679" y="1750948"/>
            <a:ext cx="0" cy="599440"/>
          </a:xfrm>
          <a:custGeom>
            <a:avLst/>
            <a:gdLst/>
            <a:ahLst/>
            <a:cxnLst/>
            <a:rect l="l" t="t" r="r" b="b"/>
            <a:pathLst>
              <a:path h="599439">
                <a:moveTo>
                  <a:pt x="0" y="0"/>
                </a:moveTo>
                <a:lnTo>
                  <a:pt x="0" y="5993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03626" y="235026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3626" y="163626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6679" y="1636267"/>
            <a:ext cx="0" cy="831850"/>
          </a:xfrm>
          <a:custGeom>
            <a:avLst/>
            <a:gdLst/>
            <a:ahLst/>
            <a:cxnLst/>
            <a:rect l="l" t="t" r="r" b="b"/>
            <a:pathLst>
              <a:path h="831850">
                <a:moveTo>
                  <a:pt x="0" y="0"/>
                </a:moveTo>
                <a:lnTo>
                  <a:pt x="0" y="83146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03626" y="246773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3240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0234" y="519302"/>
            <a:ext cx="3158490" cy="2715260"/>
          </a:xfrm>
          <a:custGeom>
            <a:avLst/>
            <a:gdLst/>
            <a:ahLst/>
            <a:cxnLst/>
            <a:rect l="l" t="t" r="r" b="b"/>
            <a:pathLst>
              <a:path w="3158490" h="2715260">
                <a:moveTo>
                  <a:pt x="0" y="2715260"/>
                </a:moveTo>
                <a:lnTo>
                  <a:pt x="3158490" y="2715260"/>
                </a:lnTo>
                <a:lnTo>
                  <a:pt x="3158490" y="0"/>
                </a:lnTo>
                <a:lnTo>
                  <a:pt x="0" y="0"/>
                </a:lnTo>
                <a:lnTo>
                  <a:pt x="0" y="2715260"/>
                </a:lnTo>
                <a:close/>
              </a:path>
            </a:pathLst>
          </a:custGeom>
          <a:ln w="1358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2066" y="240499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2066" y="1823085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2066" y="1241171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2262" y="30808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262" y="2499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2262" y="19171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262" y="13352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262" y="753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3240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8947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4667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4629" y="857760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94479" y="1403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18940" y="1419352"/>
            <a:ext cx="1132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Natural </a:t>
            </a:r>
            <a:r>
              <a:rPr sz="1000" dirty="0">
                <a:latin typeface="Arial"/>
                <a:cs typeface="Arial"/>
              </a:rPr>
              <a:t>Mussel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33646" y="23343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06722" y="24046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972052" y="1792224"/>
            <a:ext cx="8794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5080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ControlNM  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066" y="2998816"/>
            <a:ext cx="2730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84402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58544" y="3266405"/>
            <a:ext cx="12623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63367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2066" y="276097"/>
            <a:ext cx="230568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−5 −&gt; 25 m., standard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597534" y="13080"/>
            <a:ext cx="3780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NMB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10</a:t>
            </a:fld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1384995"/>
          </a:xfrm>
        </p:spPr>
        <p:txBody>
          <a:bodyPr/>
          <a:lstStyle/>
          <a:p>
            <a:pPr algn="ctr"/>
            <a:r>
              <a:rPr lang="en-US" sz="4000" dirty="0" smtClean="0"/>
              <a:t>Standard error</a:t>
            </a:r>
          </a:p>
          <a:p>
            <a:pPr algn="ctr"/>
            <a:r>
              <a:rPr lang="en-US" sz="3200" dirty="0" smtClean="0"/>
              <a:t>(no grid)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16" y="152400"/>
            <a:ext cx="15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PLASTER BALLS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99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45" y="176060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487" y="186270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552" y="2090419"/>
            <a:ext cx="2997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54" baseline="-14619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563" y="175120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553" y="194030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769" y="13412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706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883" y="17716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823" y="30731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129" y="16714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5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832" y="17274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771" y="20036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077" y="156870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6780" y="2345054"/>
            <a:ext cx="141604" cy="12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2025" y="19444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8727" y="172897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8666" y="2065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5672" y="17920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8961" y="15322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1077" y="9763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586" y="162420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3476" y="1624202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4">
                <a:moveTo>
                  <a:pt x="0" y="0"/>
                </a:moveTo>
                <a:lnTo>
                  <a:pt x="0" y="4615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586" y="20857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0777" y="168033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9794" y="1680336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7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0777" y="201104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4700" y="163385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3716" y="1633854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700" y="20499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944" y="125514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835" y="1255141"/>
            <a:ext cx="0" cy="973455"/>
          </a:xfrm>
          <a:custGeom>
            <a:avLst/>
            <a:gdLst/>
            <a:ahLst/>
            <a:cxnLst/>
            <a:rect l="l" t="t" r="r" b="b"/>
            <a:pathLst>
              <a:path h="973455">
                <a:moveTo>
                  <a:pt x="0" y="0"/>
                </a:moveTo>
                <a:lnTo>
                  <a:pt x="0" y="97307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9944" y="222821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6647" y="16403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664" y="1640332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5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6647" y="19549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6586" y="193217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5603" y="1932177"/>
            <a:ext cx="0" cy="283845"/>
          </a:xfrm>
          <a:custGeom>
            <a:avLst/>
            <a:gdLst/>
            <a:ahLst/>
            <a:cxnLst/>
            <a:rect l="l" t="t" r="r" b="b"/>
            <a:pathLst>
              <a:path h="283844">
                <a:moveTo>
                  <a:pt x="0" y="0"/>
                </a:moveTo>
                <a:lnTo>
                  <a:pt x="0" y="28359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6586" y="221576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1892" y="148170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0783" y="1481708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45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1892" y="179616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8596" y="232041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7613" y="2320417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8596" y="254927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3841" y="1708785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2730" y="1708785"/>
            <a:ext cx="0" cy="612140"/>
          </a:xfrm>
          <a:custGeom>
            <a:avLst/>
            <a:gdLst/>
            <a:ahLst/>
            <a:cxnLst/>
            <a:rect l="l" t="t" r="r" b="b"/>
            <a:pathLst>
              <a:path h="612139">
                <a:moveTo>
                  <a:pt x="0" y="0"/>
                </a:moveTo>
                <a:lnTo>
                  <a:pt x="0" y="61201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3841" y="2320798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0544" y="150634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9561" y="1506347"/>
            <a:ext cx="0" cy="586105"/>
          </a:xfrm>
          <a:custGeom>
            <a:avLst/>
            <a:gdLst/>
            <a:ahLst/>
            <a:cxnLst/>
            <a:rect l="l" t="t" r="r" b="b"/>
            <a:pathLst>
              <a:path h="586105">
                <a:moveTo>
                  <a:pt x="0" y="0"/>
                </a:moveTo>
                <a:lnTo>
                  <a:pt x="0" y="58559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0544" y="209194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3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0483" y="198259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9500" y="1982597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6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0483" y="228942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9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2892" y="58902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51783" y="589026"/>
            <a:ext cx="0" cy="915669"/>
          </a:xfrm>
          <a:custGeom>
            <a:avLst/>
            <a:gdLst/>
            <a:ahLst/>
            <a:cxnLst/>
            <a:rect l="l" t="t" r="r" b="b"/>
            <a:pathLst>
              <a:path h="915669">
                <a:moveTo>
                  <a:pt x="0" y="0"/>
                </a:moveTo>
                <a:lnTo>
                  <a:pt x="0" y="9151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2892" y="150418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790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3876" y="461263"/>
            <a:ext cx="0" cy="2809875"/>
          </a:xfrm>
          <a:custGeom>
            <a:avLst/>
            <a:gdLst/>
            <a:ahLst/>
            <a:cxnLst/>
            <a:rect l="l" t="t" r="r" b="b"/>
            <a:pathLst>
              <a:path h="2809875">
                <a:moveTo>
                  <a:pt x="0" y="280987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5825" y="461263"/>
            <a:ext cx="0" cy="2809875"/>
          </a:xfrm>
          <a:custGeom>
            <a:avLst/>
            <a:gdLst/>
            <a:ahLst/>
            <a:cxnLst/>
            <a:rect l="l" t="t" r="r" b="b"/>
            <a:pathLst>
              <a:path h="2809875">
                <a:moveTo>
                  <a:pt x="0" y="280987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7772" y="461263"/>
            <a:ext cx="0" cy="2809875"/>
          </a:xfrm>
          <a:custGeom>
            <a:avLst/>
            <a:gdLst/>
            <a:ahLst/>
            <a:cxnLst/>
            <a:rect l="l" t="t" r="r" b="b"/>
            <a:pathLst>
              <a:path h="2809875">
                <a:moveTo>
                  <a:pt x="0" y="280987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9721" y="461263"/>
            <a:ext cx="0" cy="2809875"/>
          </a:xfrm>
          <a:custGeom>
            <a:avLst/>
            <a:gdLst/>
            <a:ahLst/>
            <a:cxnLst/>
            <a:rect l="l" t="t" r="r" b="b"/>
            <a:pathLst>
              <a:path h="2809875">
                <a:moveTo>
                  <a:pt x="0" y="280987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2787" y="461263"/>
            <a:ext cx="0" cy="2809875"/>
          </a:xfrm>
          <a:custGeom>
            <a:avLst/>
            <a:gdLst/>
            <a:ahLst/>
            <a:cxnLst/>
            <a:rect l="l" t="t" r="r" b="b"/>
            <a:pathLst>
              <a:path h="2809875">
                <a:moveTo>
                  <a:pt x="0" y="2809875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60350" y="2840101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0350" y="2251836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0350" y="1663573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0350" y="1075308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7990" y="292607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7990" y="233781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7990" y="174955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7990" y="116128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7990" y="57302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2787" y="3271139"/>
            <a:ext cx="3559810" cy="0"/>
          </a:xfrm>
          <a:custGeom>
            <a:avLst/>
            <a:gdLst/>
            <a:ahLst/>
            <a:cxnLst/>
            <a:rect l="l" t="t" r="r" b="b"/>
            <a:pathLst>
              <a:path w="3559810">
                <a:moveTo>
                  <a:pt x="0" y="0"/>
                </a:moveTo>
                <a:lnTo>
                  <a:pt x="355981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6765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3083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19273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8559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51783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0759" y="809227"/>
            <a:ext cx="181610" cy="21139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348353" y="1393063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472813" y="1416811"/>
            <a:ext cx="885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BESE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Structures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287520" y="23145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60596" y="238480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225925" y="1786946"/>
            <a:ext cx="645795" cy="675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3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reatment</a:t>
            </a:r>
            <a:endParaRPr sz="1100">
              <a:latin typeface="Arial"/>
              <a:cs typeface="Arial"/>
            </a:endParaRPr>
          </a:p>
          <a:p>
            <a:pPr marL="259079" marR="9525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  Mu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2315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76755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63192" y="3299619"/>
            <a:ext cx="1159510" cy="3289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3035"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09264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43833" y="3299619"/>
            <a:ext cx="216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0350" y="170024"/>
            <a:ext cx="1012825" cy="48005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80"/>
              </a:spcBef>
            </a:pPr>
            <a:r>
              <a:rPr sz="1000" dirty="0">
                <a:latin typeface="Arial"/>
                <a:cs typeface="Arial"/>
              </a:rPr>
              <a:t>standard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450087" y="10287"/>
            <a:ext cx="37230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SOUTH</a:t>
            </a:r>
            <a:endParaRPr sz="1300"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12</a:t>
            </a:fld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355" y="177063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930" y="187223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708" y="21276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948" y="20981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201" y="176148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752" y="13545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327" y="178193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2430" y="307416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6510" y="1682369"/>
            <a:ext cx="251078" cy="16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6027" y="20123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105" y="15803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9519" y="2351151"/>
            <a:ext cx="191769" cy="124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3701" y="19535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3242" y="173951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345" y="20739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1229" y="180212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0597" y="15441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586" y="1636014"/>
            <a:ext cx="0" cy="458470"/>
          </a:xfrm>
          <a:custGeom>
            <a:avLst/>
            <a:gdLst/>
            <a:ahLst/>
            <a:cxnLst/>
            <a:rect l="l" t="t" r="r" b="b"/>
            <a:pathLst>
              <a:path h="458469">
                <a:moveTo>
                  <a:pt x="0" y="0"/>
                </a:moveTo>
                <a:lnTo>
                  <a:pt x="0" y="4582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9934" y="169176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1430" y="1691767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4">
                <a:moveTo>
                  <a:pt x="0" y="0"/>
                </a:moveTo>
                <a:lnTo>
                  <a:pt x="0" y="32829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9934" y="202006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1536" y="164553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3160" y="1645539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1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1536" y="205867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5719" y="126949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342" y="1269491"/>
            <a:ext cx="0" cy="966469"/>
          </a:xfrm>
          <a:custGeom>
            <a:avLst/>
            <a:gdLst/>
            <a:ahLst/>
            <a:cxnLst/>
            <a:rect l="l" t="t" r="r" b="b"/>
            <a:pathLst>
              <a:path h="966469">
                <a:moveTo>
                  <a:pt x="0" y="0"/>
                </a:moveTo>
                <a:lnTo>
                  <a:pt x="0" y="9662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5719" y="223570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5260" y="165201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6755" y="1652016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9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5260" y="196430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5363" y="194170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6860" y="1941702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55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5363" y="222326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39442" y="149440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0939" y="149440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9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39442" y="180670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299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8855" y="232714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0351" y="2327148"/>
            <a:ext cx="0" cy="227329"/>
          </a:xfrm>
          <a:custGeom>
            <a:avLst/>
            <a:gdLst/>
            <a:ahLst/>
            <a:cxnLst/>
            <a:rect l="l" t="t" r="r" b="b"/>
            <a:pathLst>
              <a:path h="227330">
                <a:moveTo>
                  <a:pt x="0" y="0"/>
                </a:moveTo>
                <a:lnTo>
                  <a:pt x="0" y="2273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8855" y="255447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3039" y="171996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4535" y="1719960"/>
            <a:ext cx="0" cy="607695"/>
          </a:xfrm>
          <a:custGeom>
            <a:avLst/>
            <a:gdLst/>
            <a:ahLst/>
            <a:cxnLst/>
            <a:rect l="l" t="t" r="r" b="b"/>
            <a:pathLst>
              <a:path h="607694">
                <a:moveTo>
                  <a:pt x="0" y="0"/>
                </a:moveTo>
                <a:lnTo>
                  <a:pt x="0" y="6076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63039" y="232765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2451" y="1519047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24075" y="1519047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2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92451" y="210032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62555" y="199174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94179" y="19917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67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2555" y="229641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11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88719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2316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36039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59635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2787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60350" y="2842641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0350" y="2258567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0350" y="1674495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350" y="1090422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7990" y="292862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7990" y="234454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990" y="176047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990" y="117640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990" y="59232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787" y="3271139"/>
            <a:ext cx="3559810" cy="0"/>
          </a:xfrm>
          <a:custGeom>
            <a:avLst/>
            <a:gdLst/>
            <a:ahLst/>
            <a:cxnLst/>
            <a:rect l="l" t="t" r="r" b="b"/>
            <a:pathLst>
              <a:path w="3559810">
                <a:moveTo>
                  <a:pt x="0" y="0"/>
                </a:moveTo>
                <a:lnTo>
                  <a:pt x="355981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63955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4269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21430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0759" y="795970"/>
            <a:ext cx="181610" cy="2160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348353" y="140309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472813" y="1426844"/>
            <a:ext cx="885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BESE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Structures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87520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0596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225925" y="1796979"/>
            <a:ext cx="645795" cy="675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3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reatment</a:t>
            </a:r>
            <a:endParaRPr sz="1100">
              <a:latin typeface="Arial"/>
              <a:cs typeface="Arial"/>
            </a:endParaRPr>
          </a:p>
          <a:p>
            <a:pPr marL="259079" marR="9525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  Mu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19505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63192" y="3299619"/>
            <a:ext cx="1159510" cy="3289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45230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0350" y="256666"/>
            <a:ext cx="176530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−5 −&gt; 25 m., standard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450087" y="10287"/>
            <a:ext cx="37230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SOUTH</a:t>
            </a:r>
            <a:endParaRPr sz="130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13</a:t>
            </a:fld>
            <a:endParaRPr 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629" y="236207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219" y="251282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888" y="2848482"/>
            <a:ext cx="29781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70" baseline="-20467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072" y="234835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3296" y="262724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026" y="17322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16" y="23668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285" y="20676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4344" y="26219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0477" y="28006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7469" y="20138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4694" y="11941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586" y="211620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858" y="2116201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0"/>
                </a:moveTo>
                <a:lnTo>
                  <a:pt x="0" y="68046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586" y="279666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3030" y="219887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8302" y="2198877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0"/>
                </a:moveTo>
                <a:lnTo>
                  <a:pt x="0" y="48768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3030" y="268655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176" y="21304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8448" y="2130425"/>
            <a:ext cx="0" cy="614045"/>
          </a:xfrm>
          <a:custGeom>
            <a:avLst/>
            <a:gdLst/>
            <a:ahLst/>
            <a:cxnLst/>
            <a:rect l="l" t="t" r="r" b="b"/>
            <a:pathLst>
              <a:path h="614044">
                <a:moveTo>
                  <a:pt x="0" y="0"/>
                </a:moveTo>
                <a:lnTo>
                  <a:pt x="0" y="6135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3176" y="274396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8844" y="190601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4117" y="190601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38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8844" y="23698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9903" y="224078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5177" y="2240788"/>
            <a:ext cx="0" cy="902969"/>
          </a:xfrm>
          <a:custGeom>
            <a:avLst/>
            <a:gdLst/>
            <a:ahLst/>
            <a:cxnLst/>
            <a:rect l="l" t="t" r="r" b="b"/>
            <a:pathLst>
              <a:path h="902969">
                <a:moveTo>
                  <a:pt x="0" y="0"/>
                </a:moveTo>
                <a:lnTo>
                  <a:pt x="0" y="9025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9903" y="314337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038" y="264464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1311" y="264464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0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6038" y="3097148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253" y="58953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5527" y="589533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6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253" y="19391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54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8481" y="461898"/>
            <a:ext cx="0" cy="2809240"/>
          </a:xfrm>
          <a:custGeom>
            <a:avLst/>
            <a:gdLst/>
            <a:ahLst/>
            <a:cxnLst/>
            <a:rect l="l" t="t" r="r" b="b"/>
            <a:pathLst>
              <a:path h="2809240">
                <a:moveTo>
                  <a:pt x="0" y="280924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541" y="461898"/>
            <a:ext cx="0" cy="2809240"/>
          </a:xfrm>
          <a:custGeom>
            <a:avLst/>
            <a:gdLst/>
            <a:ahLst/>
            <a:cxnLst/>
            <a:rect l="l" t="t" r="r" b="b"/>
            <a:pathLst>
              <a:path h="2809240">
                <a:moveTo>
                  <a:pt x="0" y="280924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0472" y="461898"/>
            <a:ext cx="0" cy="2809240"/>
          </a:xfrm>
          <a:custGeom>
            <a:avLst/>
            <a:gdLst/>
            <a:ahLst/>
            <a:cxnLst/>
            <a:rect l="l" t="t" r="r" b="b"/>
            <a:pathLst>
              <a:path h="2809240">
                <a:moveTo>
                  <a:pt x="0" y="280924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1532" y="461898"/>
            <a:ext cx="0" cy="2809240"/>
          </a:xfrm>
          <a:custGeom>
            <a:avLst/>
            <a:gdLst/>
            <a:ahLst/>
            <a:cxnLst/>
            <a:rect l="l" t="t" r="r" b="b"/>
            <a:pathLst>
              <a:path h="2809240">
                <a:moveTo>
                  <a:pt x="0" y="280924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787" y="461898"/>
            <a:ext cx="0" cy="2809240"/>
          </a:xfrm>
          <a:custGeom>
            <a:avLst/>
            <a:gdLst/>
            <a:ahLst/>
            <a:cxnLst/>
            <a:rect l="l" t="t" r="r" b="b"/>
            <a:pathLst>
              <a:path h="2809240">
                <a:moveTo>
                  <a:pt x="0" y="280924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0350" y="2215007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0350" y="1347469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7990" y="3168523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990" y="230098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990" y="143344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7990" y="56591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2787" y="3271139"/>
            <a:ext cx="3559810" cy="0"/>
          </a:xfrm>
          <a:custGeom>
            <a:avLst/>
            <a:gdLst/>
            <a:ahLst/>
            <a:cxnLst/>
            <a:rect l="l" t="t" r="r" b="b"/>
            <a:pathLst>
              <a:path w="3559810">
                <a:moveTo>
                  <a:pt x="0" y="0"/>
                </a:moveTo>
                <a:lnTo>
                  <a:pt x="355981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497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60067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18511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708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5527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0759" y="786191"/>
            <a:ext cx="181610" cy="2160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48353" y="139331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472813" y="1417066"/>
            <a:ext cx="885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BESE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Structures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87520" y="23149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60596" y="2385186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25925" y="1787469"/>
            <a:ext cx="645795" cy="674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3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reatment</a:t>
            </a:r>
            <a:endParaRPr sz="1100">
              <a:latin typeface="Arial"/>
              <a:cs typeface="Arial"/>
            </a:endParaRPr>
          </a:p>
          <a:p>
            <a:pPr marL="259079" marR="9525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  Mu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0350" y="3093371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7047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83741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63192" y="3299619"/>
            <a:ext cx="1159510" cy="3289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51130"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00755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27577" y="3299619"/>
            <a:ext cx="216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350" y="177926"/>
            <a:ext cx="1768475" cy="4648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latin typeface="Arial"/>
                <a:cs typeface="Arial"/>
              </a:rPr>
              <a:t>Consistent &amp; standard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450087" y="10287"/>
            <a:ext cx="37230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SOUTH</a:t>
            </a:r>
            <a:endParaRPr sz="130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355" y="236766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930" y="251739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708" y="28943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948" y="285076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201" y="235407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752" y="17425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327" y="237274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0105" y="20755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3701" y="26259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3345" y="28033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0597" y="202209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586" y="2124201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0"/>
                </a:moveTo>
                <a:lnTo>
                  <a:pt x="0" y="67576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1642" y="2206370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21430" y="2206370"/>
            <a:ext cx="0" cy="484505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0"/>
                </a:moveTo>
                <a:lnTo>
                  <a:pt x="0" y="48425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1642" y="2690622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3371" y="2138298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3160" y="2138298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21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3371" y="2747517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81150" y="1915414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0939" y="1915414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6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81150" y="2376042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4745" y="2248026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4535" y="2248026"/>
            <a:ext cx="0" cy="896619"/>
          </a:xfrm>
          <a:custGeom>
            <a:avLst/>
            <a:gdLst/>
            <a:ahLst/>
            <a:cxnLst/>
            <a:rect l="l" t="t" r="r" b="b"/>
            <a:pathLst>
              <a:path h="896619">
                <a:moveTo>
                  <a:pt x="0" y="0"/>
                </a:moveTo>
                <a:lnTo>
                  <a:pt x="0" y="89623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04745" y="3144266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4389" y="2648966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94179" y="2648966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2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04389" y="3098292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>
                <a:moveTo>
                  <a:pt x="0" y="0"/>
                </a:moveTo>
                <a:lnTo>
                  <a:pt x="179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8719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2316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6039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9635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787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0350" y="2221738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350" y="1360297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7990" y="316928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990" y="230771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990" y="144627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990" y="58470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2787" y="3271139"/>
            <a:ext cx="3559810" cy="0"/>
          </a:xfrm>
          <a:custGeom>
            <a:avLst/>
            <a:gdLst/>
            <a:ahLst/>
            <a:cxnLst/>
            <a:rect l="l" t="t" r="r" b="b"/>
            <a:pathLst>
              <a:path w="3559810">
                <a:moveTo>
                  <a:pt x="0" y="0"/>
                </a:moveTo>
                <a:lnTo>
                  <a:pt x="355981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3955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4269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1430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759" y="795970"/>
            <a:ext cx="181610" cy="2160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48353" y="140309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72813" y="1426844"/>
            <a:ext cx="885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BESE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Structures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87520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60596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225925" y="1796979"/>
            <a:ext cx="645795" cy="675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3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reatment</a:t>
            </a:r>
            <a:endParaRPr sz="1100">
              <a:latin typeface="Arial"/>
              <a:cs typeface="Arial"/>
            </a:endParaRPr>
          </a:p>
          <a:p>
            <a:pPr marL="259079" marR="9525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  Mu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0350" y="3094133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19505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3192" y="3299619"/>
            <a:ext cx="1159510" cy="3289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45230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350" y="256666"/>
            <a:ext cx="2520315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−5 −&gt; 25 m., Consistent &amp; standard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50087" y="10287"/>
            <a:ext cx="37230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SOUTH</a:t>
            </a:r>
            <a:endParaRPr sz="130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15</a:t>
            </a:fld>
            <a:endParaRPr 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45" y="20930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3483" y="28047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585" y="18094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92" y="22857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5776" y="1819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9345" y="91592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294" y="18120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679" y="1812035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5">
                <a:moveTo>
                  <a:pt x="0" y="0"/>
                </a:moveTo>
                <a:lnTo>
                  <a:pt x="0" y="3633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294" y="21753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569" y="250202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825" y="2502026"/>
            <a:ext cx="0" cy="27305"/>
          </a:xfrm>
          <a:custGeom>
            <a:avLst/>
            <a:gdLst/>
            <a:ahLst/>
            <a:cxnLst/>
            <a:rect l="l" t="t" r="r" b="b"/>
            <a:pathLst>
              <a:path h="27305">
                <a:moveTo>
                  <a:pt x="-6794" y="13398"/>
                </a:moveTo>
                <a:lnTo>
                  <a:pt x="6794" y="13398"/>
                </a:lnTo>
              </a:path>
            </a:pathLst>
          </a:custGeom>
          <a:ln w="2679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569" y="2528823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2226" y="175577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6610" y="1755775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3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2226" y="21111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85794" y="16877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0178" y="1687702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10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5794" y="2358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6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0569" y="19848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4825" y="1984882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23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0569" y="27271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2226" y="15546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6610" y="1554607"/>
            <a:ext cx="0" cy="671195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8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2226" y="22254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0350" y="247764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350" y="1676907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350" y="87617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3240" y="256362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240" y="17628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240" y="96215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51243" y="454469"/>
          <a:ext cx="3326128" cy="280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148590"/>
                <a:gridCol w="513715"/>
                <a:gridCol w="1217294"/>
                <a:gridCol w="974089"/>
              </a:tblGrid>
              <a:tr h="1085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DB7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lnL w="19050">
                      <a:solidFill>
                        <a:srgbClr val="CDB79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2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DB7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DB79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382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0" marB="0"/>
                </a:tc>
              </a:tr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DB7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DB79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ts val="1140"/>
                        </a:lnSpc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DB79E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dirty="0">
                          <a:solidFill>
                            <a:srgbClr val="000080"/>
                          </a:solidFill>
                          <a:latin typeface="MS UI Gothic"/>
                          <a:cs typeface="MS UI Gothic"/>
                        </a:rPr>
                        <a:t>●</a:t>
                      </a:r>
                      <a:endParaRPr sz="950">
                        <a:latin typeface="MS UI Gothic"/>
                        <a:cs typeface="MS UI Goth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CDB79E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545463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86610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7757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030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0178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759" y="785937"/>
            <a:ext cx="181610" cy="2160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11573" y="1393063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36034" y="1416811"/>
            <a:ext cx="1021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Natural </a:t>
            </a:r>
            <a:r>
              <a:rPr sz="900" dirty="0">
                <a:latin typeface="Arial"/>
                <a:cs typeface="Arial"/>
              </a:rPr>
              <a:t>Mussel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Bed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50740" y="23145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23690" y="238480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89146" y="1786946"/>
            <a:ext cx="818515" cy="675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5" dirty="0">
                <a:latin typeface="Arial"/>
                <a:cs typeface="Arial"/>
              </a:rPr>
              <a:t>Treatment</a:t>
            </a:r>
            <a:endParaRPr sz="1100">
              <a:latin typeface="Arial"/>
              <a:cs typeface="Arial"/>
            </a:endParaRPr>
          </a:p>
          <a:p>
            <a:pPr marL="259079" marR="5080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ControlNM  NMB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9738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69263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10410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51557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92704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33978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42491" y="3446551"/>
            <a:ext cx="115951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5337" y="256666"/>
            <a:ext cx="8235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standard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545337" y="10287"/>
            <a:ext cx="3512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NMB</a:t>
            </a:r>
            <a:endParaRPr sz="130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16</a:t>
            </a:fld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065" y="19084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092" y="258800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445" y="242646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8142" y="184861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462" y="21009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2778" y="28077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3616" y="181940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6969" y="22923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539" y="18296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294" y="1822576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8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8146" y="608202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3485" y="608202"/>
            <a:ext cx="0" cy="1139190"/>
          </a:xfrm>
          <a:custGeom>
            <a:avLst/>
            <a:gdLst/>
            <a:ahLst/>
            <a:cxnLst/>
            <a:rect l="l" t="t" r="r" b="b"/>
            <a:pathLst>
              <a:path h="1139189">
                <a:moveTo>
                  <a:pt x="0" y="0"/>
                </a:moveTo>
                <a:lnTo>
                  <a:pt x="0" y="113868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8146" y="1746885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8983" y="2454275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4322" y="2454275"/>
            <a:ext cx="0" cy="456565"/>
          </a:xfrm>
          <a:custGeom>
            <a:avLst/>
            <a:gdLst/>
            <a:ahLst/>
            <a:cxnLst/>
            <a:rect l="l" t="t" r="r" b="b"/>
            <a:pathLst>
              <a:path h="456564">
                <a:moveTo>
                  <a:pt x="0" y="0"/>
                </a:moveTo>
                <a:lnTo>
                  <a:pt x="0" y="45618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8983" y="291045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2335" y="250748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7675" y="2507488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6794" y="13335"/>
                </a:moveTo>
                <a:lnTo>
                  <a:pt x="6794" y="13335"/>
                </a:lnTo>
              </a:path>
            </a:pathLst>
          </a:custGeom>
          <a:ln w="2667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2335" y="2534157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4905" y="176657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0372" y="176657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3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4905" y="2119502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8146" y="2611501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3485" y="2611501"/>
            <a:ext cx="0" cy="532765"/>
          </a:xfrm>
          <a:custGeom>
            <a:avLst/>
            <a:gdLst/>
            <a:ahLst/>
            <a:cxnLst/>
            <a:rect l="l" t="t" r="r" b="b"/>
            <a:pathLst>
              <a:path h="532764">
                <a:moveTo>
                  <a:pt x="0" y="0"/>
                </a:moveTo>
                <a:lnTo>
                  <a:pt x="0" y="53276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8146" y="3144266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8983" y="934592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4322" y="934592"/>
            <a:ext cx="0" cy="1910080"/>
          </a:xfrm>
          <a:custGeom>
            <a:avLst/>
            <a:gdLst/>
            <a:ahLst/>
            <a:cxnLst/>
            <a:rect l="l" t="t" r="r" b="b"/>
            <a:pathLst>
              <a:path h="1910080">
                <a:moveTo>
                  <a:pt x="0" y="0"/>
                </a:moveTo>
                <a:lnTo>
                  <a:pt x="0" y="19100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8983" y="2844673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2335" y="1994026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17675" y="1994026"/>
            <a:ext cx="0" cy="737235"/>
          </a:xfrm>
          <a:custGeom>
            <a:avLst/>
            <a:gdLst/>
            <a:ahLst/>
            <a:cxnLst/>
            <a:rect l="l" t="t" r="r" b="b"/>
            <a:pathLst>
              <a:path h="737235">
                <a:moveTo>
                  <a:pt x="0" y="0"/>
                </a:moveTo>
                <a:lnTo>
                  <a:pt x="0" y="73698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2335" y="2731007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4905" y="156692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0372" y="1566925"/>
            <a:ext cx="0" cy="666115"/>
          </a:xfrm>
          <a:custGeom>
            <a:avLst/>
            <a:gdLst/>
            <a:ahLst/>
            <a:cxnLst/>
            <a:rect l="l" t="t" r="r" b="b"/>
            <a:pathLst>
              <a:path h="666114">
                <a:moveTo>
                  <a:pt x="0" y="0"/>
                </a:moveTo>
                <a:lnTo>
                  <a:pt x="0" y="6659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4905" y="223291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80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3485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8037" y="481330"/>
            <a:ext cx="0" cy="2790190"/>
          </a:xfrm>
          <a:custGeom>
            <a:avLst/>
            <a:gdLst/>
            <a:ahLst/>
            <a:cxnLst/>
            <a:rect l="l" t="t" r="r" b="b"/>
            <a:pathLst>
              <a:path h="2790190">
                <a:moveTo>
                  <a:pt x="0" y="2789809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0350" y="2482723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350" y="168770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0350" y="843945"/>
            <a:ext cx="1041400" cy="4152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3240" y="256870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3240" y="177368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240" y="97866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8037" y="3271139"/>
            <a:ext cx="3328035" cy="0"/>
          </a:xfrm>
          <a:custGeom>
            <a:avLst/>
            <a:gdLst/>
            <a:ahLst/>
            <a:cxnLst/>
            <a:rect l="l" t="t" r="r" b="b"/>
            <a:pathLst>
              <a:path w="3328035">
                <a:moveTo>
                  <a:pt x="0" y="0"/>
                </a:moveTo>
                <a:lnTo>
                  <a:pt x="332778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13485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199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30372" y="3271139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798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0759" y="795970"/>
            <a:ext cx="181610" cy="2160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ercentage of Lost gypsum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eight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11573" y="140309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36034" y="1426844"/>
            <a:ext cx="1021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Natural </a:t>
            </a:r>
            <a:r>
              <a:rPr sz="900" dirty="0">
                <a:latin typeface="Arial"/>
                <a:cs typeface="Arial"/>
              </a:rPr>
              <a:t>Mussel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Bed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50740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23690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89146" y="1796979"/>
            <a:ext cx="818515" cy="6750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15" dirty="0">
                <a:latin typeface="Arial"/>
                <a:cs typeface="Arial"/>
              </a:rPr>
              <a:t>Treatment</a:t>
            </a:r>
            <a:endParaRPr sz="1100">
              <a:latin typeface="Arial"/>
              <a:cs typeface="Arial"/>
            </a:endParaRPr>
          </a:p>
          <a:p>
            <a:pPr marL="259079" marR="5080" indent="-225425">
              <a:lnSpc>
                <a:spcPts val="1710"/>
              </a:lnSpc>
              <a:spcBef>
                <a:spcPts val="4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00" strike="noStrike" dirty="0">
                <a:latin typeface="Arial"/>
                <a:cs typeface="Arial"/>
              </a:rPr>
              <a:t>ControlNM  NMB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9035" y="3299619"/>
            <a:ext cx="895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42491" y="3299619"/>
            <a:ext cx="1159510" cy="3289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distance in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54045" y="3299619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5337" y="256666"/>
            <a:ext cx="157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−5 −&gt; 25 m., standard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45337" y="10287"/>
            <a:ext cx="3512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/>
              <a:t>Percentage </a:t>
            </a:r>
            <a:r>
              <a:rPr sz="1300" dirty="0"/>
              <a:t>of Lost </a:t>
            </a:r>
            <a:r>
              <a:rPr sz="1300" spc="-5" dirty="0"/>
              <a:t>weight </a:t>
            </a:r>
            <a:r>
              <a:rPr sz="1300" dirty="0"/>
              <a:t>of Plaster balls</a:t>
            </a:r>
            <a:r>
              <a:rPr sz="1300" spc="-30" dirty="0"/>
              <a:t> </a:t>
            </a:r>
            <a:r>
              <a:rPr sz="1300" dirty="0"/>
              <a:t>NMB</a:t>
            </a:r>
            <a:endParaRPr sz="130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17</a:t>
            </a:fld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1384995"/>
          </a:xfrm>
        </p:spPr>
        <p:txBody>
          <a:bodyPr/>
          <a:lstStyle/>
          <a:p>
            <a:pPr algn="ctr"/>
            <a:r>
              <a:rPr lang="en-US" sz="4000" dirty="0" smtClean="0"/>
              <a:t>Standard error</a:t>
            </a:r>
          </a:p>
          <a:p>
            <a:pPr algn="ctr"/>
            <a:r>
              <a:rPr lang="en-US" sz="3200" dirty="0" smtClean="0"/>
              <a:t>(grid)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16" y="152400"/>
            <a:ext cx="15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PLASTER BALLS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86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318503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261226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203962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16" y="146685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316" y="89420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3005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846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379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9248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289864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232600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316" y="175323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316" y="1180591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316" y="60782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33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066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12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1457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691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6044" y="176148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188" y="18609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286" y="2082545"/>
            <a:ext cx="29337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15" baseline="-14619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1374" y="175247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4684" y="193649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7441" y="13539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586" y="17729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0636" y="30399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4544" y="16753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9850" y="17298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8900" y="19988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2810" y="15753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10"/>
                </a:lnTo>
                <a:lnTo>
                  <a:pt x="121539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8116" y="2331085"/>
            <a:ext cx="140715" cy="124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0947" y="19411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6253" y="17313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5430" y="20593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5705" y="17927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42771" y="15398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6080" y="99872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637" y="163131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8273" y="1631314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19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9637" y="208051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4967" y="168592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3603" y="1685925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4">
                <a:moveTo>
                  <a:pt x="0" y="0"/>
                </a:moveTo>
                <a:lnTo>
                  <a:pt x="0" y="3218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4967" y="200774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783" y="164071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2419" y="1640713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487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3783" y="2045589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6741" y="127190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5377" y="1271905"/>
            <a:ext cx="0" cy="947419"/>
          </a:xfrm>
          <a:custGeom>
            <a:avLst/>
            <a:gdLst/>
            <a:ahLst/>
            <a:cxnLst/>
            <a:rect l="l" t="t" r="r" b="b"/>
            <a:pathLst>
              <a:path h="947419">
                <a:moveTo>
                  <a:pt x="0" y="0"/>
                </a:moveTo>
                <a:lnTo>
                  <a:pt x="0" y="94741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6741" y="22193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2047" y="164693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0557" y="164693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2047" y="195326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1097" y="193103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9733" y="1931035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609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1097" y="220713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5007" y="149250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3516" y="1492503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5007" y="1798701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0313" y="230898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8822" y="2308986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8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0313" y="2531872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3144" y="171348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1780" y="1713483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58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33144" y="230936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68450" y="151650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77086" y="1516507"/>
            <a:ext cx="0" cy="570230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701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68450" y="208661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7627" y="198005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96263" y="1980057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7627" y="227888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8278" y="62344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6914" y="623443"/>
            <a:ext cx="0" cy="890905"/>
          </a:xfrm>
          <a:custGeom>
            <a:avLst/>
            <a:gdLst/>
            <a:ahLst/>
            <a:cxnLst/>
            <a:rect l="l" t="t" r="r" b="b"/>
            <a:pathLst>
              <a:path h="890905">
                <a:moveTo>
                  <a:pt x="0" y="0"/>
                </a:moveTo>
                <a:lnTo>
                  <a:pt x="0" y="89090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48278" y="151434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207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033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860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8686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4316" y="499109"/>
            <a:ext cx="3416935" cy="2735580"/>
          </a:xfrm>
          <a:custGeom>
            <a:avLst/>
            <a:gdLst/>
            <a:ahLst/>
            <a:cxnLst/>
            <a:rect l="l" t="t" r="r" b="b"/>
            <a:pathLst>
              <a:path w="3416935" h="2735580">
                <a:moveTo>
                  <a:pt x="0" y="2735453"/>
                </a:moveTo>
                <a:lnTo>
                  <a:pt x="3416427" y="2735453"/>
                </a:lnTo>
                <a:lnTo>
                  <a:pt x="3416427" y="0"/>
                </a:lnTo>
                <a:lnTo>
                  <a:pt x="0" y="0"/>
                </a:lnTo>
                <a:lnTo>
                  <a:pt x="0" y="2735453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82066" y="2804541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2066" y="223189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2066" y="165912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2066" y="108648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66344" y="28986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6344" y="23260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6344" y="17532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6344" y="1180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6344" y="6078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533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5066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8612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21457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5691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4629" y="715014"/>
            <a:ext cx="196215" cy="2303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246498" y="139369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370959" y="1409319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185665" y="23243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58741" y="239458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124071" y="1782191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67333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467358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02814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938145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638296" y="3266405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066" y="199123"/>
            <a:ext cx="1112520" cy="4927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70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19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69392" y="432156"/>
            <a:ext cx="762000" cy="914400"/>
          </a:xfrm>
          <a:prstGeom prst="diamond">
            <a:avLst/>
          </a:prstGeom>
          <a:solidFill>
            <a:srgbClr val="E42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533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on main text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418874" y="1447801"/>
            <a:ext cx="4915125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0" dirty="0" smtClean="0">
                <a:hlinkClick r:id="rId2" action="ppaction://hlinksldjump"/>
              </a:rPr>
              <a:t>1. Percentage </a:t>
            </a:r>
            <a:r>
              <a:rPr lang="en-US" dirty="0" smtClean="0">
                <a:hlinkClick r:id="rId2" action="ppaction://hlinksldjump"/>
              </a:rPr>
              <a:t>of Lost </a:t>
            </a:r>
            <a:r>
              <a:rPr lang="en-US" spc="-5" dirty="0" smtClean="0">
                <a:hlinkClick r:id="rId2" action="ppaction://hlinksldjump"/>
              </a:rPr>
              <a:t>weight </a:t>
            </a:r>
            <a:r>
              <a:rPr lang="en-US" dirty="0" smtClean="0">
                <a:hlinkClick r:id="rId2" action="ppaction://hlinksldjump"/>
              </a:rPr>
              <a:t>of Plaster balls</a:t>
            </a:r>
            <a:r>
              <a:rPr lang="en-US" spc="-35" dirty="0" smtClean="0">
                <a:hlinkClick r:id="rId2" action="ppaction://hlinksldjump"/>
              </a:rPr>
              <a:t> </a:t>
            </a:r>
            <a:r>
              <a:rPr lang="en-US" dirty="0" smtClean="0">
                <a:hlinkClick r:id="rId2" action="ppaction://hlinksldjump"/>
              </a:rPr>
              <a:t>SOUTH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8874" y="1742571"/>
            <a:ext cx="4781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0" dirty="0" smtClean="0">
                <a:hlinkClick r:id="rId3" action="ppaction://hlinksldjump"/>
              </a:rPr>
              <a:t>2. Percentage </a:t>
            </a:r>
            <a:r>
              <a:rPr lang="en-US" dirty="0" smtClean="0">
                <a:hlinkClick r:id="rId3" action="ppaction://hlinksldjump"/>
              </a:rPr>
              <a:t>of Lost </a:t>
            </a:r>
            <a:r>
              <a:rPr lang="en-US" spc="-5" dirty="0" smtClean="0">
                <a:hlinkClick r:id="rId3" action="ppaction://hlinksldjump"/>
              </a:rPr>
              <a:t>weight </a:t>
            </a:r>
            <a:r>
              <a:rPr lang="en-US" dirty="0" smtClean="0">
                <a:hlinkClick r:id="rId3" action="ppaction://hlinksldjump"/>
              </a:rPr>
              <a:t>of Plaster balls</a:t>
            </a:r>
            <a:r>
              <a:rPr lang="en-US" spc="-35" dirty="0" smtClean="0">
                <a:hlinkClick r:id="rId3" action="ppaction://hlinksldjump"/>
              </a:rPr>
              <a:t> </a:t>
            </a:r>
            <a:r>
              <a:rPr lang="en-US" dirty="0" smtClean="0">
                <a:hlinkClick r:id="rId3" action="ppaction://hlinksldjump"/>
              </a:rPr>
              <a:t>NMB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874" y="2037341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pc="-10" dirty="0" smtClean="0">
                <a:hlinkClick r:id="rId4" action="ppaction://hlinksldjump"/>
              </a:rPr>
              <a:t>3. </a:t>
            </a:r>
            <a:r>
              <a:rPr lang="es-MX" spc="-10" dirty="0" err="1" smtClean="0">
                <a:hlinkClick r:id="rId4" action="ppaction://hlinksldjump"/>
              </a:rPr>
              <a:t>Retrieved</a:t>
            </a:r>
            <a:r>
              <a:rPr lang="es-MX" spc="-10" dirty="0" smtClean="0">
                <a:hlinkClick r:id="rId4" action="ppaction://hlinksldjump"/>
              </a:rPr>
              <a:t> </a:t>
            </a:r>
            <a:r>
              <a:rPr lang="es-MX" dirty="0" err="1" smtClean="0">
                <a:hlinkClick r:id="rId4" action="ppaction://hlinksldjump"/>
              </a:rPr>
              <a:t>plaster</a:t>
            </a:r>
            <a:r>
              <a:rPr lang="es-MX" dirty="0" smtClean="0">
                <a:hlinkClick r:id="rId4" action="ppaction://hlinksldjump"/>
              </a:rPr>
              <a:t> </a:t>
            </a:r>
            <a:r>
              <a:rPr lang="es-MX" dirty="0" err="1" smtClean="0">
                <a:hlinkClick r:id="rId4" action="ppaction://hlinksldjump"/>
              </a:rPr>
              <a:t>balls</a:t>
            </a:r>
            <a:r>
              <a:rPr lang="es-MX" spc="-55" dirty="0" smtClean="0">
                <a:hlinkClick r:id="rId4" action="ppaction://hlinksldjump"/>
              </a:rPr>
              <a:t> </a:t>
            </a:r>
            <a:r>
              <a:rPr lang="es-MX" dirty="0" smtClean="0">
                <a:hlinkClick r:id="rId4" action="ppaction://hlinksldjump"/>
              </a:rPr>
              <a:t>SOUTH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8874" y="2312701"/>
            <a:ext cx="285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hlinkClick r:id="rId5" action="ppaction://hlinksldjump"/>
              </a:rPr>
              <a:t>4. </a:t>
            </a:r>
            <a:r>
              <a:rPr lang="es-MX" dirty="0" err="1" smtClean="0">
                <a:hlinkClick r:id="rId5" action="ppaction://hlinksldjump"/>
              </a:rPr>
              <a:t>Erosion</a:t>
            </a:r>
            <a:r>
              <a:rPr lang="es-MX" dirty="0" smtClean="0">
                <a:hlinkClick r:id="rId5" action="ppaction://hlinksldjump"/>
              </a:rPr>
              <a:t> </a:t>
            </a:r>
            <a:r>
              <a:rPr lang="es-MX" spc="-15" dirty="0" err="1" smtClean="0">
                <a:hlinkClick r:id="rId5" action="ppaction://hlinksldjump"/>
              </a:rPr>
              <a:t>by</a:t>
            </a:r>
            <a:r>
              <a:rPr lang="es-MX" spc="-15" dirty="0" smtClean="0">
                <a:hlinkClick r:id="rId5" action="ppaction://hlinksldjump"/>
              </a:rPr>
              <a:t> </a:t>
            </a:r>
            <a:r>
              <a:rPr lang="es-MX" dirty="0" err="1" smtClean="0">
                <a:hlinkClick r:id="rId5" action="ppaction://hlinksldjump"/>
              </a:rPr>
              <a:t>sediment</a:t>
            </a:r>
            <a:r>
              <a:rPr lang="es-MX" spc="-80" dirty="0" smtClean="0">
                <a:hlinkClick r:id="rId5" action="ppaction://hlinksldjump"/>
              </a:rPr>
              <a:t> </a:t>
            </a:r>
            <a:r>
              <a:rPr lang="es-MX" dirty="0" err="1" smtClean="0">
                <a:hlinkClick r:id="rId5" action="ppaction://hlinksldjump"/>
              </a:rPr>
              <a:t>sticks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4895" y="687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them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50208" y="990600"/>
            <a:ext cx="32468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318541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261683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204838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16" y="147993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316" y="91147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637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494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0245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555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290106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233260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316" y="176415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316" y="119570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316" y="62712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728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2594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789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7408" y="177165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4646" y="187045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1597" y="211912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3754" y="209042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5667" y="176263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8805" y="13672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6169" y="17832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3352" y="30408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2478" y="1686305"/>
            <a:ext cx="245872" cy="159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3994" y="20074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2994" y="15869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7326" y="2337180"/>
            <a:ext cx="188849" cy="12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3635" y="19502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37842" y="17419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5151" y="20674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9413" y="18028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87064" y="15518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637" y="1642998"/>
            <a:ext cx="0" cy="446405"/>
          </a:xfrm>
          <a:custGeom>
            <a:avLst/>
            <a:gdLst/>
            <a:ahLst/>
            <a:cxnLst/>
            <a:rect l="l" t="t" r="r" b="b"/>
            <a:pathLst>
              <a:path h="446405">
                <a:moveTo>
                  <a:pt x="0" y="0"/>
                </a:moveTo>
                <a:lnTo>
                  <a:pt x="0" y="44602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7545" y="169722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7898" y="1697227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1953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7545" y="201676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6650" y="165239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6875" y="1652397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95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6650" y="20543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2958" y="128638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3311" y="1286383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2958" y="222669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47164" y="165862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7517" y="1658620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40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7164" y="196265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14475" y="194068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44827" y="1940686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39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4475" y="221462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3601" y="150533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3826" y="1505330"/>
            <a:ext cx="0" cy="304165"/>
          </a:xfrm>
          <a:custGeom>
            <a:avLst/>
            <a:gdLst/>
            <a:ahLst/>
            <a:cxnLst/>
            <a:rect l="l" t="t" r="r" b="b"/>
            <a:pathLst>
              <a:path h="304164">
                <a:moveTo>
                  <a:pt x="0" y="0"/>
                </a:moveTo>
                <a:lnTo>
                  <a:pt x="0" y="30391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3601" y="180924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57807" y="231584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8160" y="2315845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0"/>
                </a:moveTo>
                <a:lnTo>
                  <a:pt x="0" y="22110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57807" y="253695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44116" y="172466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74469" y="1724660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56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44116" y="231622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8448" y="15292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98675" y="1529207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0"/>
                </a:moveTo>
                <a:lnTo>
                  <a:pt x="0" y="5657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68448" y="20949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35758" y="198932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5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65985" y="198932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65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35758" y="22858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5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010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1168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22323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328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316" y="519302"/>
            <a:ext cx="3416935" cy="2715260"/>
          </a:xfrm>
          <a:custGeom>
            <a:avLst/>
            <a:gdLst/>
            <a:ahLst/>
            <a:cxnLst/>
            <a:rect l="l" t="t" r="r" b="b"/>
            <a:pathLst>
              <a:path w="3416935" h="2715260">
                <a:moveTo>
                  <a:pt x="0" y="2715260"/>
                </a:moveTo>
                <a:lnTo>
                  <a:pt x="3416427" y="2715260"/>
                </a:lnTo>
                <a:lnTo>
                  <a:pt x="3416427" y="0"/>
                </a:lnTo>
                <a:lnTo>
                  <a:pt x="0" y="0"/>
                </a:lnTo>
                <a:lnTo>
                  <a:pt x="0" y="271526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82066" y="280695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2066" y="2238501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066" y="1670050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2066" y="110159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6344" y="2901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6344" y="233260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6344" y="17641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6344" y="11957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66344" y="6271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7728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125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478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4629" y="69954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246498" y="1403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370959" y="141935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185665" y="23343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58741" y="24046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124071" y="1792224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29283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81530" y="3266405"/>
            <a:ext cx="12623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64585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2066" y="177888"/>
            <a:ext cx="1939925" cy="5334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latin typeface="Arial"/>
                <a:cs typeface="Arial"/>
              </a:rPr>
              <a:t>−5 −&gt; 25 m., standard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95" name="Diamond 94">
            <a:hlinkClick r:id="rId4" action="ppaction://hlinksldjump"/>
          </p:cNvPr>
          <p:cNvSpPr/>
          <p:nvPr/>
        </p:nvSpPr>
        <p:spPr>
          <a:xfrm>
            <a:off x="4370862" y="368453"/>
            <a:ext cx="802588" cy="934285"/>
          </a:xfrm>
          <a:prstGeom prst="diamond">
            <a:avLst/>
          </a:prstGeom>
          <a:solidFill>
            <a:srgbClr val="E42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back to index</a:t>
            </a:r>
            <a:endParaRPr lang="en-US" sz="700" dirty="0"/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2712339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1867789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102336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41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1382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9347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731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316" y="313461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316" y="229006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1445641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601091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436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40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364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332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292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1665" y="234708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286" y="249377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113" y="2820542"/>
            <a:ext cx="29210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37" baseline="-20467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9628" y="233375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9063" y="260515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3062" y="17346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5683" y="23524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5510" y="20610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886" y="26007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6733" y="27746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51025" y="20087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0459" y="12106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9637" y="21102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894" y="2110232"/>
            <a:ext cx="0" cy="662940"/>
          </a:xfrm>
          <a:custGeom>
            <a:avLst/>
            <a:gdLst/>
            <a:ahLst/>
            <a:cxnLst/>
            <a:rect l="l" t="t" r="r" b="b"/>
            <a:pathLst>
              <a:path h="662939">
                <a:moveTo>
                  <a:pt x="0" y="0"/>
                </a:moveTo>
                <a:lnTo>
                  <a:pt x="0" y="66243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637" y="27726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7602" y="219075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1858" y="2190750"/>
            <a:ext cx="0" cy="474980"/>
          </a:xfrm>
          <a:custGeom>
            <a:avLst/>
            <a:gdLst/>
            <a:ahLst/>
            <a:cxnLst/>
            <a:rect l="l" t="t" r="r" b="b"/>
            <a:pathLst>
              <a:path h="474980">
                <a:moveTo>
                  <a:pt x="0" y="0"/>
                </a:moveTo>
                <a:lnTo>
                  <a:pt x="0" y="4747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7602" y="26654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2258" y="212407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6516" y="2124075"/>
            <a:ext cx="0" cy="597535"/>
          </a:xfrm>
          <a:custGeom>
            <a:avLst/>
            <a:gdLst/>
            <a:ahLst/>
            <a:cxnLst/>
            <a:rect l="l" t="t" r="r" b="b"/>
            <a:pathLst>
              <a:path h="597535">
                <a:moveTo>
                  <a:pt x="0" y="0"/>
                </a:moveTo>
                <a:lnTo>
                  <a:pt x="0" y="59728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2258" y="272135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2086" y="19055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6342" y="1905507"/>
            <a:ext cx="0" cy="452120"/>
          </a:xfrm>
          <a:custGeom>
            <a:avLst/>
            <a:gdLst/>
            <a:ahLst/>
            <a:cxnLst/>
            <a:rect l="l" t="t" r="r" b="b"/>
            <a:pathLst>
              <a:path h="452119">
                <a:moveTo>
                  <a:pt x="0" y="0"/>
                </a:moveTo>
                <a:lnTo>
                  <a:pt x="0" y="45161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2086" y="23571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9461" y="223151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3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53719" y="2231517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71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9461" y="31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3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3310" y="26245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07566" y="2624582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56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3310" y="306514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17035" y="624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41292" y="624077"/>
            <a:ext cx="0" cy="1313815"/>
          </a:xfrm>
          <a:custGeom>
            <a:avLst/>
            <a:gdLst/>
            <a:ahLst/>
            <a:cxnLst/>
            <a:rect l="l" t="t" r="r" b="b"/>
            <a:pathLst>
              <a:path h="1313814">
                <a:moveTo>
                  <a:pt x="0" y="0"/>
                </a:moveTo>
                <a:lnTo>
                  <a:pt x="0" y="13138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17035" y="19378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6167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3544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091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816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4316" y="499744"/>
            <a:ext cx="3416935" cy="2734945"/>
          </a:xfrm>
          <a:custGeom>
            <a:avLst/>
            <a:gdLst/>
            <a:ahLst/>
            <a:cxnLst/>
            <a:rect l="l" t="t" r="r" b="b"/>
            <a:pathLst>
              <a:path w="3416935" h="2734945">
                <a:moveTo>
                  <a:pt x="0" y="2734818"/>
                </a:moveTo>
                <a:lnTo>
                  <a:pt x="3416427" y="2734818"/>
                </a:lnTo>
                <a:lnTo>
                  <a:pt x="3416427" y="0"/>
                </a:lnTo>
                <a:lnTo>
                  <a:pt x="0" y="0"/>
                </a:lnTo>
                <a:lnTo>
                  <a:pt x="0" y="2734818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82066" y="219595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2066" y="13515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6344" y="3134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6344" y="22900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6344" y="144564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6344" y="6010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943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5740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536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1332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129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629" y="689769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46498" y="1393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370959" y="140957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85665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58741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124071" y="1782445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2066" y="3052537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1430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74088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02052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30017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22675" y="3266405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2066" y="206527"/>
            <a:ext cx="1943735" cy="4787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645"/>
              </a:spcBef>
            </a:pPr>
            <a:r>
              <a:rPr sz="1100" dirty="0">
                <a:latin typeface="Arial"/>
                <a:cs typeface="Arial"/>
              </a:rPr>
              <a:t>Consistent &amp; standard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271614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187756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103911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637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494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0245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555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316" y="31353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316" y="229679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1458341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61988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728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2594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789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7408" y="235267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7346" y="2498344"/>
            <a:ext cx="3835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4297" y="2865247"/>
            <a:ext cx="19748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6454" y="2822829"/>
            <a:ext cx="6121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5667" y="23394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8805" y="17448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6169" y="23582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2994" y="20689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3635" y="260464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5151" y="27774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7064" y="20170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637" y="2118232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73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61664" y="21982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3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7898" y="2198242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5">
                <a:moveTo>
                  <a:pt x="0" y="0"/>
                </a:moveTo>
                <a:lnTo>
                  <a:pt x="0" y="4712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1664" y="266953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3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0769" y="213194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6875" y="2131948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96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0769" y="272491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77721" y="19150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3826" y="1915032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3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7721" y="236334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88235" y="223862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4469" y="2238629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4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88235" y="311111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79751" y="262902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5985" y="2629026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0"/>
                </a:moveTo>
                <a:lnTo>
                  <a:pt x="0" y="4373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79751" y="306641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10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168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2323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328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4316" y="519302"/>
            <a:ext cx="3416935" cy="2715260"/>
          </a:xfrm>
          <a:custGeom>
            <a:avLst/>
            <a:gdLst/>
            <a:ahLst/>
            <a:cxnLst/>
            <a:rect l="l" t="t" r="r" b="b"/>
            <a:pathLst>
              <a:path w="3416935" h="2715260">
                <a:moveTo>
                  <a:pt x="0" y="2715260"/>
                </a:moveTo>
                <a:lnTo>
                  <a:pt x="3416427" y="2715260"/>
                </a:lnTo>
                <a:lnTo>
                  <a:pt x="3416427" y="0"/>
                </a:lnTo>
                <a:lnTo>
                  <a:pt x="0" y="0"/>
                </a:lnTo>
                <a:lnTo>
                  <a:pt x="0" y="271526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2066" y="220268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2066" y="13642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6344" y="31353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344" y="22967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6344" y="145834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344" y="61988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728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125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478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629" y="69954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46498" y="1403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1717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370959" y="141935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85665" y="23343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58741" y="24046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24071" y="1792224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2066" y="3053299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29283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81530" y="3266405"/>
            <a:ext cx="12623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64585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066" y="185851"/>
            <a:ext cx="2770505" cy="51815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810"/>
              </a:spcBef>
            </a:pPr>
            <a:r>
              <a:rPr sz="1100" dirty="0">
                <a:latin typeface="Arial"/>
                <a:cs typeface="Arial"/>
              </a:rPr>
              <a:t>−5 −&gt; 25 m., Consistent &amp; standard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22</a:t>
            </a:fld>
            <a:endParaRPr lang="es-M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234" y="2935604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234" y="2156079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234" y="137642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34" y="59690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98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57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428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787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5307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234" y="2545842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234" y="1766316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234" y="986663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378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749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108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4798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8385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210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4755" y="189661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2858" y="256286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8344" y="240449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8852" y="183794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39871" y="192532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6152" y="208584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2947" y="27787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4382" y="18097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29741" y="22734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00250" y="1819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1267" y="9398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3872" y="1814195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986" y="1814195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872" y="2167763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0666" y="62344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3780" y="623443"/>
            <a:ext cx="0" cy="1116965"/>
          </a:xfrm>
          <a:custGeom>
            <a:avLst/>
            <a:gdLst/>
            <a:ahLst/>
            <a:cxnLst/>
            <a:rect l="l" t="t" r="r" b="b"/>
            <a:pathLst>
              <a:path h="1116964">
                <a:moveTo>
                  <a:pt x="0" y="0"/>
                </a:moveTo>
                <a:lnTo>
                  <a:pt x="0" y="111658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0666" y="1740026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1974" y="243357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85088" y="2433573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29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1974" y="288086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67460" y="248577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0574" y="2485770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6794" y="13080"/>
                </a:moveTo>
                <a:lnTo>
                  <a:pt x="6794" y="13080"/>
                </a:lnTo>
              </a:path>
            </a:pathLst>
          </a:custGeom>
          <a:ln w="2616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7460" y="2511932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37969" y="175933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61082" y="1759330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9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37969" y="2105279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78986" y="1693036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2101" y="1693036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0"/>
                </a:moveTo>
                <a:lnTo>
                  <a:pt x="0" y="6532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78986" y="2346325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0666" y="2587751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33780" y="2587751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5">
                <a:moveTo>
                  <a:pt x="0" y="0"/>
                </a:moveTo>
                <a:lnTo>
                  <a:pt x="0" y="5224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0666" y="3110229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1974" y="94361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5088" y="943610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0"/>
                </a:moveTo>
                <a:lnTo>
                  <a:pt x="0" y="18727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1974" y="2816351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67460" y="1982342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0574" y="1982342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0"/>
                </a:moveTo>
                <a:lnTo>
                  <a:pt x="0" y="7226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67460" y="270497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37969" y="156349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61082" y="1563497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0"/>
                </a:moveTo>
                <a:lnTo>
                  <a:pt x="0" y="65303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37969" y="221653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378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0234" y="499109"/>
            <a:ext cx="3158490" cy="2735580"/>
          </a:xfrm>
          <a:custGeom>
            <a:avLst/>
            <a:gdLst/>
            <a:ahLst/>
            <a:cxnLst/>
            <a:rect l="l" t="t" r="r" b="b"/>
            <a:pathLst>
              <a:path w="3158490" h="2735580">
                <a:moveTo>
                  <a:pt x="0" y="2735453"/>
                </a:moveTo>
                <a:lnTo>
                  <a:pt x="3158490" y="2735453"/>
                </a:lnTo>
                <a:lnTo>
                  <a:pt x="3158490" y="0"/>
                </a:lnTo>
                <a:lnTo>
                  <a:pt x="0" y="0"/>
                </a:lnTo>
                <a:lnTo>
                  <a:pt x="0" y="2735453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82066" y="2451735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2066" y="167220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2066" y="849492"/>
            <a:ext cx="840105" cy="4140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7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72262" y="25458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2262" y="176631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2262" y="98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378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474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6108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747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8838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210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4629" y="689515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094479" y="139369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218940" y="1409319"/>
            <a:ext cx="1132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Natural </a:t>
            </a:r>
            <a:r>
              <a:rPr sz="1000" dirty="0">
                <a:latin typeface="Arial"/>
                <a:cs typeface="Arial"/>
              </a:rPr>
              <a:t>Mussel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33646" y="23243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06722" y="239458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972052" y="1782191"/>
            <a:ext cx="8794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5080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ControlNM  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85774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64183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77770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91485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05073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18789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58544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7534" y="276097"/>
            <a:ext cx="9029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597534" y="13080"/>
            <a:ext cx="3780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NMB</a:t>
            </a: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234" y="2937764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234" y="2163952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234" y="1390141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34" y="61633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87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0944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814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5215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234" y="255079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234" y="177711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234" y="100330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240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947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667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641" y="190576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5808" y="256705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8714" y="240982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4448" y="184746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038" y="209372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1575" y="27815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7333" y="18196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5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0110" y="22800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5845" y="18296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872" y="1824608"/>
            <a:ext cx="0" cy="351155"/>
          </a:xfrm>
          <a:custGeom>
            <a:avLst/>
            <a:gdLst/>
            <a:ahLst/>
            <a:cxnLst/>
            <a:rect l="l" t="t" r="r" b="b"/>
            <a:pathLst>
              <a:path h="351155">
                <a:moveTo>
                  <a:pt x="0" y="0"/>
                </a:moveTo>
                <a:lnTo>
                  <a:pt x="0" y="35102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89355" y="64261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2408" y="642619"/>
            <a:ext cx="0" cy="1108710"/>
          </a:xfrm>
          <a:custGeom>
            <a:avLst/>
            <a:gdLst/>
            <a:ahLst/>
            <a:cxnLst/>
            <a:rect l="l" t="t" r="r" b="b"/>
            <a:pathLst>
              <a:path h="1108710">
                <a:moveTo>
                  <a:pt x="0" y="0"/>
                </a:moveTo>
                <a:lnTo>
                  <a:pt x="0" y="110832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9355" y="1750948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4986" y="2439416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8038" y="2439416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11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84986" y="2883535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7891" y="249135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0944" y="249135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-6794" y="12953"/>
                </a:moveTo>
                <a:lnTo>
                  <a:pt x="6794" y="12953"/>
                </a:lnTo>
              </a:path>
            </a:pathLst>
          </a:custGeom>
          <a:ln w="2590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7891" y="251726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3626" y="177012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6679" y="1770126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353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3626" y="211366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89355" y="259245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2408" y="2592451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4">
                <a:moveTo>
                  <a:pt x="0" y="0"/>
                </a:moveTo>
                <a:lnTo>
                  <a:pt x="0" y="5186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9355" y="311111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4986" y="96037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8038" y="960374"/>
            <a:ext cx="0" cy="1859280"/>
          </a:xfrm>
          <a:custGeom>
            <a:avLst/>
            <a:gdLst/>
            <a:ahLst/>
            <a:cxnLst/>
            <a:rect l="l" t="t" r="r" b="b"/>
            <a:pathLst>
              <a:path h="1859280">
                <a:moveTo>
                  <a:pt x="0" y="0"/>
                </a:moveTo>
                <a:lnTo>
                  <a:pt x="0" y="185902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4986" y="281940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2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67891" y="199148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10944" y="1991486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42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67891" y="270891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3626" y="157581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6679" y="1575816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820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03626" y="2224023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3240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0234" y="519302"/>
            <a:ext cx="3158490" cy="2715260"/>
          </a:xfrm>
          <a:custGeom>
            <a:avLst/>
            <a:gdLst/>
            <a:ahLst/>
            <a:cxnLst/>
            <a:rect l="l" t="t" r="r" b="b"/>
            <a:pathLst>
              <a:path w="3158490" h="2715260">
                <a:moveTo>
                  <a:pt x="0" y="2715260"/>
                </a:moveTo>
                <a:lnTo>
                  <a:pt x="3158490" y="2715260"/>
                </a:lnTo>
                <a:lnTo>
                  <a:pt x="3158490" y="0"/>
                </a:lnTo>
                <a:lnTo>
                  <a:pt x="0" y="0"/>
                </a:lnTo>
                <a:lnTo>
                  <a:pt x="0" y="2715260"/>
                </a:lnTo>
                <a:close/>
              </a:path>
            </a:pathLst>
          </a:custGeom>
          <a:ln w="1358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2066" y="245668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066" y="1683004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2066" y="867805"/>
            <a:ext cx="1038860" cy="4102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2262" y="25507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2262" y="17771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2262" y="1003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240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8947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667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4629" y="69954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94479" y="1403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18940" y="1419352"/>
            <a:ext cx="1132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Natural </a:t>
            </a:r>
            <a:r>
              <a:rPr sz="1000" dirty="0">
                <a:latin typeface="Arial"/>
                <a:cs typeface="Arial"/>
              </a:rPr>
              <a:t>Mussel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033646" y="23343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722" y="24046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72052" y="1792224"/>
            <a:ext cx="8794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5080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ControlNM  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84402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58544" y="3266405"/>
            <a:ext cx="12623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3367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7534" y="276097"/>
            <a:ext cx="17303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−5 −&gt; 25 m., standard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597534" y="13080"/>
            <a:ext cx="3780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NMB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24</a:t>
            </a:fld>
            <a:endParaRPr lang="es-MX"/>
          </a:p>
        </p:txBody>
      </p:sp>
      <p:sp>
        <p:nvSpPr>
          <p:cNvPr id="76" name="Diamond 75">
            <a:hlinkClick r:id="rId2" action="ppaction://hlinksldjump"/>
          </p:cNvPr>
          <p:cNvSpPr/>
          <p:nvPr/>
        </p:nvSpPr>
        <p:spPr>
          <a:xfrm>
            <a:off x="4370862" y="368453"/>
            <a:ext cx="802588" cy="934285"/>
          </a:xfrm>
          <a:prstGeom prst="diamond">
            <a:avLst/>
          </a:prstGeom>
          <a:solidFill>
            <a:srgbClr val="E42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back to index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1877437"/>
          </a:xfrm>
        </p:spPr>
        <p:txBody>
          <a:bodyPr/>
          <a:lstStyle/>
          <a:p>
            <a:pPr algn="ctr"/>
            <a:r>
              <a:rPr lang="en-US" sz="4000" dirty="0" smtClean="0"/>
              <a:t>Percentage Loss</a:t>
            </a:r>
          </a:p>
          <a:p>
            <a:pPr algn="ctr"/>
            <a:r>
              <a:rPr lang="en-US" sz="3200" dirty="0" smtClean="0"/>
              <a:t>(</a:t>
            </a:r>
            <a:r>
              <a:rPr lang="en-US" sz="3200" dirty="0" err="1" smtClean="0"/>
              <a:t>bargraph</a:t>
            </a:r>
            <a:r>
              <a:rPr lang="en-US" sz="3200" dirty="0" smtClean="0"/>
              <a:t>)</a:t>
            </a:r>
          </a:p>
          <a:p>
            <a:pPr algn="ctr"/>
            <a:r>
              <a:rPr lang="en-US" sz="3200" dirty="0" smtClean="0"/>
              <a:t>Std. error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16" y="152400"/>
            <a:ext cx="15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PLASTER BALLS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6209" y="270535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6085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6089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091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6095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6098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5973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5976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5979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5982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5985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5861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5864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867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870" y="2705354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316" y="270535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6209" y="196977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6085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6089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6091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6095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6098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5973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55976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5979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5982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5985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35861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05864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5867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870" y="1969770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316" y="196977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66209" y="12341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36085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6089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76091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6095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6098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85973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5976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25979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5982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65985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5861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5864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5867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870" y="1234186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4316" y="123418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4316" y="498729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316" y="3073145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6209" y="233756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6085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06089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76091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46095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6098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85973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55976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5979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95982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65985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35861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05864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5867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5870" y="233756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316" y="233756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6209" y="160197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36085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6089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76091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46095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6098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85973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55976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5979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95982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65985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35861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05864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5867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5870" y="1601977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4316" y="160197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6209" y="86652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41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36085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31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6089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6091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46095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16098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25979" y="866521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310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95982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65985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35861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4">
                <a:moveTo>
                  <a:pt x="0" y="0"/>
                </a:moveTo>
                <a:lnTo>
                  <a:pt x="231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5867" y="866521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8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5870" y="866521"/>
            <a:ext cx="23495" cy="0"/>
          </a:xfrm>
          <a:custGeom>
            <a:avLst/>
            <a:gdLst/>
            <a:ahLst/>
            <a:cxnLst/>
            <a:rect l="l" t="t" r="r" b="b"/>
            <a:pathLst>
              <a:path w="23495">
                <a:moveTo>
                  <a:pt x="0" y="0"/>
                </a:moveTo>
                <a:lnTo>
                  <a:pt x="229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4316" y="866521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>
                <a:moveTo>
                  <a:pt x="0" y="0"/>
                </a:moveTo>
                <a:lnTo>
                  <a:pt x="3454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2366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363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02360" y="296925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0"/>
                </a:moveTo>
                <a:lnTo>
                  <a:pt x="0" y="77101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2360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32357" y="296925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5">
                <a:moveTo>
                  <a:pt x="0" y="0"/>
                </a:moveTo>
                <a:lnTo>
                  <a:pt x="0" y="420496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32357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62480" y="296925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46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62480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92477" y="296925"/>
            <a:ext cx="0" cy="504190"/>
          </a:xfrm>
          <a:custGeom>
            <a:avLst/>
            <a:gdLst/>
            <a:ahLst/>
            <a:cxnLst/>
            <a:rect l="l" t="t" r="r" b="b"/>
            <a:pathLst>
              <a:path h="504190">
                <a:moveTo>
                  <a:pt x="0" y="0"/>
                </a:moveTo>
                <a:lnTo>
                  <a:pt x="0" y="50368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92477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22475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52472" y="296925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385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52472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82469" y="296925"/>
            <a:ext cx="0" cy="589280"/>
          </a:xfrm>
          <a:custGeom>
            <a:avLst/>
            <a:gdLst/>
            <a:ahLst/>
            <a:cxnLst/>
            <a:rect l="l" t="t" r="r" b="b"/>
            <a:pathLst>
              <a:path h="589280">
                <a:moveTo>
                  <a:pt x="0" y="0"/>
                </a:moveTo>
                <a:lnTo>
                  <a:pt x="0" y="588899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82469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12592" y="2969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822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12592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42589" y="296925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84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42589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72586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02584" y="296925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722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02584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32580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62704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2366" y="634873"/>
            <a:ext cx="103505" cy="2438400"/>
          </a:xfrm>
          <a:custGeom>
            <a:avLst/>
            <a:gdLst/>
            <a:ahLst/>
            <a:cxnLst/>
            <a:rect l="l" t="t" r="r" b="b"/>
            <a:pathLst>
              <a:path w="103504" h="2438400">
                <a:moveTo>
                  <a:pt x="0" y="2438273"/>
                </a:moveTo>
                <a:lnTo>
                  <a:pt x="103504" y="2438273"/>
                </a:lnTo>
                <a:lnTo>
                  <a:pt x="103504" y="0"/>
                </a:lnTo>
                <a:lnTo>
                  <a:pt x="0" y="0"/>
                </a:lnTo>
                <a:lnTo>
                  <a:pt x="0" y="243827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8861" y="745744"/>
            <a:ext cx="103505" cy="2327910"/>
          </a:xfrm>
          <a:custGeom>
            <a:avLst/>
            <a:gdLst/>
            <a:ahLst/>
            <a:cxnLst/>
            <a:rect l="l" t="t" r="r" b="b"/>
            <a:pathLst>
              <a:path w="103504" h="2327910">
                <a:moveTo>
                  <a:pt x="0" y="2327402"/>
                </a:moveTo>
                <a:lnTo>
                  <a:pt x="103504" y="2327402"/>
                </a:lnTo>
                <a:lnTo>
                  <a:pt x="103504" y="0"/>
                </a:lnTo>
                <a:lnTo>
                  <a:pt x="0" y="0"/>
                </a:lnTo>
                <a:lnTo>
                  <a:pt x="0" y="232740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2363" y="742569"/>
            <a:ext cx="103505" cy="2331085"/>
          </a:xfrm>
          <a:custGeom>
            <a:avLst/>
            <a:gdLst/>
            <a:ahLst/>
            <a:cxnLst/>
            <a:rect l="l" t="t" r="r" b="b"/>
            <a:pathLst>
              <a:path w="103505" h="2331085">
                <a:moveTo>
                  <a:pt x="0" y="2330577"/>
                </a:moveTo>
                <a:lnTo>
                  <a:pt x="103505" y="2330577"/>
                </a:lnTo>
                <a:lnTo>
                  <a:pt x="103505" y="0"/>
                </a:lnTo>
                <a:lnTo>
                  <a:pt x="0" y="0"/>
                </a:lnTo>
                <a:lnTo>
                  <a:pt x="0" y="233057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8858" y="771398"/>
            <a:ext cx="103505" cy="2301875"/>
          </a:xfrm>
          <a:custGeom>
            <a:avLst/>
            <a:gdLst/>
            <a:ahLst/>
            <a:cxnLst/>
            <a:rect l="l" t="t" r="r" b="b"/>
            <a:pathLst>
              <a:path w="103505" h="2301875">
                <a:moveTo>
                  <a:pt x="0" y="2301748"/>
                </a:moveTo>
                <a:lnTo>
                  <a:pt x="103504" y="2301748"/>
                </a:lnTo>
                <a:lnTo>
                  <a:pt x="103504" y="0"/>
                </a:lnTo>
                <a:lnTo>
                  <a:pt x="0" y="0"/>
                </a:lnTo>
                <a:lnTo>
                  <a:pt x="0" y="230174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98855" y="1067942"/>
            <a:ext cx="207010" cy="2005330"/>
          </a:xfrm>
          <a:custGeom>
            <a:avLst/>
            <a:gdLst/>
            <a:ahLst/>
            <a:cxnLst/>
            <a:rect l="l" t="t" r="r" b="b"/>
            <a:pathLst>
              <a:path w="207009" h="2005330">
                <a:moveTo>
                  <a:pt x="0" y="2005202"/>
                </a:moveTo>
                <a:lnTo>
                  <a:pt x="207009" y="2005202"/>
                </a:lnTo>
                <a:lnTo>
                  <a:pt x="207009" y="0"/>
                </a:lnTo>
                <a:lnTo>
                  <a:pt x="0" y="0"/>
                </a:lnTo>
                <a:lnTo>
                  <a:pt x="0" y="200520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28852" y="717423"/>
            <a:ext cx="207010" cy="2355850"/>
          </a:xfrm>
          <a:custGeom>
            <a:avLst/>
            <a:gdLst/>
            <a:ahLst/>
            <a:cxnLst/>
            <a:rect l="l" t="t" r="r" b="b"/>
            <a:pathLst>
              <a:path w="207009" h="2355850">
                <a:moveTo>
                  <a:pt x="0" y="2355723"/>
                </a:moveTo>
                <a:lnTo>
                  <a:pt x="207009" y="2355723"/>
                </a:lnTo>
                <a:lnTo>
                  <a:pt x="207009" y="0"/>
                </a:lnTo>
                <a:lnTo>
                  <a:pt x="0" y="0"/>
                </a:lnTo>
                <a:lnTo>
                  <a:pt x="0" y="235572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58975" y="731393"/>
            <a:ext cx="207010" cy="2341880"/>
          </a:xfrm>
          <a:custGeom>
            <a:avLst/>
            <a:gdLst/>
            <a:ahLst/>
            <a:cxnLst/>
            <a:rect l="l" t="t" r="r" b="b"/>
            <a:pathLst>
              <a:path w="207010" h="2341880">
                <a:moveTo>
                  <a:pt x="0" y="2341753"/>
                </a:moveTo>
                <a:lnTo>
                  <a:pt x="207010" y="2341753"/>
                </a:lnTo>
                <a:lnTo>
                  <a:pt x="207010" y="0"/>
                </a:lnTo>
                <a:lnTo>
                  <a:pt x="0" y="0"/>
                </a:lnTo>
                <a:lnTo>
                  <a:pt x="0" y="23417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88973" y="800608"/>
            <a:ext cx="207010" cy="2272665"/>
          </a:xfrm>
          <a:custGeom>
            <a:avLst/>
            <a:gdLst/>
            <a:ahLst/>
            <a:cxnLst/>
            <a:rect l="l" t="t" r="r" b="b"/>
            <a:pathLst>
              <a:path w="207010" h="2272665">
                <a:moveTo>
                  <a:pt x="0" y="2272538"/>
                </a:moveTo>
                <a:lnTo>
                  <a:pt x="207010" y="2272538"/>
                </a:lnTo>
                <a:lnTo>
                  <a:pt x="207010" y="0"/>
                </a:lnTo>
                <a:lnTo>
                  <a:pt x="0" y="0"/>
                </a:lnTo>
                <a:lnTo>
                  <a:pt x="0" y="2272538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22475" y="691769"/>
            <a:ext cx="103505" cy="2381885"/>
          </a:xfrm>
          <a:custGeom>
            <a:avLst/>
            <a:gdLst/>
            <a:ahLst/>
            <a:cxnLst/>
            <a:rect l="l" t="t" r="r" b="b"/>
            <a:pathLst>
              <a:path w="103505" h="2381885">
                <a:moveTo>
                  <a:pt x="0" y="2381377"/>
                </a:moveTo>
                <a:lnTo>
                  <a:pt x="103505" y="2381377"/>
                </a:lnTo>
                <a:lnTo>
                  <a:pt x="103505" y="0"/>
                </a:lnTo>
                <a:lnTo>
                  <a:pt x="0" y="0"/>
                </a:lnTo>
                <a:lnTo>
                  <a:pt x="0" y="238137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18970" y="835660"/>
            <a:ext cx="103505" cy="2237740"/>
          </a:xfrm>
          <a:custGeom>
            <a:avLst/>
            <a:gdLst/>
            <a:ahLst/>
            <a:cxnLst/>
            <a:rect l="l" t="t" r="r" b="b"/>
            <a:pathLst>
              <a:path w="103505" h="2237740">
                <a:moveTo>
                  <a:pt x="0" y="2237486"/>
                </a:moveTo>
                <a:lnTo>
                  <a:pt x="103505" y="2237486"/>
                </a:lnTo>
                <a:lnTo>
                  <a:pt x="103505" y="0"/>
                </a:lnTo>
                <a:lnTo>
                  <a:pt x="0" y="0"/>
                </a:lnTo>
                <a:lnTo>
                  <a:pt x="0" y="223748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48967" y="890777"/>
            <a:ext cx="207010" cy="2182495"/>
          </a:xfrm>
          <a:custGeom>
            <a:avLst/>
            <a:gdLst/>
            <a:ahLst/>
            <a:cxnLst/>
            <a:rect l="l" t="t" r="r" b="b"/>
            <a:pathLst>
              <a:path w="207010" h="2182495">
                <a:moveTo>
                  <a:pt x="0" y="2182368"/>
                </a:moveTo>
                <a:lnTo>
                  <a:pt x="207010" y="2182368"/>
                </a:lnTo>
                <a:lnTo>
                  <a:pt x="207010" y="0"/>
                </a:lnTo>
                <a:lnTo>
                  <a:pt x="0" y="0"/>
                </a:lnTo>
                <a:lnTo>
                  <a:pt x="0" y="2182368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78964" y="885825"/>
            <a:ext cx="207010" cy="2187575"/>
          </a:xfrm>
          <a:custGeom>
            <a:avLst/>
            <a:gdLst/>
            <a:ahLst/>
            <a:cxnLst/>
            <a:rect l="l" t="t" r="r" b="b"/>
            <a:pathLst>
              <a:path w="207010" h="2187575">
                <a:moveTo>
                  <a:pt x="0" y="2187321"/>
                </a:moveTo>
                <a:lnTo>
                  <a:pt x="207010" y="2187321"/>
                </a:lnTo>
                <a:lnTo>
                  <a:pt x="207010" y="0"/>
                </a:lnTo>
                <a:lnTo>
                  <a:pt x="0" y="0"/>
                </a:lnTo>
                <a:lnTo>
                  <a:pt x="0" y="218732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09088" y="785748"/>
            <a:ext cx="207010" cy="2287905"/>
          </a:xfrm>
          <a:custGeom>
            <a:avLst/>
            <a:gdLst/>
            <a:ahLst/>
            <a:cxnLst/>
            <a:rect l="l" t="t" r="r" b="b"/>
            <a:pathLst>
              <a:path w="207010" h="2287905">
                <a:moveTo>
                  <a:pt x="0" y="2287397"/>
                </a:moveTo>
                <a:lnTo>
                  <a:pt x="207010" y="2287397"/>
                </a:lnTo>
                <a:lnTo>
                  <a:pt x="207010" y="0"/>
                </a:lnTo>
                <a:lnTo>
                  <a:pt x="0" y="0"/>
                </a:lnTo>
                <a:lnTo>
                  <a:pt x="0" y="228739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39085" y="731773"/>
            <a:ext cx="207010" cy="2341880"/>
          </a:xfrm>
          <a:custGeom>
            <a:avLst/>
            <a:gdLst/>
            <a:ahLst/>
            <a:cxnLst/>
            <a:rect l="l" t="t" r="r" b="b"/>
            <a:pathLst>
              <a:path w="207010" h="2341880">
                <a:moveTo>
                  <a:pt x="0" y="2341372"/>
                </a:moveTo>
                <a:lnTo>
                  <a:pt x="207010" y="2341372"/>
                </a:lnTo>
                <a:lnTo>
                  <a:pt x="207010" y="0"/>
                </a:lnTo>
                <a:lnTo>
                  <a:pt x="0" y="0"/>
                </a:lnTo>
                <a:lnTo>
                  <a:pt x="0" y="234137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72586" y="816102"/>
            <a:ext cx="103505" cy="2257425"/>
          </a:xfrm>
          <a:custGeom>
            <a:avLst/>
            <a:gdLst/>
            <a:ahLst/>
            <a:cxnLst/>
            <a:rect l="l" t="t" r="r" b="b"/>
            <a:pathLst>
              <a:path w="103504" h="2257425">
                <a:moveTo>
                  <a:pt x="0" y="2257044"/>
                </a:moveTo>
                <a:lnTo>
                  <a:pt x="103504" y="2257044"/>
                </a:lnTo>
                <a:lnTo>
                  <a:pt x="103504" y="0"/>
                </a:lnTo>
                <a:lnTo>
                  <a:pt x="0" y="0"/>
                </a:lnTo>
                <a:lnTo>
                  <a:pt x="0" y="2257044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69082" y="828294"/>
            <a:ext cx="103505" cy="2245360"/>
          </a:xfrm>
          <a:custGeom>
            <a:avLst/>
            <a:gdLst/>
            <a:ahLst/>
            <a:cxnLst/>
            <a:rect l="l" t="t" r="r" b="b"/>
            <a:pathLst>
              <a:path w="103505" h="2245360">
                <a:moveTo>
                  <a:pt x="0" y="2244852"/>
                </a:moveTo>
                <a:lnTo>
                  <a:pt x="103505" y="2244852"/>
                </a:lnTo>
                <a:lnTo>
                  <a:pt x="103505" y="0"/>
                </a:lnTo>
                <a:lnTo>
                  <a:pt x="0" y="0"/>
                </a:lnTo>
                <a:lnTo>
                  <a:pt x="0" y="22448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99078" y="747648"/>
            <a:ext cx="207010" cy="2326005"/>
          </a:xfrm>
          <a:custGeom>
            <a:avLst/>
            <a:gdLst/>
            <a:ahLst/>
            <a:cxnLst/>
            <a:rect l="l" t="t" r="r" b="b"/>
            <a:pathLst>
              <a:path w="207010" h="2326005">
                <a:moveTo>
                  <a:pt x="0" y="2325497"/>
                </a:moveTo>
                <a:lnTo>
                  <a:pt x="207010" y="2325497"/>
                </a:lnTo>
                <a:lnTo>
                  <a:pt x="207010" y="0"/>
                </a:lnTo>
                <a:lnTo>
                  <a:pt x="0" y="0"/>
                </a:lnTo>
                <a:lnTo>
                  <a:pt x="0" y="232549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32580" y="682625"/>
            <a:ext cx="103505" cy="2390775"/>
          </a:xfrm>
          <a:custGeom>
            <a:avLst/>
            <a:gdLst/>
            <a:ahLst/>
            <a:cxnLst/>
            <a:rect l="l" t="t" r="r" b="b"/>
            <a:pathLst>
              <a:path w="103504" h="2390775">
                <a:moveTo>
                  <a:pt x="0" y="2390521"/>
                </a:moveTo>
                <a:lnTo>
                  <a:pt x="103504" y="2390521"/>
                </a:lnTo>
                <a:lnTo>
                  <a:pt x="103504" y="0"/>
                </a:lnTo>
                <a:lnTo>
                  <a:pt x="0" y="0"/>
                </a:lnTo>
                <a:lnTo>
                  <a:pt x="0" y="239052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29076" y="743458"/>
            <a:ext cx="103505" cy="2329815"/>
          </a:xfrm>
          <a:custGeom>
            <a:avLst/>
            <a:gdLst/>
            <a:ahLst/>
            <a:cxnLst/>
            <a:rect l="l" t="t" r="r" b="b"/>
            <a:pathLst>
              <a:path w="103504" h="2329815">
                <a:moveTo>
                  <a:pt x="0" y="2329688"/>
                </a:moveTo>
                <a:lnTo>
                  <a:pt x="103504" y="2329688"/>
                </a:lnTo>
                <a:lnTo>
                  <a:pt x="103504" y="0"/>
                </a:lnTo>
                <a:lnTo>
                  <a:pt x="0" y="0"/>
                </a:lnTo>
                <a:lnTo>
                  <a:pt x="0" y="232968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62704" y="543687"/>
            <a:ext cx="103505" cy="2529840"/>
          </a:xfrm>
          <a:custGeom>
            <a:avLst/>
            <a:gdLst/>
            <a:ahLst/>
            <a:cxnLst/>
            <a:rect l="l" t="t" r="r" b="b"/>
            <a:pathLst>
              <a:path w="103504" h="2529840">
                <a:moveTo>
                  <a:pt x="0" y="2529459"/>
                </a:moveTo>
                <a:lnTo>
                  <a:pt x="103504" y="2529459"/>
                </a:lnTo>
                <a:lnTo>
                  <a:pt x="103504" y="0"/>
                </a:lnTo>
                <a:lnTo>
                  <a:pt x="0" y="0"/>
                </a:lnTo>
                <a:lnTo>
                  <a:pt x="0" y="2529459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759200" y="790701"/>
            <a:ext cx="103505" cy="2282825"/>
          </a:xfrm>
          <a:custGeom>
            <a:avLst/>
            <a:gdLst/>
            <a:ahLst/>
            <a:cxnLst/>
            <a:rect l="l" t="t" r="r" b="b"/>
            <a:pathLst>
              <a:path w="103504" h="2282825">
                <a:moveTo>
                  <a:pt x="0" y="2282444"/>
                </a:moveTo>
                <a:lnTo>
                  <a:pt x="103504" y="2282444"/>
                </a:lnTo>
                <a:lnTo>
                  <a:pt x="103504" y="0"/>
                </a:lnTo>
                <a:lnTo>
                  <a:pt x="0" y="0"/>
                </a:lnTo>
                <a:lnTo>
                  <a:pt x="0" y="2282444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6198" y="688086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7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0550" y="688086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31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6198" y="803401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7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09700" y="690498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24178" y="69049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0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09700" y="794512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03655" y="59575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32357" y="595756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33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03655" y="839088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533652" y="69202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62480" y="692023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33652" y="770762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63648" y="765048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92477" y="76504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86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63648" y="83591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59813" y="65239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74291" y="652398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6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59813" y="731012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23770" y="862075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252472" y="862075"/>
            <a:ext cx="0" cy="57785"/>
          </a:xfrm>
          <a:custGeom>
            <a:avLst/>
            <a:gdLst/>
            <a:ahLst/>
            <a:cxnLst/>
            <a:rect l="l" t="t" r="r" b="b"/>
            <a:pathLst>
              <a:path h="57784">
                <a:moveTo>
                  <a:pt x="0" y="0"/>
                </a:moveTo>
                <a:lnTo>
                  <a:pt x="0" y="572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23770" y="919352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83764" y="709168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712592" y="709168"/>
            <a:ext cx="0" cy="153035"/>
          </a:xfrm>
          <a:custGeom>
            <a:avLst/>
            <a:gdLst/>
            <a:ahLst/>
            <a:cxnLst/>
            <a:rect l="l" t="t" r="r" b="b"/>
            <a:pathLst>
              <a:path h="153034">
                <a:moveTo>
                  <a:pt x="0" y="0"/>
                </a:moveTo>
                <a:lnTo>
                  <a:pt x="0" y="1530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683764" y="862202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13760" y="658622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2589" y="658622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4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13760" y="804926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53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09925" y="77762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24402" y="777620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70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09925" y="85432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829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66540" y="702055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0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80891" y="702055"/>
            <a:ext cx="0" cy="83185"/>
          </a:xfrm>
          <a:custGeom>
            <a:avLst/>
            <a:gdLst/>
            <a:ahLst/>
            <a:cxnLst/>
            <a:rect l="l" t="t" r="r" b="b"/>
            <a:pathLst>
              <a:path h="83184">
                <a:moveTo>
                  <a:pt x="0" y="0"/>
                </a:moveTo>
                <a:lnTo>
                  <a:pt x="0" y="826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66540" y="78473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0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900042" y="42913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14394" y="429133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4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00042" y="65798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4316" y="297052"/>
            <a:ext cx="3496310" cy="2908300"/>
          </a:xfrm>
          <a:custGeom>
            <a:avLst/>
            <a:gdLst/>
            <a:ahLst/>
            <a:cxnLst/>
            <a:rect l="l" t="t" r="r" b="b"/>
            <a:pathLst>
              <a:path w="3496310" h="2908300">
                <a:moveTo>
                  <a:pt x="0" y="2908300"/>
                </a:moveTo>
                <a:lnTo>
                  <a:pt x="3496310" y="2908300"/>
                </a:lnTo>
                <a:lnTo>
                  <a:pt x="3496310" y="0"/>
                </a:lnTo>
                <a:lnTo>
                  <a:pt x="0" y="0"/>
                </a:lnTo>
                <a:lnTo>
                  <a:pt x="0" y="290830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282066" y="224345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82066" y="1507871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82066" y="77241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466344" y="30731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344" y="2337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6344" y="1601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6344" y="86652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236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7236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0236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3235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5624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9247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2247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2524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4824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71259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425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7258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0258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325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86270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352679" y="2979039"/>
            <a:ext cx="3629025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73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 </a:t>
            </a:r>
            <a:r>
              <a:rPr sz="1000" spc="-20" dirty="0">
                <a:solidFill>
                  <a:srgbClr val="4D4D4D"/>
                </a:solidFill>
                <a:latin typeface="Arial"/>
                <a:cs typeface="Arial"/>
              </a:rPr>
              <a:t>−0.10.55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1.7 2.9 3.55 4.7 5.9 6.55 7.7 8.9 9.55 15</a:t>
            </a:r>
            <a:r>
              <a:rPr sz="1000" spc="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20 100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34629" y="57381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4225671" y="162280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25671" y="184226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4203953" y="1330579"/>
            <a:ext cx="11474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Arial"/>
                <a:cs typeface="Arial"/>
              </a:rPr>
              <a:t>factor(treatment)</a:t>
            </a:r>
            <a:endParaRPr sz="1200">
              <a:latin typeface="Arial"/>
              <a:cs typeface="Arial"/>
            </a:endParaRPr>
          </a:p>
          <a:p>
            <a:pPr marL="259079" marR="470534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799463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6" name="object 206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14782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Plaster balls</a:t>
            </a:r>
            <a:r>
              <a:rPr spc="-90" dirty="0"/>
              <a:t> </a:t>
            </a:r>
            <a:r>
              <a:rPr dirty="0"/>
              <a:t>south</a:t>
            </a:r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26</a:t>
            </a:fld>
            <a:endParaRPr 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7855" y="270535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2208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6686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1039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5517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9869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222" y="2705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316" y="270535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7855" y="1969770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2208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6686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1039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5517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9869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222" y="1969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316" y="1969770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7855" y="123418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2208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6686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71039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5517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9869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4222" y="12341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316" y="1234186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316" y="498729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316" y="3073145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7855" y="233756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2208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6686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1039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85517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9869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222" y="23375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316" y="233756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7855" y="1601977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42208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6686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1039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5517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9869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4222" y="16019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4316" y="1601977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7855" y="86652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7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42208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6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56686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71039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85517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9869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4222" y="86652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316" y="86652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655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81302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66951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52472" y="296925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822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52472" y="307314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38120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3641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09289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5655" y="634873"/>
            <a:ext cx="219075" cy="2438400"/>
          </a:xfrm>
          <a:custGeom>
            <a:avLst/>
            <a:gdLst/>
            <a:ahLst/>
            <a:cxnLst/>
            <a:rect l="l" t="t" r="r" b="b"/>
            <a:pathLst>
              <a:path w="219075" h="2438400">
                <a:moveTo>
                  <a:pt x="0" y="2438273"/>
                </a:moveTo>
                <a:lnTo>
                  <a:pt x="218567" y="2438273"/>
                </a:lnTo>
                <a:lnTo>
                  <a:pt x="218567" y="0"/>
                </a:lnTo>
                <a:lnTo>
                  <a:pt x="0" y="0"/>
                </a:lnTo>
                <a:lnTo>
                  <a:pt x="0" y="243827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7215" y="745744"/>
            <a:ext cx="219075" cy="2327910"/>
          </a:xfrm>
          <a:custGeom>
            <a:avLst/>
            <a:gdLst/>
            <a:ahLst/>
            <a:cxnLst/>
            <a:rect l="l" t="t" r="r" b="b"/>
            <a:pathLst>
              <a:path w="219075" h="2327910">
                <a:moveTo>
                  <a:pt x="0" y="2327402"/>
                </a:moveTo>
                <a:lnTo>
                  <a:pt x="218567" y="2327402"/>
                </a:lnTo>
                <a:lnTo>
                  <a:pt x="218567" y="0"/>
                </a:lnTo>
                <a:lnTo>
                  <a:pt x="0" y="0"/>
                </a:lnTo>
                <a:lnTo>
                  <a:pt x="0" y="232740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1302" y="742569"/>
            <a:ext cx="219075" cy="2331085"/>
          </a:xfrm>
          <a:custGeom>
            <a:avLst/>
            <a:gdLst/>
            <a:ahLst/>
            <a:cxnLst/>
            <a:rect l="l" t="t" r="r" b="b"/>
            <a:pathLst>
              <a:path w="219075" h="2331085">
                <a:moveTo>
                  <a:pt x="0" y="2330577"/>
                </a:moveTo>
                <a:lnTo>
                  <a:pt x="218566" y="2330577"/>
                </a:lnTo>
                <a:lnTo>
                  <a:pt x="218566" y="0"/>
                </a:lnTo>
                <a:lnTo>
                  <a:pt x="0" y="0"/>
                </a:lnTo>
                <a:lnTo>
                  <a:pt x="0" y="233057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2736" y="771398"/>
            <a:ext cx="219075" cy="2301875"/>
          </a:xfrm>
          <a:custGeom>
            <a:avLst/>
            <a:gdLst/>
            <a:ahLst/>
            <a:cxnLst/>
            <a:rect l="l" t="t" r="r" b="b"/>
            <a:pathLst>
              <a:path w="219075" h="2301875">
                <a:moveTo>
                  <a:pt x="0" y="2301748"/>
                </a:moveTo>
                <a:lnTo>
                  <a:pt x="218567" y="2301748"/>
                </a:lnTo>
                <a:lnTo>
                  <a:pt x="218567" y="0"/>
                </a:lnTo>
                <a:lnTo>
                  <a:pt x="0" y="0"/>
                </a:lnTo>
                <a:lnTo>
                  <a:pt x="0" y="230174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66951" y="691769"/>
            <a:ext cx="219075" cy="2381885"/>
          </a:xfrm>
          <a:custGeom>
            <a:avLst/>
            <a:gdLst/>
            <a:ahLst/>
            <a:cxnLst/>
            <a:rect l="l" t="t" r="r" b="b"/>
            <a:pathLst>
              <a:path w="219075" h="2381885">
                <a:moveTo>
                  <a:pt x="0" y="2381377"/>
                </a:moveTo>
                <a:lnTo>
                  <a:pt x="218567" y="2381377"/>
                </a:lnTo>
                <a:lnTo>
                  <a:pt x="218567" y="0"/>
                </a:lnTo>
                <a:lnTo>
                  <a:pt x="0" y="0"/>
                </a:lnTo>
                <a:lnTo>
                  <a:pt x="0" y="238137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48383" y="835660"/>
            <a:ext cx="219075" cy="2237740"/>
          </a:xfrm>
          <a:custGeom>
            <a:avLst/>
            <a:gdLst/>
            <a:ahLst/>
            <a:cxnLst/>
            <a:rect l="l" t="t" r="r" b="b"/>
            <a:pathLst>
              <a:path w="219075" h="2237740">
                <a:moveTo>
                  <a:pt x="0" y="2237486"/>
                </a:moveTo>
                <a:lnTo>
                  <a:pt x="218566" y="2237486"/>
                </a:lnTo>
                <a:lnTo>
                  <a:pt x="218566" y="0"/>
                </a:lnTo>
                <a:lnTo>
                  <a:pt x="0" y="0"/>
                </a:lnTo>
                <a:lnTo>
                  <a:pt x="0" y="223748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34032" y="785748"/>
            <a:ext cx="437515" cy="2287905"/>
          </a:xfrm>
          <a:custGeom>
            <a:avLst/>
            <a:gdLst/>
            <a:ahLst/>
            <a:cxnLst/>
            <a:rect l="l" t="t" r="r" b="b"/>
            <a:pathLst>
              <a:path w="437514" h="2287905">
                <a:moveTo>
                  <a:pt x="0" y="2287397"/>
                </a:moveTo>
                <a:lnTo>
                  <a:pt x="437006" y="2287397"/>
                </a:lnTo>
                <a:lnTo>
                  <a:pt x="437006" y="0"/>
                </a:lnTo>
                <a:lnTo>
                  <a:pt x="0" y="0"/>
                </a:lnTo>
                <a:lnTo>
                  <a:pt x="0" y="228739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38120" y="816102"/>
            <a:ext cx="219075" cy="2257425"/>
          </a:xfrm>
          <a:custGeom>
            <a:avLst/>
            <a:gdLst/>
            <a:ahLst/>
            <a:cxnLst/>
            <a:rect l="l" t="t" r="r" b="b"/>
            <a:pathLst>
              <a:path w="219075" h="2257425">
                <a:moveTo>
                  <a:pt x="0" y="2257044"/>
                </a:moveTo>
                <a:lnTo>
                  <a:pt x="218567" y="2257044"/>
                </a:lnTo>
                <a:lnTo>
                  <a:pt x="218567" y="0"/>
                </a:lnTo>
                <a:lnTo>
                  <a:pt x="0" y="0"/>
                </a:lnTo>
                <a:lnTo>
                  <a:pt x="0" y="2257044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19552" y="828294"/>
            <a:ext cx="219075" cy="2245360"/>
          </a:xfrm>
          <a:custGeom>
            <a:avLst/>
            <a:gdLst/>
            <a:ahLst/>
            <a:cxnLst/>
            <a:rect l="l" t="t" r="r" b="b"/>
            <a:pathLst>
              <a:path w="219075" h="2245360">
                <a:moveTo>
                  <a:pt x="0" y="2244852"/>
                </a:moveTo>
                <a:lnTo>
                  <a:pt x="218567" y="2244852"/>
                </a:lnTo>
                <a:lnTo>
                  <a:pt x="218567" y="0"/>
                </a:lnTo>
                <a:lnTo>
                  <a:pt x="0" y="0"/>
                </a:lnTo>
                <a:lnTo>
                  <a:pt x="0" y="22448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23641" y="682625"/>
            <a:ext cx="219075" cy="2390775"/>
          </a:xfrm>
          <a:custGeom>
            <a:avLst/>
            <a:gdLst/>
            <a:ahLst/>
            <a:cxnLst/>
            <a:rect l="l" t="t" r="r" b="b"/>
            <a:pathLst>
              <a:path w="219075" h="2390775">
                <a:moveTo>
                  <a:pt x="0" y="2390521"/>
                </a:moveTo>
                <a:lnTo>
                  <a:pt x="218567" y="2390521"/>
                </a:lnTo>
                <a:lnTo>
                  <a:pt x="218567" y="0"/>
                </a:lnTo>
                <a:lnTo>
                  <a:pt x="0" y="0"/>
                </a:lnTo>
                <a:lnTo>
                  <a:pt x="0" y="239052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05201" y="743458"/>
            <a:ext cx="219075" cy="2329815"/>
          </a:xfrm>
          <a:custGeom>
            <a:avLst/>
            <a:gdLst/>
            <a:ahLst/>
            <a:cxnLst/>
            <a:rect l="l" t="t" r="r" b="b"/>
            <a:pathLst>
              <a:path w="219075" h="2329815">
                <a:moveTo>
                  <a:pt x="0" y="2329688"/>
                </a:moveTo>
                <a:lnTo>
                  <a:pt x="218567" y="2329688"/>
                </a:lnTo>
                <a:lnTo>
                  <a:pt x="218567" y="0"/>
                </a:lnTo>
                <a:lnTo>
                  <a:pt x="0" y="0"/>
                </a:lnTo>
                <a:lnTo>
                  <a:pt x="0" y="232968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9289" y="543687"/>
            <a:ext cx="219075" cy="2529840"/>
          </a:xfrm>
          <a:custGeom>
            <a:avLst/>
            <a:gdLst/>
            <a:ahLst/>
            <a:cxnLst/>
            <a:rect l="l" t="t" r="r" b="b"/>
            <a:pathLst>
              <a:path w="219075" h="2529840">
                <a:moveTo>
                  <a:pt x="0" y="2529459"/>
                </a:moveTo>
                <a:lnTo>
                  <a:pt x="218566" y="2529459"/>
                </a:lnTo>
                <a:lnTo>
                  <a:pt x="218566" y="0"/>
                </a:lnTo>
                <a:lnTo>
                  <a:pt x="0" y="0"/>
                </a:lnTo>
                <a:lnTo>
                  <a:pt x="0" y="2529459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0848" y="790701"/>
            <a:ext cx="219075" cy="2282825"/>
          </a:xfrm>
          <a:custGeom>
            <a:avLst/>
            <a:gdLst/>
            <a:ahLst/>
            <a:cxnLst/>
            <a:rect l="l" t="t" r="r" b="b"/>
            <a:pathLst>
              <a:path w="219075" h="2282825">
                <a:moveTo>
                  <a:pt x="0" y="2282444"/>
                </a:moveTo>
                <a:lnTo>
                  <a:pt x="218566" y="2282444"/>
                </a:lnTo>
                <a:lnTo>
                  <a:pt x="218566" y="0"/>
                </a:lnTo>
                <a:lnTo>
                  <a:pt x="0" y="0"/>
                </a:lnTo>
                <a:lnTo>
                  <a:pt x="0" y="2282444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6081" y="68808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6434" y="688086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31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6081" y="80340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60169" y="69049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90522" y="69049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0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60169" y="79451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45817" y="6523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76170" y="652398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6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45817" y="73101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91766" y="709168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41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52472" y="709168"/>
            <a:ext cx="0" cy="153035"/>
          </a:xfrm>
          <a:custGeom>
            <a:avLst/>
            <a:gdLst/>
            <a:ahLst/>
            <a:cxnLst/>
            <a:rect l="l" t="t" r="r" b="b"/>
            <a:pathLst>
              <a:path h="153034">
                <a:moveTo>
                  <a:pt x="0" y="0"/>
                </a:moveTo>
                <a:lnTo>
                  <a:pt x="0" y="1530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91766" y="862202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41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16986" y="77762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47339" y="777620"/>
            <a:ext cx="0" cy="76835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70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16986" y="85432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84067" y="70205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14420" y="702055"/>
            <a:ext cx="0" cy="83185"/>
          </a:xfrm>
          <a:custGeom>
            <a:avLst/>
            <a:gdLst/>
            <a:ahLst/>
            <a:cxnLst/>
            <a:rect l="l" t="t" r="r" b="b"/>
            <a:pathLst>
              <a:path h="83184">
                <a:moveTo>
                  <a:pt x="0" y="0"/>
                </a:moveTo>
                <a:lnTo>
                  <a:pt x="0" y="826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84067" y="7847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8155" y="4291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18509" y="429133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4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88155" y="65798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4316" y="297052"/>
            <a:ext cx="3496310" cy="2908300"/>
          </a:xfrm>
          <a:custGeom>
            <a:avLst/>
            <a:gdLst/>
            <a:ahLst/>
            <a:cxnLst/>
            <a:rect l="l" t="t" r="r" b="b"/>
            <a:pathLst>
              <a:path w="3496310" h="2908300">
                <a:moveTo>
                  <a:pt x="0" y="2908300"/>
                </a:moveTo>
                <a:lnTo>
                  <a:pt x="3496310" y="2908300"/>
                </a:lnTo>
                <a:lnTo>
                  <a:pt x="3496310" y="0"/>
                </a:lnTo>
                <a:lnTo>
                  <a:pt x="0" y="0"/>
                </a:lnTo>
                <a:lnTo>
                  <a:pt x="0" y="290830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52679" y="297903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2066" y="224345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2066" y="1507871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2066" y="77241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66344" y="30731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6344" y="23375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6344" y="1601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6344" y="86652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565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8130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6695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524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3812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2364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092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10565" y="3225038"/>
            <a:ext cx="170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43253" y="3225038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665985" y="3225038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51507" y="3225038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601848" y="322503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140329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90671" y="3225038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4629" y="57381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225671" y="162280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25671" y="184226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203953" y="1330579"/>
            <a:ext cx="11474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Arial"/>
                <a:cs typeface="Arial"/>
              </a:rPr>
              <a:t>factor(treatment)</a:t>
            </a:r>
            <a:endParaRPr sz="1200">
              <a:latin typeface="Arial"/>
              <a:cs typeface="Arial"/>
            </a:endParaRPr>
          </a:p>
          <a:p>
            <a:pPr marL="259079" marR="470534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799463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2328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Plaster balls consistent</a:t>
            </a:r>
            <a:r>
              <a:rPr spc="-95" dirty="0"/>
              <a:t> </a:t>
            </a:r>
            <a:r>
              <a:rPr dirty="0"/>
              <a:t>south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27</a:t>
            </a:fld>
            <a:endParaRPr 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045" y="2700401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2165" y="2700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8157" y="2700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4277" y="2700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0398" y="2700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6391" y="270040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316" y="270040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6045" y="195491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165" y="19549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8157" y="19549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4277" y="19549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0398" y="19549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391" y="195491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316" y="195491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6045" y="1209421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2165" y="120942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8157" y="120942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4277" y="120942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0398" y="1209421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6391" y="1209421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316" y="1209421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16" y="463930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4316" y="3073145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31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6045" y="232765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165" y="23276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88157" y="23276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4277" y="23276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0398" y="23276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6391" y="2327655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316" y="232765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6045" y="1582166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165" y="158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88157" y="158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24277" y="158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0398" y="158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6391" y="158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4316" y="1582166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6045" y="83667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2165" y="8366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8157" y="8366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24277" y="8366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60398" y="8366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6391" y="836675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4316" y="83667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2644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06652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70532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34411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8419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2298" y="296925"/>
            <a:ext cx="0" cy="2908935"/>
          </a:xfrm>
          <a:custGeom>
            <a:avLst/>
            <a:gdLst/>
            <a:ahLst/>
            <a:cxnLst/>
            <a:rect l="l" t="t" r="r" b="b"/>
            <a:pathLst>
              <a:path h="2908935">
                <a:moveTo>
                  <a:pt x="0" y="290842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2644" y="575818"/>
            <a:ext cx="254000" cy="2497455"/>
          </a:xfrm>
          <a:custGeom>
            <a:avLst/>
            <a:gdLst/>
            <a:ahLst/>
            <a:cxnLst/>
            <a:rect l="l" t="t" r="r" b="b"/>
            <a:pathLst>
              <a:path w="254000" h="2497455">
                <a:moveTo>
                  <a:pt x="0" y="2497328"/>
                </a:moveTo>
                <a:lnTo>
                  <a:pt x="253746" y="2497328"/>
                </a:lnTo>
                <a:lnTo>
                  <a:pt x="253746" y="0"/>
                </a:lnTo>
                <a:lnTo>
                  <a:pt x="0" y="0"/>
                </a:lnTo>
                <a:lnTo>
                  <a:pt x="0" y="2497328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898" y="559943"/>
            <a:ext cx="254000" cy="2513330"/>
          </a:xfrm>
          <a:custGeom>
            <a:avLst/>
            <a:gdLst/>
            <a:ahLst/>
            <a:cxnLst/>
            <a:rect l="l" t="t" r="r" b="b"/>
            <a:pathLst>
              <a:path w="254000" h="2513330">
                <a:moveTo>
                  <a:pt x="0" y="2513203"/>
                </a:moveTo>
                <a:lnTo>
                  <a:pt x="253745" y="2513203"/>
                </a:lnTo>
                <a:lnTo>
                  <a:pt x="253745" y="0"/>
                </a:lnTo>
                <a:lnTo>
                  <a:pt x="0" y="0"/>
                </a:lnTo>
                <a:lnTo>
                  <a:pt x="0" y="2513203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06652" y="641984"/>
            <a:ext cx="254000" cy="2431415"/>
          </a:xfrm>
          <a:custGeom>
            <a:avLst/>
            <a:gdLst/>
            <a:ahLst/>
            <a:cxnLst/>
            <a:rect l="l" t="t" r="r" b="b"/>
            <a:pathLst>
              <a:path w="254000" h="2431415">
                <a:moveTo>
                  <a:pt x="0" y="2431161"/>
                </a:moveTo>
                <a:lnTo>
                  <a:pt x="253746" y="2431161"/>
                </a:lnTo>
                <a:lnTo>
                  <a:pt x="253746" y="0"/>
                </a:lnTo>
                <a:lnTo>
                  <a:pt x="0" y="0"/>
                </a:lnTo>
                <a:lnTo>
                  <a:pt x="0" y="243116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52905" y="482600"/>
            <a:ext cx="254000" cy="2590800"/>
          </a:xfrm>
          <a:custGeom>
            <a:avLst/>
            <a:gdLst/>
            <a:ahLst/>
            <a:cxnLst/>
            <a:rect l="l" t="t" r="r" b="b"/>
            <a:pathLst>
              <a:path w="254000" h="2590800">
                <a:moveTo>
                  <a:pt x="0" y="2590546"/>
                </a:moveTo>
                <a:lnTo>
                  <a:pt x="253746" y="2590546"/>
                </a:lnTo>
                <a:lnTo>
                  <a:pt x="253746" y="0"/>
                </a:lnTo>
                <a:lnTo>
                  <a:pt x="0" y="0"/>
                </a:lnTo>
                <a:lnTo>
                  <a:pt x="0" y="259054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70532" y="549401"/>
            <a:ext cx="254000" cy="2524125"/>
          </a:xfrm>
          <a:custGeom>
            <a:avLst/>
            <a:gdLst/>
            <a:ahLst/>
            <a:cxnLst/>
            <a:rect l="l" t="t" r="r" b="b"/>
            <a:pathLst>
              <a:path w="254000" h="2524125">
                <a:moveTo>
                  <a:pt x="0" y="2523744"/>
                </a:moveTo>
                <a:lnTo>
                  <a:pt x="253745" y="2523744"/>
                </a:lnTo>
                <a:lnTo>
                  <a:pt x="253745" y="0"/>
                </a:lnTo>
                <a:lnTo>
                  <a:pt x="0" y="0"/>
                </a:lnTo>
                <a:lnTo>
                  <a:pt x="0" y="2523744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6785" y="623697"/>
            <a:ext cx="254000" cy="2449830"/>
          </a:xfrm>
          <a:custGeom>
            <a:avLst/>
            <a:gdLst/>
            <a:ahLst/>
            <a:cxnLst/>
            <a:rect l="l" t="t" r="r" b="b"/>
            <a:pathLst>
              <a:path w="254000" h="2449830">
                <a:moveTo>
                  <a:pt x="0" y="2449449"/>
                </a:moveTo>
                <a:lnTo>
                  <a:pt x="253745" y="2449449"/>
                </a:lnTo>
                <a:lnTo>
                  <a:pt x="253745" y="0"/>
                </a:lnTo>
                <a:lnTo>
                  <a:pt x="0" y="0"/>
                </a:lnTo>
                <a:lnTo>
                  <a:pt x="0" y="244944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34411" y="593725"/>
            <a:ext cx="254000" cy="2479675"/>
          </a:xfrm>
          <a:custGeom>
            <a:avLst/>
            <a:gdLst/>
            <a:ahLst/>
            <a:cxnLst/>
            <a:rect l="l" t="t" r="r" b="b"/>
            <a:pathLst>
              <a:path w="254000" h="2479675">
                <a:moveTo>
                  <a:pt x="0" y="2479421"/>
                </a:moveTo>
                <a:lnTo>
                  <a:pt x="253745" y="2479421"/>
                </a:lnTo>
                <a:lnTo>
                  <a:pt x="253745" y="0"/>
                </a:lnTo>
                <a:lnTo>
                  <a:pt x="0" y="0"/>
                </a:lnTo>
                <a:lnTo>
                  <a:pt x="0" y="247942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0666" y="608583"/>
            <a:ext cx="254000" cy="2465070"/>
          </a:xfrm>
          <a:custGeom>
            <a:avLst/>
            <a:gdLst/>
            <a:ahLst/>
            <a:cxnLst/>
            <a:rect l="l" t="t" r="r" b="b"/>
            <a:pathLst>
              <a:path w="254000" h="2465070">
                <a:moveTo>
                  <a:pt x="0" y="2464562"/>
                </a:moveTo>
                <a:lnTo>
                  <a:pt x="253745" y="2464562"/>
                </a:lnTo>
                <a:lnTo>
                  <a:pt x="253745" y="0"/>
                </a:lnTo>
                <a:lnTo>
                  <a:pt x="0" y="0"/>
                </a:lnTo>
                <a:lnTo>
                  <a:pt x="0" y="246456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98419" y="550291"/>
            <a:ext cx="254000" cy="2522855"/>
          </a:xfrm>
          <a:custGeom>
            <a:avLst/>
            <a:gdLst/>
            <a:ahLst/>
            <a:cxnLst/>
            <a:rect l="l" t="t" r="r" b="b"/>
            <a:pathLst>
              <a:path w="254000" h="2522855">
                <a:moveTo>
                  <a:pt x="0" y="2522855"/>
                </a:moveTo>
                <a:lnTo>
                  <a:pt x="253745" y="2522855"/>
                </a:lnTo>
                <a:lnTo>
                  <a:pt x="253745" y="0"/>
                </a:lnTo>
                <a:lnTo>
                  <a:pt x="0" y="0"/>
                </a:lnTo>
                <a:lnTo>
                  <a:pt x="0" y="2522855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4673" y="554355"/>
            <a:ext cx="254000" cy="2519045"/>
          </a:xfrm>
          <a:custGeom>
            <a:avLst/>
            <a:gdLst/>
            <a:ahLst/>
            <a:cxnLst/>
            <a:rect l="l" t="t" r="r" b="b"/>
            <a:pathLst>
              <a:path w="254000" h="2519045">
                <a:moveTo>
                  <a:pt x="0" y="2518791"/>
                </a:moveTo>
                <a:lnTo>
                  <a:pt x="253745" y="2518791"/>
                </a:lnTo>
                <a:lnTo>
                  <a:pt x="253745" y="0"/>
                </a:lnTo>
                <a:lnTo>
                  <a:pt x="0" y="0"/>
                </a:lnTo>
                <a:lnTo>
                  <a:pt x="0" y="2518791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2298" y="466216"/>
            <a:ext cx="254000" cy="2607310"/>
          </a:xfrm>
          <a:custGeom>
            <a:avLst/>
            <a:gdLst/>
            <a:ahLst/>
            <a:cxnLst/>
            <a:rect l="l" t="t" r="r" b="b"/>
            <a:pathLst>
              <a:path w="254000" h="2607310">
                <a:moveTo>
                  <a:pt x="0" y="2606929"/>
                </a:moveTo>
                <a:lnTo>
                  <a:pt x="253746" y="2606929"/>
                </a:lnTo>
                <a:lnTo>
                  <a:pt x="253746" y="0"/>
                </a:lnTo>
                <a:lnTo>
                  <a:pt x="0" y="0"/>
                </a:lnTo>
                <a:lnTo>
                  <a:pt x="0" y="2606929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08553" y="562737"/>
            <a:ext cx="254000" cy="2510790"/>
          </a:xfrm>
          <a:custGeom>
            <a:avLst/>
            <a:gdLst/>
            <a:ahLst/>
            <a:cxnLst/>
            <a:rect l="l" t="t" r="r" b="b"/>
            <a:pathLst>
              <a:path w="254000" h="2510790">
                <a:moveTo>
                  <a:pt x="0" y="2510409"/>
                </a:moveTo>
                <a:lnTo>
                  <a:pt x="253746" y="2510409"/>
                </a:lnTo>
                <a:lnTo>
                  <a:pt x="253746" y="0"/>
                </a:lnTo>
                <a:lnTo>
                  <a:pt x="0" y="0"/>
                </a:lnTo>
                <a:lnTo>
                  <a:pt x="0" y="251040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1675" y="543051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772" y="543051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378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675" y="5768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19427" y="616966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33525" y="616966"/>
            <a:ext cx="0" cy="50165"/>
          </a:xfrm>
          <a:custGeom>
            <a:avLst/>
            <a:gdLst/>
            <a:ahLst/>
            <a:cxnLst/>
            <a:rect l="l" t="t" r="r" b="b"/>
            <a:pathLst>
              <a:path h="50165">
                <a:moveTo>
                  <a:pt x="0" y="0"/>
                </a:moveTo>
                <a:lnTo>
                  <a:pt x="0" y="5003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19427" y="66700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65682" y="4291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79778" y="429133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5">
                <a:moveTo>
                  <a:pt x="0" y="0"/>
                </a:moveTo>
                <a:lnTo>
                  <a:pt x="0" y="1068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65682" y="53594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83307" y="45974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7404" y="45974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3307" y="63880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9561" y="6022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3658" y="602233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79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9561" y="6450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47188" y="55905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61285" y="559054"/>
            <a:ext cx="0" cy="69215"/>
          </a:xfrm>
          <a:custGeom>
            <a:avLst/>
            <a:gdLst/>
            <a:ahLst/>
            <a:cxnLst/>
            <a:rect l="l" t="t" r="r" b="b"/>
            <a:pathLst>
              <a:path h="69215">
                <a:moveTo>
                  <a:pt x="0" y="0"/>
                </a:moveTo>
                <a:lnTo>
                  <a:pt x="0" y="6921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47188" y="62826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93442" y="600519"/>
            <a:ext cx="28575" cy="13970"/>
          </a:xfrm>
          <a:custGeom>
            <a:avLst/>
            <a:gdLst/>
            <a:ahLst/>
            <a:cxnLst/>
            <a:rect l="l" t="t" r="r" b="b"/>
            <a:pathLst>
              <a:path w="28575" h="13970">
                <a:moveTo>
                  <a:pt x="0" y="13588"/>
                </a:moveTo>
                <a:lnTo>
                  <a:pt x="28193" y="13588"/>
                </a:lnTo>
                <a:lnTo>
                  <a:pt x="2819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93442" y="602932"/>
            <a:ext cx="28575" cy="13970"/>
          </a:xfrm>
          <a:custGeom>
            <a:avLst/>
            <a:gdLst/>
            <a:ahLst/>
            <a:cxnLst/>
            <a:rect l="l" t="t" r="r" b="b"/>
            <a:pathLst>
              <a:path w="28575" h="13970">
                <a:moveTo>
                  <a:pt x="0" y="13588"/>
                </a:moveTo>
                <a:lnTo>
                  <a:pt x="28193" y="13588"/>
                </a:lnTo>
                <a:lnTo>
                  <a:pt x="2819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11195" y="51904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5292" y="519048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48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11195" y="58153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57448" y="53771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71545" y="537718"/>
            <a:ext cx="0" cy="33655"/>
          </a:xfrm>
          <a:custGeom>
            <a:avLst/>
            <a:gdLst/>
            <a:ahLst/>
            <a:cxnLst/>
            <a:rect l="l" t="t" r="r" b="b"/>
            <a:pathLst>
              <a:path h="33654">
                <a:moveTo>
                  <a:pt x="0" y="0"/>
                </a:moveTo>
                <a:lnTo>
                  <a:pt x="0" y="3314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57448" y="57086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21328" y="53149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35426" y="531494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4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21328" y="59397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9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4316" y="297052"/>
            <a:ext cx="3496310" cy="2908300"/>
          </a:xfrm>
          <a:custGeom>
            <a:avLst/>
            <a:gdLst/>
            <a:ahLst/>
            <a:cxnLst/>
            <a:rect l="l" t="t" r="r" b="b"/>
            <a:pathLst>
              <a:path w="3496310" h="2908300">
                <a:moveTo>
                  <a:pt x="0" y="2908300"/>
                </a:moveTo>
                <a:lnTo>
                  <a:pt x="3496310" y="2908300"/>
                </a:lnTo>
                <a:lnTo>
                  <a:pt x="3496310" y="0"/>
                </a:lnTo>
                <a:lnTo>
                  <a:pt x="0" y="0"/>
                </a:lnTo>
                <a:lnTo>
                  <a:pt x="0" y="290830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52679" y="297903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066" y="223354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2066" y="148805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2066" y="742569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6344" y="30731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6344" y="23276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6344" y="15821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6344" y="8366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264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0665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705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3441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984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6229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4629" y="573818"/>
            <a:ext cx="196215" cy="2354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6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ercentage of Lost gypsum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225671" y="162280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25671" y="184226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203953" y="1330579"/>
            <a:ext cx="1147445" cy="6965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9079" marR="5080" indent="-247015">
              <a:lnSpc>
                <a:spcPct val="135700"/>
              </a:lnSpc>
              <a:spcBef>
                <a:spcPts val="80"/>
              </a:spcBef>
            </a:pPr>
            <a:r>
              <a:rPr sz="1200" spc="-4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actor(treatment)  </a:t>
            </a:r>
            <a:r>
              <a:rPr sz="1000" dirty="0">
                <a:latin typeface="Arial"/>
                <a:cs typeface="Arial"/>
              </a:rPr>
              <a:t>ControlNM  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57555" y="3237068"/>
            <a:ext cx="1708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35864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92252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48640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01510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78986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799463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14389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Plaster balls</a:t>
            </a:r>
            <a:r>
              <a:rPr spc="-90" dirty="0"/>
              <a:t> </a:t>
            </a:r>
            <a:r>
              <a:rPr dirty="0"/>
              <a:t>NMB</a:t>
            </a:r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28</a:t>
            </a:fld>
            <a:endParaRPr 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1384995"/>
          </a:xfrm>
        </p:spPr>
        <p:txBody>
          <a:bodyPr/>
          <a:lstStyle/>
          <a:p>
            <a:pPr algn="ctr"/>
            <a:r>
              <a:rPr lang="en-US" sz="4000" dirty="0" smtClean="0"/>
              <a:t>Retrieval</a:t>
            </a:r>
          </a:p>
          <a:p>
            <a:pPr algn="ctr"/>
            <a:r>
              <a:rPr lang="en-US" sz="3200" dirty="0" smtClean="0"/>
              <a:t>(frequency)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16" y="152400"/>
            <a:ext cx="15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PLASTER BALLS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60" cy="2308324"/>
          </a:xfrm>
        </p:spPr>
        <p:txBody>
          <a:bodyPr/>
          <a:lstStyle/>
          <a:p>
            <a:pPr algn="ctr"/>
            <a:r>
              <a:rPr lang="en-US" sz="6600" dirty="0" smtClean="0"/>
              <a:t>PLASTER BALLS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7760" y="28105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5204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7794" y="281051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2810" y="2810510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272" y="281051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879" y="2810510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323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673" y="28105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7760" y="22047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5204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7794" y="220472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2810" y="2204720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5272" y="220472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879" y="2204720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323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22047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7760" y="159905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5204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7794" y="1599057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2810" y="1599057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5272" y="159905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879" y="1599057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323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673" y="159905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7760" y="9932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75204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07794" y="993266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2810" y="993266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272" y="993266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879" y="993266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323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673" y="9932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673" y="3113404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5204" y="250761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2810" y="2507614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15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323" y="2507614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5">
                <a:moveTo>
                  <a:pt x="0" y="0"/>
                </a:moveTo>
                <a:lnTo>
                  <a:pt x="99225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673" y="2507614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97760" y="19019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5204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7794" y="1901951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95272" y="190195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28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2879" y="190195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673" y="190195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97760" y="129616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7794" y="1296161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73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2810" y="129616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5272" y="1296161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879" y="1296161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215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0323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1673" y="1296161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673" y="690372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520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520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7761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761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0188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2744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5172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17727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4015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4015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2710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5138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7692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07692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30120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52676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52676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5104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97658" y="569213"/>
            <a:ext cx="0" cy="2665730"/>
          </a:xfrm>
          <a:custGeom>
            <a:avLst/>
            <a:gdLst/>
            <a:ahLst/>
            <a:cxnLst/>
            <a:rect l="l" t="t" r="r" b="b"/>
            <a:pathLst>
              <a:path h="2665730">
                <a:moveTo>
                  <a:pt x="0" y="266534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20214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20214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42642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42642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0087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90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0087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90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2643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90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2643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90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85036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90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85036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90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2575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52575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7557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7557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64969" y="1296161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3"/>
                </a:moveTo>
                <a:lnTo>
                  <a:pt x="110236" y="1817243"/>
                </a:lnTo>
                <a:lnTo>
                  <a:pt x="110236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64969" y="690372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90">
                <a:moveTo>
                  <a:pt x="0" y="605789"/>
                </a:moveTo>
                <a:lnTo>
                  <a:pt x="110236" y="605789"/>
                </a:lnTo>
                <a:lnTo>
                  <a:pt x="110236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7523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87523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1673" y="569213"/>
            <a:ext cx="1984375" cy="2665730"/>
          </a:xfrm>
          <a:custGeom>
            <a:avLst/>
            <a:gdLst/>
            <a:ahLst/>
            <a:cxnLst/>
            <a:rect l="l" t="t" r="r" b="b"/>
            <a:pathLst>
              <a:path w="1984375" h="2665730">
                <a:moveTo>
                  <a:pt x="0" y="2665349"/>
                </a:moveTo>
                <a:lnTo>
                  <a:pt x="1984375" y="2665349"/>
                </a:lnTo>
                <a:lnTo>
                  <a:pt x="1984375" y="0"/>
                </a:lnTo>
                <a:lnTo>
                  <a:pt x="0" y="0"/>
                </a:lnTo>
                <a:lnTo>
                  <a:pt x="0" y="2665349"/>
                </a:lnTo>
                <a:close/>
              </a:path>
            </a:pathLst>
          </a:custGeom>
          <a:ln w="1358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58080" y="28105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35526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13097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90542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68115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45559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23132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00577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78148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55594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33166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0610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88182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65627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43200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20645" y="281051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91994" y="28105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58080" y="22047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35526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13097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90542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968115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45559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23132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00577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78148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55594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33166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10610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88182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65627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43200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20645" y="22047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91994" y="220472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58080" y="159905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35526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3097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90542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68115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5559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23132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00577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78148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55594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33166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10610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88182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65627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43200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0645" y="159905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91994" y="159905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58080" y="9932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35526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13097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90542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68115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45559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23132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00577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78148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55594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33166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10610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988182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65627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743200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620645" y="9932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91994" y="99326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91994" y="3113404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58080" y="250761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35526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68115" y="2507614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845559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23132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478148" y="2507614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355594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33166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110610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88182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65627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43200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20645" y="250761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491994" y="2507614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58080" y="190195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13097" y="190195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90542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968115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45559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00577" y="190195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55594" y="190195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33166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10610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88182" y="190195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743200" y="190195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91994" y="190195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35526" y="129616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3097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90542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45559" y="129616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23132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00577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478148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55594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33166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10610" y="1296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>
                <a:moveTo>
                  <a:pt x="0" y="0"/>
                </a:moveTo>
                <a:lnTo>
                  <a:pt x="1231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865627" y="129616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20645" y="1296161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0" y="0"/>
                </a:moveTo>
                <a:lnTo>
                  <a:pt x="134747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491994" y="129616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41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491994" y="690372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565526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65526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688082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688082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10510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10510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933064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33064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055492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055492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178048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78048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00476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00476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23030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23030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45459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45459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68014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668014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90441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90441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12996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12996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03542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03542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57979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157979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80408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80408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402963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402963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510408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10408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632964" y="1296161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3"/>
                </a:moveTo>
                <a:lnTo>
                  <a:pt x="110236" y="1817243"/>
                </a:lnTo>
                <a:lnTo>
                  <a:pt x="110236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32964" y="690372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90">
                <a:moveTo>
                  <a:pt x="0" y="605789"/>
                </a:moveTo>
                <a:lnTo>
                  <a:pt x="110236" y="605789"/>
                </a:lnTo>
                <a:lnTo>
                  <a:pt x="110236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755392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755392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77947" y="1296161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3"/>
                </a:moveTo>
                <a:lnTo>
                  <a:pt x="110236" y="1817243"/>
                </a:lnTo>
                <a:lnTo>
                  <a:pt x="110236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877947" y="690372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90">
                <a:moveTo>
                  <a:pt x="0" y="605789"/>
                </a:moveTo>
                <a:lnTo>
                  <a:pt x="110236" y="605789"/>
                </a:lnTo>
                <a:lnTo>
                  <a:pt x="110236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000375" y="690372"/>
            <a:ext cx="110489" cy="2423160"/>
          </a:xfrm>
          <a:custGeom>
            <a:avLst/>
            <a:gdLst/>
            <a:ahLst/>
            <a:cxnLst/>
            <a:rect l="l" t="t" r="r" b="b"/>
            <a:pathLst>
              <a:path w="110489" h="2423160">
                <a:moveTo>
                  <a:pt x="0" y="2423033"/>
                </a:moveTo>
                <a:lnTo>
                  <a:pt x="110236" y="2423033"/>
                </a:lnTo>
                <a:lnTo>
                  <a:pt x="1102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122929" y="690372"/>
            <a:ext cx="110489" cy="2423160"/>
          </a:xfrm>
          <a:custGeom>
            <a:avLst/>
            <a:gdLst/>
            <a:ahLst/>
            <a:cxnLst/>
            <a:rect l="l" t="t" r="r" b="b"/>
            <a:pathLst>
              <a:path w="110489" h="2423160">
                <a:moveTo>
                  <a:pt x="0" y="2423033"/>
                </a:moveTo>
                <a:lnTo>
                  <a:pt x="110236" y="2423033"/>
                </a:lnTo>
                <a:lnTo>
                  <a:pt x="1102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245357" y="690372"/>
            <a:ext cx="110489" cy="2423160"/>
          </a:xfrm>
          <a:custGeom>
            <a:avLst/>
            <a:gdLst/>
            <a:ahLst/>
            <a:cxnLst/>
            <a:rect l="l" t="t" r="r" b="b"/>
            <a:pathLst>
              <a:path w="110489" h="2423160">
                <a:moveTo>
                  <a:pt x="0" y="2423033"/>
                </a:moveTo>
                <a:lnTo>
                  <a:pt x="110235" y="2423033"/>
                </a:lnTo>
                <a:lnTo>
                  <a:pt x="110235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367913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367913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490340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90340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612896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12896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35323" y="690372"/>
            <a:ext cx="110489" cy="2423160"/>
          </a:xfrm>
          <a:custGeom>
            <a:avLst/>
            <a:gdLst/>
            <a:ahLst/>
            <a:cxnLst/>
            <a:rect l="l" t="t" r="r" b="b"/>
            <a:pathLst>
              <a:path w="110489" h="2423160">
                <a:moveTo>
                  <a:pt x="0" y="2423033"/>
                </a:moveTo>
                <a:lnTo>
                  <a:pt x="110236" y="2423033"/>
                </a:lnTo>
                <a:lnTo>
                  <a:pt x="1102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857878" y="1296161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3"/>
                </a:moveTo>
                <a:lnTo>
                  <a:pt x="110236" y="1817243"/>
                </a:lnTo>
                <a:lnTo>
                  <a:pt x="110236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857878" y="690372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90">
                <a:moveTo>
                  <a:pt x="0" y="605789"/>
                </a:moveTo>
                <a:lnTo>
                  <a:pt x="110236" y="605789"/>
                </a:lnTo>
                <a:lnTo>
                  <a:pt x="110236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80307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80307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102861" y="2507614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89">
                <a:moveTo>
                  <a:pt x="0" y="605790"/>
                </a:moveTo>
                <a:lnTo>
                  <a:pt x="110236" y="605790"/>
                </a:lnTo>
                <a:lnTo>
                  <a:pt x="1102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102861" y="690372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2"/>
                </a:moveTo>
                <a:lnTo>
                  <a:pt x="110236" y="1817242"/>
                </a:lnTo>
                <a:lnTo>
                  <a:pt x="1102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225290" y="1901951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3"/>
                </a:moveTo>
                <a:lnTo>
                  <a:pt x="110236" y="1211453"/>
                </a:lnTo>
                <a:lnTo>
                  <a:pt x="1102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225290" y="690498"/>
            <a:ext cx="110489" cy="1211580"/>
          </a:xfrm>
          <a:custGeom>
            <a:avLst/>
            <a:gdLst/>
            <a:ahLst/>
            <a:cxnLst/>
            <a:rect l="l" t="t" r="r" b="b"/>
            <a:pathLst>
              <a:path w="110489" h="1211580">
                <a:moveTo>
                  <a:pt x="0" y="1211452"/>
                </a:moveTo>
                <a:lnTo>
                  <a:pt x="110236" y="1211452"/>
                </a:lnTo>
                <a:lnTo>
                  <a:pt x="1102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347845" y="1296161"/>
            <a:ext cx="110489" cy="1817370"/>
          </a:xfrm>
          <a:custGeom>
            <a:avLst/>
            <a:gdLst/>
            <a:ahLst/>
            <a:cxnLst/>
            <a:rect l="l" t="t" r="r" b="b"/>
            <a:pathLst>
              <a:path w="110489" h="1817370">
                <a:moveTo>
                  <a:pt x="0" y="1817243"/>
                </a:moveTo>
                <a:lnTo>
                  <a:pt x="110236" y="1817243"/>
                </a:lnTo>
                <a:lnTo>
                  <a:pt x="110236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347845" y="690372"/>
            <a:ext cx="110489" cy="605790"/>
          </a:xfrm>
          <a:custGeom>
            <a:avLst/>
            <a:gdLst/>
            <a:ahLst/>
            <a:cxnLst/>
            <a:rect l="l" t="t" r="r" b="b"/>
            <a:pathLst>
              <a:path w="110489" h="605790">
                <a:moveTo>
                  <a:pt x="0" y="605789"/>
                </a:moveTo>
                <a:lnTo>
                  <a:pt x="110236" y="605789"/>
                </a:lnTo>
                <a:lnTo>
                  <a:pt x="110236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491994" y="569213"/>
            <a:ext cx="1984375" cy="2665730"/>
          </a:xfrm>
          <a:custGeom>
            <a:avLst/>
            <a:gdLst/>
            <a:ahLst/>
            <a:cxnLst/>
            <a:rect l="l" t="t" r="r" b="b"/>
            <a:pathLst>
              <a:path w="1984375" h="2665730">
                <a:moveTo>
                  <a:pt x="0" y="2665349"/>
                </a:moveTo>
                <a:lnTo>
                  <a:pt x="1984375" y="2665349"/>
                </a:lnTo>
                <a:lnTo>
                  <a:pt x="1984375" y="0"/>
                </a:lnTo>
                <a:lnTo>
                  <a:pt x="0" y="0"/>
                </a:lnTo>
                <a:lnTo>
                  <a:pt x="0" y="2665349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31673" y="326136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7"/>
                </a:moveTo>
                <a:lnTo>
                  <a:pt x="1984375" y="243077"/>
                </a:lnTo>
                <a:lnTo>
                  <a:pt x="1984375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1206627" y="353568"/>
            <a:ext cx="434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2491994" y="326136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7"/>
                </a:moveTo>
                <a:lnTo>
                  <a:pt x="1984375" y="243077"/>
                </a:lnTo>
                <a:lnTo>
                  <a:pt x="1984375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3383407" y="353568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50520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2776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5018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7274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9517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17727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4015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6271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48513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0769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73012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85267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7510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09765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22021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34264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56552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68808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1051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93306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05549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17804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30047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42303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54545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6801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79044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91299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03542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15797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8040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40296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 txBox="1"/>
          <p:nvPr/>
        </p:nvSpPr>
        <p:spPr>
          <a:xfrm>
            <a:off x="280161" y="2936620"/>
            <a:ext cx="4241800" cy="49593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650"/>
              </a:spcBef>
            </a:pPr>
            <a:r>
              <a:rPr sz="1000" spc="-185" dirty="0">
                <a:solidFill>
                  <a:srgbClr val="4D4D4D"/>
                </a:solidFill>
                <a:latin typeface="Arial"/>
                <a:cs typeface="Arial"/>
              </a:rPr>
              <a:t>−−500.1.515.72.39.545.75.69.575.78.99.5153.12520100</a:t>
            </a:r>
            <a:r>
              <a:rPr sz="1000" spc="-1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4D4D4D"/>
                </a:solidFill>
                <a:latin typeface="Arial"/>
                <a:cs typeface="Arial"/>
              </a:rPr>
              <a:t>−−500.1.515.72.39.545.75.69.575.78.99.5153.12520100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280161" y="241350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280161" y="180784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280161" y="120205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280161" y="59626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393827" y="31134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93827" y="2507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93827" y="190195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93827" y="1296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93827" y="6903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34629" y="804341"/>
            <a:ext cx="196215" cy="2195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umber of ret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4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plaster balls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4701413" y="177355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701413" y="199301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 txBox="1"/>
          <p:nvPr/>
        </p:nvSpPr>
        <p:spPr>
          <a:xfrm>
            <a:off x="4679822" y="1481327"/>
            <a:ext cx="67183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10" dirty="0">
                <a:latin typeface="Arial"/>
                <a:cs typeface="Arial"/>
              </a:rPr>
              <a:t>Retrieved</a:t>
            </a:r>
            <a:endParaRPr sz="1200">
              <a:latin typeface="Arial"/>
              <a:cs typeface="Arial"/>
            </a:endParaRPr>
          </a:p>
          <a:p>
            <a:pPr marL="259079" marR="333375" algn="ctr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n  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2208529" y="3428704"/>
            <a:ext cx="4914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1" name="object 311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2449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Retrieved </a:t>
            </a:r>
            <a:r>
              <a:rPr dirty="0"/>
              <a:t>plaster balls</a:t>
            </a:r>
            <a:r>
              <a:rPr spc="-55" dirty="0"/>
              <a:t> </a:t>
            </a:r>
            <a:r>
              <a:rPr dirty="0"/>
              <a:t>SOUTH</a:t>
            </a:r>
          </a:p>
        </p:txBody>
      </p:sp>
      <p:sp>
        <p:nvSpPr>
          <p:cNvPr id="313" name="Slide Number Placeholder 3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773" y="283768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9182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3592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002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2286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68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6696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105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673" y="283768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4773" y="227076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9182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3592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8002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2286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68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6696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105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227076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4773" y="170395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9182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3592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8002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2286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68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6696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105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673" y="170395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4773" y="113703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99182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3592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8002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72286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685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6696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105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673" y="113703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673" y="3121151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99182" y="2554223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8002" y="2554223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14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1105" y="2554223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86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673" y="255422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4773" y="19872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99182" y="198729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3592" y="198729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72286" y="198729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6696" y="1987295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673" y="198729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74773" y="142049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3592" y="142049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14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8002" y="142049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2286" y="142049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685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6696" y="142049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105" y="142049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1673" y="1420494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673" y="853566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715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3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715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274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4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274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48333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4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8333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2392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3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2392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9951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4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951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7510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7510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50820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4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50820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3075" y="1987295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4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3075" y="853439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4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665" y="2554223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4" h="567055">
                <a:moveTo>
                  <a:pt x="0" y="566927"/>
                </a:moveTo>
                <a:lnTo>
                  <a:pt x="248031" y="566927"/>
                </a:lnTo>
                <a:lnTo>
                  <a:pt x="248031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8665" y="853439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4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255" y="2554223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4" h="567055">
                <a:moveTo>
                  <a:pt x="0" y="566927"/>
                </a:moveTo>
                <a:lnTo>
                  <a:pt x="248031" y="566927"/>
                </a:lnTo>
                <a:lnTo>
                  <a:pt x="248031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4255" y="853439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4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99972" y="1987295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4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99972" y="853439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4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75561" y="2554223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7"/>
                </a:moveTo>
                <a:lnTo>
                  <a:pt x="248031" y="566927"/>
                </a:lnTo>
                <a:lnTo>
                  <a:pt x="248031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75561" y="853439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51151" y="1420367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51151" y="853566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8"/>
                </a:moveTo>
                <a:lnTo>
                  <a:pt x="248031" y="566928"/>
                </a:lnTo>
                <a:lnTo>
                  <a:pt x="248031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26742" y="2554223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7"/>
                </a:moveTo>
                <a:lnTo>
                  <a:pt x="248031" y="566927"/>
                </a:lnTo>
                <a:lnTo>
                  <a:pt x="248031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26742" y="853439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1673" y="740155"/>
            <a:ext cx="1984375" cy="2494915"/>
          </a:xfrm>
          <a:custGeom>
            <a:avLst/>
            <a:gdLst/>
            <a:ahLst/>
            <a:cxnLst/>
            <a:rect l="l" t="t" r="r" b="b"/>
            <a:pathLst>
              <a:path w="1984375" h="2494915">
                <a:moveTo>
                  <a:pt x="0" y="2494407"/>
                </a:moveTo>
                <a:lnTo>
                  <a:pt x="1984375" y="2494407"/>
                </a:lnTo>
                <a:lnTo>
                  <a:pt x="1984375" y="0"/>
                </a:lnTo>
                <a:lnTo>
                  <a:pt x="0" y="0"/>
                </a:lnTo>
                <a:lnTo>
                  <a:pt x="0" y="24944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35094" y="283768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59503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83914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08323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32607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57017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81426" y="283768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91994" y="283768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35094" y="227076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59503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3914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08323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32607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57017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81426" y="227076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91994" y="227076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35094" y="170395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59503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83914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08323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2607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7017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81426" y="1703958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91994" y="1703958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35094" y="113703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59503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83914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608323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32607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57017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81426" y="113703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91994" y="113703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91994" y="3121151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35094" y="25542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59503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83914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08323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32607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57017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81426" y="2554223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91994" y="25542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35094" y="198729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83914" y="198729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14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32607" y="198729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27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57017" y="1987295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558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91994" y="198729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59503" y="1420494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08323" y="142049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14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32607" y="1420494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8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781426" y="142049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14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91994" y="142049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40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91994" y="853566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57475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3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57475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3306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3306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0865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0865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84245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3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84245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59834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59834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35425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283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35425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11141" y="740155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5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11141" y="312115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1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33395" y="1987295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33395" y="853439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08985" y="1420367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08985" y="853566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8"/>
                </a:moveTo>
                <a:lnTo>
                  <a:pt x="248031" y="566928"/>
                </a:lnTo>
                <a:lnTo>
                  <a:pt x="248031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084576" y="853566"/>
            <a:ext cx="248285" cy="2267585"/>
          </a:xfrm>
          <a:custGeom>
            <a:avLst/>
            <a:gdLst/>
            <a:ahLst/>
            <a:cxnLst/>
            <a:rect l="l" t="t" r="r" b="b"/>
            <a:pathLst>
              <a:path w="248285" h="2267585">
                <a:moveTo>
                  <a:pt x="0" y="2267585"/>
                </a:moveTo>
                <a:lnTo>
                  <a:pt x="248030" y="2267585"/>
                </a:lnTo>
                <a:lnTo>
                  <a:pt x="248030" y="0"/>
                </a:lnTo>
                <a:lnTo>
                  <a:pt x="0" y="0"/>
                </a:lnTo>
                <a:lnTo>
                  <a:pt x="0" y="2267585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60292" y="1987295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60292" y="853439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1" y="1133856"/>
                </a:lnTo>
                <a:lnTo>
                  <a:pt x="248031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635883" y="1420367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35883" y="853566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8"/>
                </a:moveTo>
                <a:lnTo>
                  <a:pt x="248031" y="566928"/>
                </a:lnTo>
                <a:lnTo>
                  <a:pt x="248031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11472" y="1987295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0" y="1133856"/>
                </a:lnTo>
                <a:lnTo>
                  <a:pt x="248030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11472" y="853439"/>
            <a:ext cx="248285" cy="1134110"/>
          </a:xfrm>
          <a:custGeom>
            <a:avLst/>
            <a:gdLst/>
            <a:ahLst/>
            <a:cxnLst/>
            <a:rect l="l" t="t" r="r" b="b"/>
            <a:pathLst>
              <a:path w="248285" h="1134110">
                <a:moveTo>
                  <a:pt x="0" y="1133856"/>
                </a:moveTo>
                <a:lnTo>
                  <a:pt x="248030" y="1133856"/>
                </a:lnTo>
                <a:lnTo>
                  <a:pt x="248030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187063" y="1420367"/>
            <a:ext cx="248285" cy="1701164"/>
          </a:xfrm>
          <a:custGeom>
            <a:avLst/>
            <a:gdLst/>
            <a:ahLst/>
            <a:cxnLst/>
            <a:rect l="l" t="t" r="r" b="b"/>
            <a:pathLst>
              <a:path w="248285" h="1701164">
                <a:moveTo>
                  <a:pt x="0" y="1700783"/>
                </a:moveTo>
                <a:lnTo>
                  <a:pt x="248031" y="1700783"/>
                </a:lnTo>
                <a:lnTo>
                  <a:pt x="248031" y="0"/>
                </a:lnTo>
                <a:lnTo>
                  <a:pt x="0" y="0"/>
                </a:lnTo>
                <a:lnTo>
                  <a:pt x="0" y="170078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187063" y="853566"/>
            <a:ext cx="248285" cy="567055"/>
          </a:xfrm>
          <a:custGeom>
            <a:avLst/>
            <a:gdLst/>
            <a:ahLst/>
            <a:cxnLst/>
            <a:rect l="l" t="t" r="r" b="b"/>
            <a:pathLst>
              <a:path w="248285" h="567055">
                <a:moveTo>
                  <a:pt x="0" y="566928"/>
                </a:moveTo>
                <a:lnTo>
                  <a:pt x="248031" y="566928"/>
                </a:lnTo>
                <a:lnTo>
                  <a:pt x="248031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91994" y="740155"/>
            <a:ext cx="1984375" cy="2494915"/>
          </a:xfrm>
          <a:custGeom>
            <a:avLst/>
            <a:gdLst/>
            <a:ahLst/>
            <a:cxnLst/>
            <a:rect l="l" t="t" r="r" b="b"/>
            <a:pathLst>
              <a:path w="1984375" h="2494915">
                <a:moveTo>
                  <a:pt x="0" y="2494407"/>
                </a:moveTo>
                <a:lnTo>
                  <a:pt x="1984375" y="2494407"/>
                </a:lnTo>
                <a:lnTo>
                  <a:pt x="1984375" y="0"/>
                </a:lnTo>
                <a:lnTo>
                  <a:pt x="0" y="0"/>
                </a:lnTo>
                <a:lnTo>
                  <a:pt x="0" y="24944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1673" y="497077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8"/>
                </a:moveTo>
                <a:lnTo>
                  <a:pt x="1984375" y="243078"/>
                </a:lnTo>
                <a:lnTo>
                  <a:pt x="1984375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206627" y="524509"/>
            <a:ext cx="434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2491994" y="497077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8"/>
                </a:moveTo>
                <a:lnTo>
                  <a:pt x="1984375" y="243078"/>
                </a:lnTo>
                <a:lnTo>
                  <a:pt x="1984375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383407" y="524509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9715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7274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4833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2392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9951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97510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25082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512063" y="3254375"/>
            <a:ext cx="1546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−5 −0.1 4.7 7.7 9.55</a:t>
            </a:r>
            <a:r>
              <a:rPr sz="1000" spc="13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65747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3306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0865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48424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5983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3542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1114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132202" y="3254375"/>
            <a:ext cx="11779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</a:tabLst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	−5 −0.1</a:t>
            </a:r>
            <a:r>
              <a:rPr sz="1000" spc="16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383279" y="3254375"/>
            <a:ext cx="10471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7.7 9.55 20</a:t>
            </a:r>
            <a:r>
              <a:rPr sz="1000" spc="1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280161" y="302704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80161" y="246011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80161" y="189318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80161" y="132638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80161" y="75945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393827" y="312115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93827" y="25542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93827" y="19872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93827" y="14204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93827" y="8535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34629" y="889812"/>
            <a:ext cx="196215" cy="2195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umber of ret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4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plaster balls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701413" y="1859026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01413" y="207848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4679822" y="1566799"/>
            <a:ext cx="67183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10" dirty="0">
                <a:latin typeface="Arial"/>
                <a:cs typeface="Arial"/>
              </a:rPr>
              <a:t>Retrieved</a:t>
            </a:r>
            <a:endParaRPr sz="1200">
              <a:latin typeface="Arial"/>
              <a:cs typeface="Arial"/>
            </a:endParaRPr>
          </a:p>
          <a:p>
            <a:pPr marL="259079" marR="333375" algn="ctr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n  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208529" y="3428704"/>
            <a:ext cx="4914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18973" y="274065"/>
            <a:ext cx="6546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consistent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8" name="object 198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2449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Retrieved </a:t>
            </a:r>
            <a:r>
              <a:rPr dirty="0"/>
              <a:t>plaster balls</a:t>
            </a:r>
            <a:r>
              <a:rPr spc="-55" dirty="0"/>
              <a:t> </a:t>
            </a:r>
            <a:r>
              <a:rPr dirty="0"/>
              <a:t>SOUTH</a:t>
            </a:r>
          </a:p>
        </p:txBody>
      </p:sp>
      <p:sp>
        <p:nvSpPr>
          <p:cNvPr id="201" name="Slide Number Placeholder 20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31</a:t>
            </a:fld>
            <a:endParaRPr lang="es-MX"/>
          </a:p>
        </p:txBody>
      </p:sp>
      <p:sp>
        <p:nvSpPr>
          <p:cNvPr id="202" name="Diamond 201">
            <a:hlinkClick r:id="rId2" action="ppaction://hlinksldjump"/>
          </p:cNvPr>
          <p:cNvSpPr/>
          <p:nvPr/>
        </p:nvSpPr>
        <p:spPr>
          <a:xfrm>
            <a:off x="4550049" y="370585"/>
            <a:ext cx="802588" cy="934285"/>
          </a:xfrm>
          <a:prstGeom prst="diamond">
            <a:avLst/>
          </a:prstGeom>
          <a:solidFill>
            <a:srgbClr val="E42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back to index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8169" y="281051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48001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7961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7922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7882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841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673" y="281051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8169" y="220472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8001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7961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7922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7882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7841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673" y="220472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8169" y="1599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8001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7961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7922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7882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841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673" y="1599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8169" y="993266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48001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27961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7922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7882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7841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673" y="99326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1673" y="3113404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8169" y="2507614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48001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7961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7922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7882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841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673" y="250761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48001" y="1901951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7922" y="1901951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7882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7841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673" y="1901951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8169" y="129616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8001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7961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07922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7882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7841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1673" y="1296161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1673" y="690372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3823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823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3863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3863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63903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63903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3944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83944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3983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03983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24151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28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24151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9805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90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9845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90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19886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90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39925" y="1901951"/>
            <a:ext cx="288290" cy="1211580"/>
          </a:xfrm>
          <a:custGeom>
            <a:avLst/>
            <a:gdLst/>
            <a:ahLst/>
            <a:cxnLst/>
            <a:rect l="l" t="t" r="r" b="b"/>
            <a:pathLst>
              <a:path w="288289" h="1211580">
                <a:moveTo>
                  <a:pt x="0" y="1211453"/>
                </a:moveTo>
                <a:lnTo>
                  <a:pt x="288036" y="1211453"/>
                </a:lnTo>
                <a:lnTo>
                  <a:pt x="2880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39925" y="690498"/>
            <a:ext cx="288290" cy="1211580"/>
          </a:xfrm>
          <a:custGeom>
            <a:avLst/>
            <a:gdLst/>
            <a:ahLst/>
            <a:cxnLst/>
            <a:rect l="l" t="t" r="r" b="b"/>
            <a:pathLst>
              <a:path w="288289" h="1211580">
                <a:moveTo>
                  <a:pt x="0" y="1211452"/>
                </a:moveTo>
                <a:lnTo>
                  <a:pt x="288036" y="1211452"/>
                </a:lnTo>
                <a:lnTo>
                  <a:pt x="2880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59966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89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80132" y="1901951"/>
            <a:ext cx="288290" cy="1211580"/>
          </a:xfrm>
          <a:custGeom>
            <a:avLst/>
            <a:gdLst/>
            <a:ahLst/>
            <a:cxnLst/>
            <a:rect l="l" t="t" r="r" b="b"/>
            <a:pathLst>
              <a:path w="288289" h="1211580">
                <a:moveTo>
                  <a:pt x="0" y="1211453"/>
                </a:moveTo>
                <a:lnTo>
                  <a:pt x="288036" y="1211453"/>
                </a:lnTo>
                <a:lnTo>
                  <a:pt x="288036" y="0"/>
                </a:lnTo>
                <a:lnTo>
                  <a:pt x="0" y="0"/>
                </a:lnTo>
                <a:lnTo>
                  <a:pt x="0" y="121145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0132" y="690498"/>
            <a:ext cx="288290" cy="1211580"/>
          </a:xfrm>
          <a:custGeom>
            <a:avLst/>
            <a:gdLst/>
            <a:ahLst/>
            <a:cxnLst/>
            <a:rect l="l" t="t" r="r" b="b"/>
            <a:pathLst>
              <a:path w="288289" h="1211580">
                <a:moveTo>
                  <a:pt x="0" y="1211452"/>
                </a:moveTo>
                <a:lnTo>
                  <a:pt x="288036" y="1211452"/>
                </a:lnTo>
                <a:lnTo>
                  <a:pt x="288036" y="0"/>
                </a:lnTo>
                <a:lnTo>
                  <a:pt x="0" y="0"/>
                </a:lnTo>
                <a:lnTo>
                  <a:pt x="0" y="1211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1673" y="569213"/>
            <a:ext cx="1984375" cy="2665730"/>
          </a:xfrm>
          <a:custGeom>
            <a:avLst/>
            <a:gdLst/>
            <a:ahLst/>
            <a:cxnLst/>
            <a:rect l="l" t="t" r="r" b="b"/>
            <a:pathLst>
              <a:path w="1984375" h="2665730">
                <a:moveTo>
                  <a:pt x="0" y="2665349"/>
                </a:moveTo>
                <a:lnTo>
                  <a:pt x="1984375" y="2665349"/>
                </a:lnTo>
                <a:lnTo>
                  <a:pt x="1984375" y="0"/>
                </a:lnTo>
                <a:lnTo>
                  <a:pt x="0" y="0"/>
                </a:lnTo>
                <a:lnTo>
                  <a:pt x="0" y="2665349"/>
                </a:lnTo>
                <a:close/>
              </a:path>
            </a:pathLst>
          </a:custGeom>
          <a:ln w="1358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28490" y="281051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08322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8283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68242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48202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28163" y="28105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91994" y="281051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28490" y="220472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08322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88283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68242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48202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28163" y="220472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91994" y="2204720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28490" y="1599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08322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88283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68242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48202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28163" y="1599057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91994" y="1599057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28490" y="993266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08322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88283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68242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48202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28163" y="99326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91994" y="993266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91994" y="3113404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28490" y="2507614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08322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88283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8242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48202" y="250761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91994" y="250761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17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28490" y="190195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08322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8283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68242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8202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28163" y="190195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91994" y="190195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28490" y="129616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00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8322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13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88283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3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48202" y="1296161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28163" y="12961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00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91994" y="1296161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91994" y="690372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450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8414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8414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0418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0418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2422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2422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44265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44265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64304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964304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84471" y="569213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84471" y="311340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40126" y="2507614"/>
            <a:ext cx="288290" cy="605790"/>
          </a:xfrm>
          <a:custGeom>
            <a:avLst/>
            <a:gdLst/>
            <a:ahLst/>
            <a:cxnLst/>
            <a:rect l="l" t="t" r="r" b="b"/>
            <a:pathLst>
              <a:path w="288289" h="605789">
                <a:moveTo>
                  <a:pt x="0" y="605790"/>
                </a:moveTo>
                <a:lnTo>
                  <a:pt x="288036" y="605790"/>
                </a:lnTo>
                <a:lnTo>
                  <a:pt x="288036" y="0"/>
                </a:lnTo>
                <a:lnTo>
                  <a:pt x="0" y="0"/>
                </a:lnTo>
                <a:lnTo>
                  <a:pt x="0" y="60579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40126" y="690372"/>
            <a:ext cx="288290" cy="1817370"/>
          </a:xfrm>
          <a:custGeom>
            <a:avLst/>
            <a:gdLst/>
            <a:ahLst/>
            <a:cxnLst/>
            <a:rect l="l" t="t" r="r" b="b"/>
            <a:pathLst>
              <a:path w="288289" h="1817370">
                <a:moveTo>
                  <a:pt x="0" y="1817242"/>
                </a:moveTo>
                <a:lnTo>
                  <a:pt x="288036" y="1817242"/>
                </a:lnTo>
                <a:lnTo>
                  <a:pt x="288036" y="0"/>
                </a:lnTo>
                <a:lnTo>
                  <a:pt x="0" y="0"/>
                </a:lnTo>
                <a:lnTo>
                  <a:pt x="0" y="181724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60167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89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180207" y="1296161"/>
            <a:ext cx="288290" cy="1817370"/>
          </a:xfrm>
          <a:custGeom>
            <a:avLst/>
            <a:gdLst/>
            <a:ahLst/>
            <a:cxnLst/>
            <a:rect l="l" t="t" r="r" b="b"/>
            <a:pathLst>
              <a:path w="288289" h="1817370">
                <a:moveTo>
                  <a:pt x="0" y="1817243"/>
                </a:moveTo>
                <a:lnTo>
                  <a:pt x="288035" y="1817243"/>
                </a:lnTo>
                <a:lnTo>
                  <a:pt x="288035" y="0"/>
                </a:lnTo>
                <a:lnTo>
                  <a:pt x="0" y="0"/>
                </a:lnTo>
                <a:lnTo>
                  <a:pt x="0" y="181724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80207" y="690372"/>
            <a:ext cx="288290" cy="605790"/>
          </a:xfrm>
          <a:custGeom>
            <a:avLst/>
            <a:gdLst/>
            <a:ahLst/>
            <a:cxnLst/>
            <a:rect l="l" t="t" r="r" b="b"/>
            <a:pathLst>
              <a:path w="288289" h="605790">
                <a:moveTo>
                  <a:pt x="0" y="605789"/>
                </a:moveTo>
                <a:lnTo>
                  <a:pt x="288035" y="605789"/>
                </a:lnTo>
                <a:lnTo>
                  <a:pt x="288035" y="0"/>
                </a:lnTo>
                <a:lnTo>
                  <a:pt x="0" y="0"/>
                </a:lnTo>
                <a:lnTo>
                  <a:pt x="0" y="605789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00246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89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20286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89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40453" y="690372"/>
            <a:ext cx="288290" cy="2423160"/>
          </a:xfrm>
          <a:custGeom>
            <a:avLst/>
            <a:gdLst/>
            <a:ahLst/>
            <a:cxnLst/>
            <a:rect l="l" t="t" r="r" b="b"/>
            <a:pathLst>
              <a:path w="288289" h="2423160">
                <a:moveTo>
                  <a:pt x="0" y="2423033"/>
                </a:moveTo>
                <a:lnTo>
                  <a:pt x="288036" y="2423033"/>
                </a:lnTo>
                <a:lnTo>
                  <a:pt x="288036" y="0"/>
                </a:lnTo>
                <a:lnTo>
                  <a:pt x="0" y="0"/>
                </a:lnTo>
                <a:lnTo>
                  <a:pt x="0" y="2423033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91994" y="569213"/>
            <a:ext cx="1984375" cy="2665730"/>
          </a:xfrm>
          <a:custGeom>
            <a:avLst/>
            <a:gdLst/>
            <a:ahLst/>
            <a:cxnLst/>
            <a:rect l="l" t="t" r="r" b="b"/>
            <a:pathLst>
              <a:path w="1984375" h="2665730">
                <a:moveTo>
                  <a:pt x="0" y="2665349"/>
                </a:moveTo>
                <a:lnTo>
                  <a:pt x="1984375" y="2665349"/>
                </a:lnTo>
                <a:lnTo>
                  <a:pt x="1984375" y="0"/>
                </a:lnTo>
                <a:lnTo>
                  <a:pt x="0" y="0"/>
                </a:lnTo>
                <a:lnTo>
                  <a:pt x="0" y="2665349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1673" y="326136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7"/>
                </a:moveTo>
                <a:lnTo>
                  <a:pt x="1984375" y="243077"/>
                </a:lnTo>
                <a:lnTo>
                  <a:pt x="1984375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107821" y="353568"/>
            <a:ext cx="632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ControlNM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491994" y="326136"/>
            <a:ext cx="1984375" cy="243204"/>
          </a:xfrm>
          <a:custGeom>
            <a:avLst/>
            <a:gdLst/>
            <a:ahLst/>
            <a:cxnLst/>
            <a:rect l="l" t="t" r="r" b="b"/>
            <a:pathLst>
              <a:path w="1984375" h="243204">
                <a:moveTo>
                  <a:pt x="0" y="243077"/>
                </a:moveTo>
                <a:lnTo>
                  <a:pt x="1984375" y="243077"/>
                </a:lnTo>
                <a:lnTo>
                  <a:pt x="1984375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330447" y="353568"/>
            <a:ext cx="307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2382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4386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6390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58394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903983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2415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8414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0418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2422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64426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96430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8447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280161" y="301929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80161" y="241350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80161" y="180784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0161" y="120205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80161" y="59626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93827" y="31134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93827" y="2507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93827" y="190195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3827" y="1296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3827" y="6903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34629" y="804341"/>
            <a:ext cx="196215" cy="2195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umber of ret</a:t>
            </a:r>
            <a:r>
              <a:rPr sz="1200" spc="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40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plaster balls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701413" y="177355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01413" y="199301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4679822" y="1481327"/>
            <a:ext cx="67183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10" dirty="0">
                <a:latin typeface="Arial"/>
                <a:cs typeface="Arial"/>
              </a:rPr>
              <a:t>Retrieved</a:t>
            </a:r>
            <a:endParaRPr sz="1200">
              <a:latin typeface="Arial"/>
              <a:cs typeface="Arial"/>
            </a:endParaRPr>
          </a:p>
          <a:p>
            <a:pPr marL="259079" marR="333375" algn="ctr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n  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38733" y="3266405"/>
            <a:ext cx="1708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95858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215897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535938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20672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140839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599054" y="3266405"/>
            <a:ext cx="1708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56179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276219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596259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880992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201159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208529" y="3428704"/>
            <a:ext cx="4914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2221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Retrieved </a:t>
            </a:r>
            <a:r>
              <a:rPr dirty="0"/>
              <a:t>plaster balls</a:t>
            </a:r>
            <a:r>
              <a:rPr spc="-55" dirty="0"/>
              <a:t> </a:t>
            </a:r>
            <a:r>
              <a:rPr dirty="0"/>
              <a:t>NMB</a:t>
            </a:r>
          </a:p>
        </p:txBody>
      </p:sp>
      <p:sp>
        <p:nvSpPr>
          <p:cNvPr id="189" name="Slide Number Placeholder 18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60" cy="2308324"/>
          </a:xfrm>
        </p:spPr>
        <p:txBody>
          <a:bodyPr/>
          <a:lstStyle/>
          <a:p>
            <a:pPr algn="ctr"/>
            <a:r>
              <a:rPr lang="en-US" sz="6600" dirty="0" smtClean="0"/>
              <a:t>EROSION STICKS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96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892552"/>
          </a:xfrm>
        </p:spPr>
        <p:txBody>
          <a:bodyPr/>
          <a:lstStyle/>
          <a:p>
            <a:pPr algn="ctr"/>
            <a:r>
              <a:rPr lang="en-US" sz="4000" dirty="0" smtClean="0"/>
              <a:t>Standard deviation 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7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EROSION STICKS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01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2636647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748027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284" y="859408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480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719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3029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8867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284" y="3080892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284" y="2192273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284" y="1303782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3561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927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110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0948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6786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138" y="194246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536" y="244792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808" y="221094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7461" y="152031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635" y="196468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1032" y="23886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8283" y="2253360"/>
            <a:ext cx="32766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157" baseline="-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607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7900" y="245338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79297" y="23886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3780" y="232943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1369" y="2386710"/>
            <a:ext cx="4540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67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157" baseline="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0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23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44" baseline="877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8771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2783" y="216458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9977" y="234226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41374" y="235902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94557" y="223126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95953" y="241833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733" y="130378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6369" y="1303782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29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733" y="237007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733" y="245884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369" y="2458847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733" y="254774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005" y="183692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0513" y="1836927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39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005" y="281432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2005" y="21922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0513" y="2192273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2005" y="23700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1055" y="592836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9691" y="592836"/>
            <a:ext cx="0" cy="2044064"/>
          </a:xfrm>
          <a:custGeom>
            <a:avLst/>
            <a:gdLst/>
            <a:ahLst/>
            <a:cxnLst/>
            <a:rect l="l" t="t" r="r" b="b"/>
            <a:pathLst>
              <a:path h="2044064">
                <a:moveTo>
                  <a:pt x="0" y="0"/>
                </a:moveTo>
                <a:lnTo>
                  <a:pt x="0" y="204381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1055" y="263664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4963" y="23700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3600" y="2370073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5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4963" y="26366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0269" y="21922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8905" y="2192273"/>
            <a:ext cx="0" cy="889000"/>
          </a:xfrm>
          <a:custGeom>
            <a:avLst/>
            <a:gdLst/>
            <a:ahLst/>
            <a:cxnLst/>
            <a:rect l="l" t="t" r="r" b="b"/>
            <a:pathLst>
              <a:path h="889000">
                <a:moveTo>
                  <a:pt x="0" y="0"/>
                </a:moveTo>
                <a:lnTo>
                  <a:pt x="0" y="88861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0269" y="3080892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9447" y="21922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7955" y="2192273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4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9447" y="25477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3228" y="165912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1864" y="1659127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0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3228" y="22811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3228" y="23700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1864" y="2370073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67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3228" y="254774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8535" y="2103501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7171" y="2103501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91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8535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7711" y="21922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6347" y="2192273"/>
            <a:ext cx="0" cy="711200"/>
          </a:xfrm>
          <a:custGeom>
            <a:avLst/>
            <a:gdLst/>
            <a:ahLst/>
            <a:cxnLst/>
            <a:rect l="l" t="t" r="r" b="b"/>
            <a:pathLst>
              <a:path h="711200">
                <a:moveTo>
                  <a:pt x="0" y="0"/>
                </a:moveTo>
                <a:lnTo>
                  <a:pt x="0" y="7109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7711" y="290322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31494" y="23700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0130" y="2370073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3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31494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1494" y="21922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0130" y="2192273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1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1494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66800" y="23700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5436" y="2370073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5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6800" y="263664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85977" y="22811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94613" y="2281173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2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85977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85977" y="21922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94613" y="2192273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1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5977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8113" y="23700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66749" y="2370073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6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58113" y="25477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6377" y="1925701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5013" y="1925701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0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6377" y="254774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93571" y="228117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02207" y="2281173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5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93571" y="25477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93571" y="2103501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2207" y="210350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14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93571" y="26366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48151" y="219227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56786" y="2192273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5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48151" y="245884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48151" y="237007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56786" y="2370073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3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48151" y="272542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029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8558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682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85214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2284" y="468502"/>
            <a:ext cx="3418840" cy="2736850"/>
          </a:xfrm>
          <a:custGeom>
            <a:avLst/>
            <a:gdLst/>
            <a:ahLst/>
            <a:cxnLst/>
            <a:rect l="l" t="t" r="r" b="b"/>
            <a:pathLst>
              <a:path w="3418840" h="2736850">
                <a:moveTo>
                  <a:pt x="0" y="2736850"/>
                </a:moveTo>
                <a:lnTo>
                  <a:pt x="3418459" y="2736850"/>
                </a:lnTo>
                <a:lnTo>
                  <a:pt x="3418459" y="0"/>
                </a:lnTo>
                <a:lnTo>
                  <a:pt x="0" y="0"/>
                </a:lnTo>
                <a:lnTo>
                  <a:pt x="0" y="273685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50774" y="298678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0774" y="209816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80161" y="12096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64438" y="30808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438" y="21922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438" y="13037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356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492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511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2094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5678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65555" y="322503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65961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201798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37636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169" y="3225038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4629" y="1400686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246498" y="1363725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370959" y="1379347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185665" y="22943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124071" y="1752219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25"/>
              </a:spcBef>
              <a:tabLst>
                <a:tab pos="210185" algn="l"/>
              </a:tabLst>
            </a:pPr>
            <a:r>
              <a:rPr sz="1425" u="heavy" spc="7" baseline="1754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u="heavy" spc="7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7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425" spc="-142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610360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489584" y="0"/>
            <a:ext cx="1409700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standard</a:t>
            </a:r>
            <a:r>
              <a:rPr sz="1100" spc="-15" dirty="0"/>
              <a:t> </a:t>
            </a:r>
            <a:r>
              <a:rPr sz="1100" spc="-5" dirty="0"/>
              <a:t>deviation</a:t>
            </a:r>
            <a:endParaRPr sz="1100"/>
          </a:p>
        </p:txBody>
      </p:sp>
      <p:sp>
        <p:nvSpPr>
          <p:cNvPr id="130" name="Slide Number Placeholder 1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35</a:t>
            </a:fld>
            <a:endParaRPr lang="es-M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2640838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758695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284" y="87668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73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67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948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542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284" y="3081782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284" y="2199767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284" y="1317752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563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157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751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644" y="1926589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8612" y="2431923"/>
            <a:ext cx="158750" cy="137160"/>
          </a:xfrm>
          <a:custGeom>
            <a:avLst/>
            <a:gdLst/>
            <a:ahLst/>
            <a:cxnLst/>
            <a:rect l="l" t="t" r="r" b="b"/>
            <a:pathLst>
              <a:path w="158750" h="137160">
                <a:moveTo>
                  <a:pt x="79120" y="0"/>
                </a:moveTo>
                <a:lnTo>
                  <a:pt x="0" y="136905"/>
                </a:lnTo>
                <a:lnTo>
                  <a:pt x="158242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6230" y="2196719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9121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5572" y="1507616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5467" y="1948560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3436" y="2373122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8263" y="2235326"/>
            <a:ext cx="8096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75" spc="37" baseline="-17777" dirty="0">
                <a:solidFill>
                  <a:srgbClr val="000080"/>
                </a:solidFill>
                <a:latin typeface="MS UI Gothic"/>
                <a:cs typeface="MS UI Gothic"/>
              </a:rPr>
              <a:t>● </a:t>
            </a:r>
            <a:r>
              <a:rPr sz="1875" spc="-487" baseline="-46666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87" baseline="-3111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87" baseline="-6666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12" baseline="-6666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94204" y="2373122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77110" y="2367533"/>
            <a:ext cx="499109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31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12" baseline="-22222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250" spc="-72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85848" y="2314320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41626" y="2345563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2395" y="2147061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0427" y="2323464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8395" y="2343657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1" y="0"/>
                </a:moveTo>
                <a:lnTo>
                  <a:pt x="0" y="136905"/>
                </a:lnTo>
                <a:lnTo>
                  <a:pt x="158115" y="136905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7733" y="1317752"/>
            <a:ext cx="0" cy="1058545"/>
          </a:xfrm>
          <a:custGeom>
            <a:avLst/>
            <a:gdLst/>
            <a:ahLst/>
            <a:cxnLst/>
            <a:rect l="l" t="t" r="r" b="b"/>
            <a:pathLst>
              <a:path h="1058545">
                <a:moveTo>
                  <a:pt x="0" y="0"/>
                </a:moveTo>
                <a:lnTo>
                  <a:pt x="0" y="10584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733" y="246443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1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4999" y="184696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5352" y="1846960"/>
            <a:ext cx="0" cy="970280"/>
          </a:xfrm>
          <a:custGeom>
            <a:avLst/>
            <a:gdLst/>
            <a:ahLst/>
            <a:cxnLst/>
            <a:rect l="l" t="t" r="r" b="b"/>
            <a:pathLst>
              <a:path h="970280">
                <a:moveTo>
                  <a:pt x="0" y="0"/>
                </a:moveTo>
                <a:lnTo>
                  <a:pt x="0" y="97027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34999" y="281724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4999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5352" y="2199767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4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4999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2308" y="61214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2661" y="612140"/>
            <a:ext cx="0" cy="2028825"/>
          </a:xfrm>
          <a:custGeom>
            <a:avLst/>
            <a:gdLst/>
            <a:ahLst/>
            <a:cxnLst/>
            <a:rect l="l" t="t" r="r" b="b"/>
            <a:pathLst>
              <a:path h="2028825">
                <a:moveTo>
                  <a:pt x="0" y="0"/>
                </a:moveTo>
                <a:lnTo>
                  <a:pt x="0" y="202869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308" y="264083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1435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51788" y="2376170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6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1435" y="264083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5767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6121" y="2199767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201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45767" y="308178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3077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43430" y="2199767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8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3077" y="255257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32204" y="167055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62557" y="1670557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0"/>
                </a:moveTo>
                <a:lnTo>
                  <a:pt x="0" y="6173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2204" y="228790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32204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2557" y="237617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4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2204" y="25525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56536" y="211150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6889" y="2111501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0"/>
                </a:moveTo>
                <a:lnTo>
                  <a:pt x="0" y="61747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56536" y="2728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3847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54200" y="2199767"/>
            <a:ext cx="0" cy="706120"/>
          </a:xfrm>
          <a:custGeom>
            <a:avLst/>
            <a:gdLst/>
            <a:ahLst/>
            <a:cxnLst/>
            <a:rect l="l" t="t" r="r" b="b"/>
            <a:pathLst>
              <a:path h="706119">
                <a:moveTo>
                  <a:pt x="0" y="0"/>
                </a:moveTo>
                <a:lnTo>
                  <a:pt x="0" y="70561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3847" y="290537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42973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3326" y="237617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8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2973" y="2728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42973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3326" y="219976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2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42973" y="2728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67305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97658" y="2376170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6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67305" y="264083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34616" y="228790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64969" y="2287904"/>
            <a:ext cx="0" cy="441325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0"/>
                </a:moveTo>
                <a:lnTo>
                  <a:pt x="0" y="44107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34616" y="2728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34616" y="21997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4969" y="219976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2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34616" y="2728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88489" y="23761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18714" y="237617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30">
                <a:moveTo>
                  <a:pt x="0" y="0"/>
                </a:moveTo>
                <a:lnTo>
                  <a:pt x="0" y="17640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88489" y="25525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99257" y="19350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29483" y="1935098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0"/>
                </a:moveTo>
                <a:lnTo>
                  <a:pt x="0" y="61747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99257" y="25525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17164" y="228790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47517" y="2287904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66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17164" y="25525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17164" y="211150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47517" y="2111501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3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17164" y="264083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9951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1028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105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3182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2284" y="488695"/>
            <a:ext cx="3418840" cy="2717165"/>
          </a:xfrm>
          <a:custGeom>
            <a:avLst/>
            <a:gdLst/>
            <a:ahLst/>
            <a:cxnLst/>
            <a:rect l="l" t="t" r="r" b="b"/>
            <a:pathLst>
              <a:path w="3418840" h="2717165">
                <a:moveTo>
                  <a:pt x="0" y="2716656"/>
                </a:moveTo>
                <a:lnTo>
                  <a:pt x="3418459" y="2716656"/>
                </a:lnTo>
                <a:lnTo>
                  <a:pt x="3418459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50774" y="29876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50774" y="2105660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0161" y="122364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4438" y="30817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4438" y="21997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4438" y="13177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756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1157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4751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127633" y="322503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28266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64204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167504" y="2283460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5"/>
                </a:lnTo>
                <a:lnTo>
                  <a:pt x="158115" y="136905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58741" y="237464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124071" y="1799185"/>
            <a:ext cx="701675" cy="6597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201295">
              <a:lnSpc>
                <a:spcPct val="100000"/>
              </a:lnSpc>
              <a:spcBef>
                <a:spcPts val="495"/>
              </a:spcBef>
              <a:buChar char="●"/>
              <a:tabLst>
                <a:tab pos="259715" algn="l"/>
              </a:tabLst>
            </a:pPr>
            <a:r>
              <a:rPr sz="1500" strike="noStrike" baseline="5555" dirty="0">
                <a:latin typeface="Arial"/>
                <a:cs typeface="Arial"/>
              </a:rPr>
              <a:t>BESE</a:t>
            </a:r>
            <a:endParaRPr sz="1500" baseline="5555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610360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489584" y="0"/>
            <a:ext cx="1990089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10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−5 −&gt; 25 m., standard</a:t>
            </a:r>
            <a:r>
              <a:rPr sz="1100" spc="-85" dirty="0"/>
              <a:t> </a:t>
            </a:r>
            <a:r>
              <a:rPr sz="1100" spc="-5" dirty="0"/>
              <a:t>deviation</a:t>
            </a:r>
            <a:endParaRPr sz="1100"/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36</a:t>
            </a:fld>
            <a:endParaRPr lang="es-MX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848101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2379598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191109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673" y="144259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673" y="9740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673" y="50558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99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413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940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455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673" y="30822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73" y="2613786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673" y="21452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673" y="167678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673" y="120827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73977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426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656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1836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697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2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8467" y="1640967"/>
            <a:ext cx="2997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148" y="25975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698" y="26950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486" y="2519426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8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882" y="1699513"/>
            <a:ext cx="1809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077" y="2460879"/>
            <a:ext cx="1447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1733" y="29879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0504" y="2812288"/>
            <a:ext cx="36830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21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-395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4353" y="2753613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0711" y="2226563"/>
            <a:ext cx="3727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96035" y="2695067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2717" y="2402332"/>
            <a:ext cx="2012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9462" y="2933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544" y="23093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2578" y="2777870"/>
            <a:ext cx="212217" cy="105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9010" y="26216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4732" y="26997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01415" y="28559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28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961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51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0191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673" y="499744"/>
            <a:ext cx="3489325" cy="2705735"/>
          </a:xfrm>
          <a:custGeom>
            <a:avLst/>
            <a:gdLst/>
            <a:ahLst/>
            <a:cxnLst/>
            <a:rect l="l" t="t" r="r" b="b"/>
            <a:pathLst>
              <a:path w="3489325" h="2705735">
                <a:moveTo>
                  <a:pt x="0" y="2705607"/>
                </a:moveTo>
                <a:lnTo>
                  <a:pt x="3489071" y="2705607"/>
                </a:lnTo>
                <a:lnTo>
                  <a:pt x="3489071" y="0"/>
                </a:lnTo>
                <a:lnTo>
                  <a:pt x="0" y="0"/>
                </a:lnTo>
                <a:lnTo>
                  <a:pt x="0" y="27056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0161" y="298818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0161" y="251967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0161" y="205117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0161" y="158267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3827" y="30822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827" y="2613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827" y="21452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827" y="1676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3827" y="12082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827" y="7397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14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656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518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0697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6224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3419" y="322503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13255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68525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23667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43629" y="3225038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629" y="1416307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6498" y="13793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70959" y="1394967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85665" y="23100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124071" y="1767839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186690">
              <a:lnSpc>
                <a:spcPct val="100000"/>
              </a:lnSpc>
              <a:spcBef>
                <a:spcPts val="409"/>
              </a:spcBef>
              <a:buClr>
                <a:srgbClr val="000080"/>
              </a:buClr>
              <a:buSzPct val="95000"/>
              <a:buFont typeface="MS UI Gothic"/>
              <a:buChar char="●"/>
              <a:tabLst>
                <a:tab pos="259715" algn="l"/>
              </a:tabLst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10360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0161" y="245490"/>
            <a:ext cx="277368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plots </a:t>
            </a:r>
            <a:r>
              <a:rPr sz="1100" spc="-10" dirty="0">
                <a:latin typeface="Arial"/>
                <a:cs typeface="Arial"/>
              </a:rPr>
              <a:t>averaged </a:t>
            </a:r>
            <a:r>
              <a:rPr sz="1100" dirty="0">
                <a:latin typeface="Arial"/>
                <a:cs typeface="Arial"/>
              </a:rPr>
              <a:t>per distance and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treatment</a:t>
            </a:r>
            <a:endParaRPr sz="1100">
              <a:latin typeface="Arial"/>
              <a:cs typeface="Arial"/>
            </a:endParaRPr>
          </a:p>
          <a:p>
            <a:pPr marL="427990">
              <a:lnSpc>
                <a:spcPts val="1015"/>
              </a:lnSpc>
              <a:spcBef>
                <a:spcPts val="94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75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140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37</a:t>
            </a:fld>
            <a:endParaRPr lang="es-MX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848101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2379598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191109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673" y="144259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673" y="9740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673" y="50558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295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57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497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22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673" y="30822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73" y="2613786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673" y="21452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673" y="167678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673" y="120827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73977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899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6272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35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766" y="1640967"/>
            <a:ext cx="5822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225" y="25975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6472" y="2695067"/>
            <a:ext cx="277495" cy="292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065">
              <a:lnSpc>
                <a:spcPts val="103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30"/>
              </a:lnSpc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2052" y="251942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6417" y="1699513"/>
            <a:ext cx="1981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3291" y="2460879"/>
            <a:ext cx="3886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0836" y="29879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9298" y="2812288"/>
            <a:ext cx="4679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26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-190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8197" y="2753613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5442" y="2226563"/>
            <a:ext cx="575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4017" y="2695067"/>
            <a:ext cx="5765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462" y="2933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7622" y="23093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5114" y="277787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2233" y="277787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7941" y="26216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2714" y="26997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325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6050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761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94864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673" y="499744"/>
            <a:ext cx="3489325" cy="2705735"/>
          </a:xfrm>
          <a:custGeom>
            <a:avLst/>
            <a:gdLst/>
            <a:ahLst/>
            <a:cxnLst/>
            <a:rect l="l" t="t" r="r" b="b"/>
            <a:pathLst>
              <a:path w="3489325" h="2705735">
                <a:moveTo>
                  <a:pt x="0" y="2705607"/>
                </a:moveTo>
                <a:lnTo>
                  <a:pt x="3489071" y="2705607"/>
                </a:lnTo>
                <a:lnTo>
                  <a:pt x="3489071" y="0"/>
                </a:lnTo>
                <a:lnTo>
                  <a:pt x="0" y="0"/>
                </a:lnTo>
                <a:lnTo>
                  <a:pt x="0" y="27056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161" y="298818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161" y="251967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161" y="205117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161" y="158267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3827" y="30822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827" y="2613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3827" y="21452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3827" y="1676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827" y="12082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827" y="7397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899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762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354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70991" y="322503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92960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50235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629" y="1416307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46498" y="13793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5665" y="23100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24071" y="1767839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186690">
              <a:lnSpc>
                <a:spcPct val="100000"/>
              </a:lnSpc>
              <a:spcBef>
                <a:spcPts val="409"/>
              </a:spcBef>
              <a:buClr>
                <a:srgbClr val="000080"/>
              </a:buClr>
              <a:buSzPct val="95000"/>
              <a:buFont typeface="MS UI Gothic"/>
              <a:buChar char="●"/>
              <a:tabLst>
                <a:tab pos="259715" algn="l"/>
              </a:tabLst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10360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0161" y="245490"/>
            <a:ext cx="5071110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−5−&gt;25 </a:t>
            </a:r>
            <a:r>
              <a:rPr sz="1100" spc="-5" dirty="0">
                <a:latin typeface="Arial"/>
                <a:cs typeface="Arial"/>
              </a:rPr>
              <a:t>meters, </a:t>
            </a:r>
            <a:r>
              <a:rPr sz="1100" dirty="0">
                <a:latin typeface="Arial"/>
                <a:cs typeface="Arial"/>
              </a:rPr>
              <a:t>plots </a:t>
            </a:r>
            <a:r>
              <a:rPr sz="1100" spc="-10" dirty="0">
                <a:latin typeface="Arial"/>
                <a:cs typeface="Arial"/>
              </a:rPr>
              <a:t>averaged </a:t>
            </a:r>
            <a:r>
              <a:rPr sz="1100" dirty="0">
                <a:latin typeface="Arial"/>
                <a:cs typeface="Arial"/>
              </a:rPr>
              <a:t>per distance and treatment</a:t>
            </a:r>
            <a:endParaRPr sz="1100">
              <a:latin typeface="Arial"/>
              <a:cs typeface="Arial"/>
            </a:endParaRPr>
          </a:p>
          <a:p>
            <a:pPr marL="847090">
              <a:lnSpc>
                <a:spcPts val="1015"/>
              </a:lnSpc>
              <a:spcBef>
                <a:spcPts val="94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75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140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38</a:t>
            </a:fld>
            <a:endParaRPr lang="es-MX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202" y="3154426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202" y="242811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202" y="170167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202" y="97523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350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2216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808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3821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02" y="2791205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202" y="2064892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202" y="1338452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202" y="612140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354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28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514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088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675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0090" y="171627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1487" y="25273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8392" y="230949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9916" y="21399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3902" y="175260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95425" y="24305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0135" y="24305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0935" y="244259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2332" y="233362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25955" y="236994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7352" y="23820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84523" y="218833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5921" y="24789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825" y="61214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319" y="61214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32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825" y="23554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825" y="250075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2319" y="2500757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16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825" y="264591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7127" y="148374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622" y="1483741"/>
            <a:ext cx="0" cy="1598295"/>
          </a:xfrm>
          <a:custGeom>
            <a:avLst/>
            <a:gdLst/>
            <a:ahLst/>
            <a:cxnLst/>
            <a:rect l="l" t="t" r="r" b="b"/>
            <a:pathLst>
              <a:path h="1598295">
                <a:moveTo>
                  <a:pt x="0" y="0"/>
                </a:moveTo>
                <a:lnTo>
                  <a:pt x="0" y="15980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7127" y="308178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127" y="206489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0622" y="206489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57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127" y="235546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2636" y="119316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6132" y="1193164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69">
                <a:moveTo>
                  <a:pt x="0" y="0"/>
                </a:moveTo>
                <a:lnTo>
                  <a:pt x="0" y="10170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2636" y="221018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2636" y="235546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6132" y="235546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44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2636" y="264591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17346" y="23554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0841" y="2355469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10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17346" y="29364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7346" y="206489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40841" y="2064892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7346" y="29364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69669" y="221018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93164" y="2210180"/>
            <a:ext cx="0" cy="726440"/>
          </a:xfrm>
          <a:custGeom>
            <a:avLst/>
            <a:gdLst/>
            <a:ahLst/>
            <a:cxnLst/>
            <a:rect l="l" t="t" r="r" b="b"/>
            <a:pathLst>
              <a:path h="726439">
                <a:moveTo>
                  <a:pt x="0" y="0"/>
                </a:moveTo>
                <a:lnTo>
                  <a:pt x="0" y="7263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9669" y="29364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69669" y="206489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3164" y="2064892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69669" y="293649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4691" y="221018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8186" y="2210180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573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4691" y="2645917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4691" y="191960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8186" y="1919604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4691" y="279120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99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23259" y="2064892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46753" y="2064892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586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23259" y="2500757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23259" y="23554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6753" y="2355469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102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23259" y="2936494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98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0021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14730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943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8414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202" y="488695"/>
            <a:ext cx="3312795" cy="2717165"/>
          </a:xfrm>
          <a:custGeom>
            <a:avLst/>
            <a:gdLst/>
            <a:ahLst/>
            <a:cxnLst/>
            <a:rect l="l" t="t" r="r" b="b"/>
            <a:pathLst>
              <a:path w="3312795" h="2717165">
                <a:moveTo>
                  <a:pt x="0" y="2716656"/>
                </a:moveTo>
                <a:lnTo>
                  <a:pt x="3312541" y="2716656"/>
                </a:lnTo>
                <a:lnTo>
                  <a:pt x="3312541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50774" y="2551557"/>
            <a:ext cx="878840" cy="323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125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0774" y="1970785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0774" y="1244346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80161" y="518033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70356" y="27912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0356" y="20648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356" y="13384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0356" y="6121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354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2928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3514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408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4675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185665" y="23044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58741" y="237464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124071" y="1762252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75538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45971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51836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957576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628135" y="3237068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63319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595502" y="0"/>
            <a:ext cx="3865245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5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standard </a:t>
            </a:r>
            <a:r>
              <a:rPr sz="1100" spc="-5" dirty="0"/>
              <a:t>deviation, </a:t>
            </a:r>
            <a:r>
              <a:rPr sz="1100" dirty="0"/>
              <a:t>consistent measurements BESE &amp;</a:t>
            </a:r>
            <a:r>
              <a:rPr sz="1100" spc="-80" dirty="0"/>
              <a:t> </a:t>
            </a:r>
            <a:r>
              <a:rPr sz="1100" dirty="0"/>
              <a:t>Control</a:t>
            </a:r>
            <a:endParaRPr sz="1100"/>
          </a:p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39</a:t>
            </a:fld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892552"/>
          </a:xfrm>
        </p:spPr>
        <p:txBody>
          <a:bodyPr/>
          <a:lstStyle/>
          <a:p>
            <a:pPr algn="ctr"/>
            <a:r>
              <a:rPr lang="en-US" sz="4000" dirty="0" smtClean="0"/>
              <a:t>Standard deviation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416" y="152400"/>
            <a:ext cx="159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PLASTER BALLS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5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202" y="3154426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202" y="242811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202" y="170167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202" y="975233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82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263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6441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024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02" y="2791205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202" y="2064892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202" y="1338452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202" y="612140"/>
            <a:ext cx="3312795" cy="0"/>
          </a:xfrm>
          <a:custGeom>
            <a:avLst/>
            <a:gdLst/>
            <a:ahLst/>
            <a:cxnLst/>
            <a:rect l="l" t="t" r="r" b="b"/>
            <a:pathLst>
              <a:path w="3312795">
                <a:moveTo>
                  <a:pt x="0" y="0"/>
                </a:moveTo>
                <a:lnTo>
                  <a:pt x="331266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072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4536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834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736" y="1691767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830" y="2506217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8993" y="0"/>
                </a:moveTo>
                <a:lnTo>
                  <a:pt x="0" y="137032"/>
                </a:lnTo>
                <a:lnTo>
                  <a:pt x="158115" y="137032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73607" y="2284983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71702" y="2118867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8993" y="0"/>
                </a:moveTo>
                <a:lnTo>
                  <a:pt x="0" y="136906"/>
                </a:lnTo>
                <a:lnTo>
                  <a:pt x="158114" y="136906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5445" y="1728089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53413" y="2409444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6"/>
                </a:lnTo>
                <a:lnTo>
                  <a:pt x="158114" y="136906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56561" y="2527173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4657" y="2409444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3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42235" y="2418207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0330" y="2312542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3" y="0"/>
                </a:moveTo>
                <a:lnTo>
                  <a:pt x="0" y="136906"/>
                </a:lnTo>
                <a:lnTo>
                  <a:pt x="158114" y="136906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91255" y="2345563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89223" y="2360929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1" y="0"/>
                </a:moveTo>
                <a:lnTo>
                  <a:pt x="0" y="137032"/>
                </a:lnTo>
                <a:lnTo>
                  <a:pt x="158114" y="137032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8825" y="612140"/>
            <a:ext cx="0" cy="1743710"/>
          </a:xfrm>
          <a:custGeom>
            <a:avLst/>
            <a:gdLst/>
            <a:ahLst/>
            <a:cxnLst/>
            <a:rect l="l" t="t" r="r" b="b"/>
            <a:pathLst>
              <a:path h="1743710">
                <a:moveTo>
                  <a:pt x="0" y="0"/>
                </a:moveTo>
                <a:lnTo>
                  <a:pt x="0" y="174332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825" y="2500757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4">
                <a:moveTo>
                  <a:pt x="0" y="0"/>
                </a:moveTo>
                <a:lnTo>
                  <a:pt x="0" y="14516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7130" y="1483741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0696" y="1483741"/>
            <a:ext cx="0" cy="1598295"/>
          </a:xfrm>
          <a:custGeom>
            <a:avLst/>
            <a:gdLst/>
            <a:ahLst/>
            <a:cxnLst/>
            <a:rect l="l" t="t" r="r" b="b"/>
            <a:pathLst>
              <a:path h="1598295">
                <a:moveTo>
                  <a:pt x="0" y="0"/>
                </a:moveTo>
                <a:lnTo>
                  <a:pt x="0" y="15980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7130" y="308178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7130" y="206489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0696" y="206489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57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7130" y="235546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48967" y="119316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32533" y="1193164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69">
                <a:moveTo>
                  <a:pt x="0" y="0"/>
                </a:moveTo>
                <a:lnTo>
                  <a:pt x="0" y="10170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8967" y="221018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48967" y="235546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32533" y="235546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44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48967" y="264591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50085" y="235546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33651" y="2355469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10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0085" y="29364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0085" y="206489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3651" y="2064892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0085" y="29364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5758" y="221018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9325" y="2210180"/>
            <a:ext cx="0" cy="726440"/>
          </a:xfrm>
          <a:custGeom>
            <a:avLst/>
            <a:gdLst/>
            <a:ahLst/>
            <a:cxnLst/>
            <a:rect l="l" t="t" r="r" b="b"/>
            <a:pathLst>
              <a:path h="726439">
                <a:moveTo>
                  <a:pt x="0" y="0"/>
                </a:moveTo>
                <a:lnTo>
                  <a:pt x="0" y="7263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5758" y="29364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35758" y="2064892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19325" y="2064892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35758" y="293649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84779" y="2210180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8345" y="2210180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573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84779" y="264591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84779" y="1919604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68345" y="1919604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5">
                <a:moveTo>
                  <a:pt x="0" y="0"/>
                </a:moveTo>
                <a:lnTo>
                  <a:pt x="0" y="87160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84779" y="279120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3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8384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84960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86076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8719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8202" y="488695"/>
            <a:ext cx="3312795" cy="2717165"/>
          </a:xfrm>
          <a:custGeom>
            <a:avLst/>
            <a:gdLst/>
            <a:ahLst/>
            <a:cxnLst/>
            <a:rect l="l" t="t" r="r" b="b"/>
            <a:pathLst>
              <a:path w="3312795" h="2717165">
                <a:moveTo>
                  <a:pt x="0" y="2716656"/>
                </a:moveTo>
                <a:lnTo>
                  <a:pt x="3312541" y="2716656"/>
                </a:lnTo>
                <a:lnTo>
                  <a:pt x="3312541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50774" y="2697098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0774" y="1970785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774" y="1244346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0161" y="518033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0356" y="27912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0356" y="20648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356" y="13384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356" y="6121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6072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645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6834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167504" y="2283460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5"/>
                </a:lnTo>
                <a:lnTo>
                  <a:pt x="158115" y="136905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58741" y="237464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24071" y="1806680"/>
            <a:ext cx="701675" cy="6597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201295">
              <a:lnSpc>
                <a:spcPct val="100000"/>
              </a:lnSpc>
              <a:spcBef>
                <a:spcPts val="495"/>
              </a:spcBef>
              <a:buChar char="●"/>
              <a:tabLst>
                <a:tab pos="259715" algn="l"/>
              </a:tabLst>
            </a:pPr>
            <a:r>
              <a:rPr sz="1500" strike="noStrike" baseline="5555" dirty="0">
                <a:latin typeface="Arial"/>
                <a:cs typeface="Arial"/>
              </a:rPr>
              <a:t>BESE</a:t>
            </a:r>
            <a:endParaRPr sz="1500" baseline="5555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12722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663319" y="3237068"/>
            <a:ext cx="120269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85032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595502" y="0"/>
            <a:ext cx="4893945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5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−5 −&gt; 25 meters; standard </a:t>
            </a:r>
            <a:r>
              <a:rPr sz="1100" spc="-5" dirty="0"/>
              <a:t>deviation; </a:t>
            </a:r>
            <a:r>
              <a:rPr sz="1100" dirty="0"/>
              <a:t>consistent measurements BESE &amp;</a:t>
            </a:r>
            <a:r>
              <a:rPr sz="1100" spc="-80" dirty="0"/>
              <a:t> </a:t>
            </a:r>
            <a:r>
              <a:rPr sz="1100" dirty="0"/>
              <a:t>Contr</a:t>
            </a: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40</a:t>
            </a:fld>
            <a:endParaRPr lang="es-MX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892552"/>
          </a:xfrm>
        </p:spPr>
        <p:txBody>
          <a:bodyPr/>
          <a:lstStyle/>
          <a:p>
            <a:pPr algn="ctr"/>
            <a:r>
              <a:rPr lang="en-US" sz="4000" dirty="0" smtClean="0"/>
              <a:t>Standard error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7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EROSION STICKS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25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297726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94056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284" y="903858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480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719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3029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8867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284" y="2458847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284" y="1422272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561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927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5110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0948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6786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4138" y="21831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635" y="220903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283" y="2545969"/>
            <a:ext cx="32766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157" baseline="-2923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607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900" y="277914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369" y="2701416"/>
            <a:ext cx="4540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67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157" baseline="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0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23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44" baseline="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11695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2783" y="244221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9977" y="264960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5536" y="27687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808" y="24923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1032" y="2630551"/>
            <a:ext cx="264414" cy="174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1374" y="26650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5953" y="27341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733" y="198920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6369" y="1989201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45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733" y="256565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2005" y="2360422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0513" y="2360422"/>
            <a:ext cx="0" cy="680720"/>
          </a:xfrm>
          <a:custGeom>
            <a:avLst/>
            <a:gdLst/>
            <a:ahLst/>
            <a:cxnLst/>
            <a:rect l="l" t="t" r="r" b="b"/>
            <a:pathLst>
              <a:path h="680719">
                <a:moveTo>
                  <a:pt x="0" y="0"/>
                </a:moveTo>
                <a:lnTo>
                  <a:pt x="0" y="68071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005" y="3041142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1055" y="592836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691" y="592836"/>
            <a:ext cx="0" cy="2384425"/>
          </a:xfrm>
          <a:custGeom>
            <a:avLst/>
            <a:gdLst/>
            <a:ahLst/>
            <a:cxnLst/>
            <a:rect l="l" t="t" r="r" b="b"/>
            <a:pathLst>
              <a:path h="2384425">
                <a:moveTo>
                  <a:pt x="0" y="0"/>
                </a:moveTo>
                <a:lnTo>
                  <a:pt x="0" y="23844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1055" y="297726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4963" y="271805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3600" y="271805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4963" y="2873501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0269" y="249224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905" y="2492248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5">
                <a:moveTo>
                  <a:pt x="0" y="0"/>
                </a:moveTo>
                <a:lnTo>
                  <a:pt x="0" y="50342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0269" y="299567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9447" y="2581529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7955" y="2581529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4">
                <a:moveTo>
                  <a:pt x="0" y="0"/>
                </a:moveTo>
                <a:lnTo>
                  <a:pt x="0" y="16929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9447" y="275082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3228" y="214223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1864" y="2142235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3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3228" y="2464561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8535" y="248551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87171" y="2485517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62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8535" y="279514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7711" y="2609469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6347" y="2609469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4">
                <a:moveTo>
                  <a:pt x="0" y="0"/>
                </a:moveTo>
                <a:lnTo>
                  <a:pt x="0" y="3726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7711" y="298208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1494" y="266623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0130" y="2666238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65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1494" y="308089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800" y="2718054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75436" y="271805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6800" y="2873501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85977" y="268084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94613" y="2680842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86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5977" y="2903918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8113" y="2727579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66749" y="2727579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58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58113" y="281216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46377" y="2381885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55013" y="2381885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49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46377" y="269138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93571" y="266623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02207" y="2666238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93571" y="282168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8151" y="252463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6786" y="2524632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0"/>
                </a:moveTo>
                <a:lnTo>
                  <a:pt x="0" y="17957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48151" y="270421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7733" y="2804414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6369" y="2804414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0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7733" y="2873501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2005" y="24588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0513" y="2458847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4">
                <a:moveTo>
                  <a:pt x="0" y="0"/>
                </a:moveTo>
                <a:lnTo>
                  <a:pt x="0" y="2073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2005" y="266623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3228" y="271005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1864" y="2710052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3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43228" y="2829686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1494" y="259029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0130" y="2590292"/>
            <a:ext cx="0" cy="359410"/>
          </a:xfrm>
          <a:custGeom>
            <a:avLst/>
            <a:gdLst/>
            <a:ahLst/>
            <a:cxnLst/>
            <a:rect l="l" t="t" r="r" b="b"/>
            <a:pathLst>
              <a:path h="359410">
                <a:moveTo>
                  <a:pt x="0" y="0"/>
                </a:moveTo>
                <a:lnTo>
                  <a:pt x="0" y="3591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31494" y="294944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85977" y="2508376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4613" y="2508376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5977" y="2886392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93571" y="254292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02207" y="2542920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93571" y="292773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48151" y="2666238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56786" y="266623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4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48151" y="29427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29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8558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96822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85214" y="468502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2736850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2284" y="468502"/>
            <a:ext cx="3418840" cy="2736850"/>
          </a:xfrm>
          <a:custGeom>
            <a:avLst/>
            <a:gdLst/>
            <a:ahLst/>
            <a:cxnLst/>
            <a:rect l="l" t="t" r="r" b="b"/>
            <a:pathLst>
              <a:path w="3418840" h="2736850">
                <a:moveTo>
                  <a:pt x="0" y="2736850"/>
                </a:moveTo>
                <a:lnTo>
                  <a:pt x="3418459" y="2736850"/>
                </a:lnTo>
                <a:lnTo>
                  <a:pt x="3418459" y="0"/>
                </a:lnTo>
                <a:lnTo>
                  <a:pt x="0" y="0"/>
                </a:lnTo>
                <a:lnTo>
                  <a:pt x="0" y="273685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50774" y="236473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0161" y="1328166"/>
            <a:ext cx="63817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64438" y="24588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4438" y="14222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356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492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511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2094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5678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4629" y="1400686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246498" y="1363725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85665" y="22943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58741" y="2364613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694557" y="1379347"/>
            <a:ext cx="1656714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97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  <a:spcBef>
                <a:spcPts val="970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463550">
              <a:lnSpc>
                <a:spcPct val="100000"/>
              </a:lnSpc>
              <a:spcBef>
                <a:spcPts val="41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102235" algn="ctr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6555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65961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201798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37636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638169" y="3237068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610360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489584" y="0"/>
            <a:ext cx="1409700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standard</a:t>
            </a:r>
            <a:r>
              <a:rPr sz="1100" spc="-10" dirty="0"/>
              <a:t> </a:t>
            </a:r>
            <a:r>
              <a:rPr sz="1100" dirty="0"/>
              <a:t>error</a:t>
            </a:r>
            <a:endParaRPr sz="1100"/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42</a:t>
            </a:fld>
            <a:endParaRPr lang="es-MX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284" y="2978911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284" y="194983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284" y="920750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73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67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948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542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284" y="2464435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284" y="1435353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58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5638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157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751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644" y="2165476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572" y="1676654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5467" y="2191130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8263" y="2525648"/>
            <a:ext cx="8096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75" spc="37" baseline="-20000" dirty="0">
                <a:solidFill>
                  <a:srgbClr val="000080"/>
                </a:solidFill>
                <a:latin typeface="MS UI Gothic"/>
                <a:cs typeface="MS UI Gothic"/>
              </a:rPr>
              <a:t>● </a:t>
            </a:r>
            <a:r>
              <a:rPr sz="1875" spc="-487" baseline="-5333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87" baseline="-3555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87" baseline="-8888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12" baseline="-8888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7110" y="2679954"/>
            <a:ext cx="499109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31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875" spc="-412" baseline="-26666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250" spc="-72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1626" y="2654300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2395" y="2422779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0427" y="2628519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8612" y="2750439"/>
            <a:ext cx="158750" cy="137160"/>
          </a:xfrm>
          <a:custGeom>
            <a:avLst/>
            <a:gdLst/>
            <a:ahLst/>
            <a:cxnLst/>
            <a:rect l="l" t="t" r="r" b="b"/>
            <a:pathLst>
              <a:path w="158750" h="137160">
                <a:moveTo>
                  <a:pt x="79120" y="0"/>
                </a:moveTo>
                <a:lnTo>
                  <a:pt x="0" y="136906"/>
                </a:lnTo>
                <a:lnTo>
                  <a:pt x="158242" y="136906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6230" y="2475992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9121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83436" y="2681858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204" y="2681858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5848" y="2613151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7033"/>
                </a:lnTo>
                <a:lnTo>
                  <a:pt x="158114" y="137033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8395" y="2647442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1" y="0"/>
                </a:moveTo>
                <a:lnTo>
                  <a:pt x="0" y="137033"/>
                </a:lnTo>
                <a:lnTo>
                  <a:pt x="158115" y="137033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7733" y="1998217"/>
            <a:ext cx="0" cy="572135"/>
          </a:xfrm>
          <a:custGeom>
            <a:avLst/>
            <a:gdLst/>
            <a:ahLst/>
            <a:cxnLst/>
            <a:rect l="l" t="t" r="r" b="b"/>
            <a:pathLst>
              <a:path h="572135">
                <a:moveTo>
                  <a:pt x="0" y="0"/>
                </a:moveTo>
                <a:lnTo>
                  <a:pt x="0" y="57213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4999" y="236664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5352" y="2366645"/>
            <a:ext cx="0" cy="675640"/>
          </a:xfrm>
          <a:custGeom>
            <a:avLst/>
            <a:gdLst/>
            <a:ahLst/>
            <a:cxnLst/>
            <a:rect l="l" t="t" r="r" b="b"/>
            <a:pathLst>
              <a:path h="675639">
                <a:moveTo>
                  <a:pt x="0" y="0"/>
                </a:moveTo>
                <a:lnTo>
                  <a:pt x="0" y="6756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4999" y="304228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02308" y="61214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32661" y="612140"/>
            <a:ext cx="0" cy="2367280"/>
          </a:xfrm>
          <a:custGeom>
            <a:avLst/>
            <a:gdLst/>
            <a:ahLst/>
            <a:cxnLst/>
            <a:rect l="l" t="t" r="r" b="b"/>
            <a:pathLst>
              <a:path h="2367280">
                <a:moveTo>
                  <a:pt x="0" y="0"/>
                </a:moveTo>
                <a:lnTo>
                  <a:pt x="0" y="23667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02308" y="297891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1435" y="272161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1788" y="272161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4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1435" y="287604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5767" y="249745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6121" y="2497454"/>
            <a:ext cx="0" cy="499745"/>
          </a:xfrm>
          <a:custGeom>
            <a:avLst/>
            <a:gdLst/>
            <a:ahLst/>
            <a:cxnLst/>
            <a:rect l="l" t="t" r="r" b="b"/>
            <a:pathLst>
              <a:path h="499744">
                <a:moveTo>
                  <a:pt x="0" y="0"/>
                </a:moveTo>
                <a:lnTo>
                  <a:pt x="0" y="49974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5767" y="29972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3077" y="258610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43430" y="2586101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81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3077" y="275424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2204" y="214998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62557" y="2149982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3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2204" y="247002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6536" y="249085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6889" y="2490851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2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6536" y="279806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3847" y="261391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4200" y="2613914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0"/>
                </a:moveTo>
                <a:lnTo>
                  <a:pt x="0" y="36982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3847" y="298373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42973" y="267017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3326" y="2670175"/>
            <a:ext cx="0" cy="412115"/>
          </a:xfrm>
          <a:custGeom>
            <a:avLst/>
            <a:gdLst/>
            <a:ahLst/>
            <a:cxnLst/>
            <a:rect l="l" t="t" r="r" b="b"/>
            <a:pathLst>
              <a:path h="412114">
                <a:moveTo>
                  <a:pt x="0" y="0"/>
                </a:moveTo>
                <a:lnTo>
                  <a:pt x="0" y="4116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42973" y="308178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67305" y="272161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97658" y="272161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4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67305" y="287604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34616" y="268477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4969" y="26847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09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34616" y="2906077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9"/>
                </a:moveTo>
                <a:lnTo>
                  <a:pt x="60706" y="13589"/>
                </a:lnTo>
                <a:lnTo>
                  <a:pt x="60706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88489" y="273113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18714" y="2731135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39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88489" y="281508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99257" y="238785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9483" y="2387854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99257" y="269519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17164" y="267017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47517" y="2670175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30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17164" y="282447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733" y="2807335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70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4999" y="246443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5352" y="2464435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34999" y="26701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32204" y="271373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62557" y="2713735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7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32204" y="283248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42973" y="259486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73326" y="2594864"/>
            <a:ext cx="0" cy="356870"/>
          </a:xfrm>
          <a:custGeom>
            <a:avLst/>
            <a:gdLst/>
            <a:ahLst/>
            <a:cxnLst/>
            <a:rect l="l" t="t" r="r" b="b"/>
            <a:pathLst>
              <a:path h="356869">
                <a:moveTo>
                  <a:pt x="0" y="0"/>
                </a:moveTo>
                <a:lnTo>
                  <a:pt x="0" y="35648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42973" y="29513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34616" y="251345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70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64969" y="251345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20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34616" y="2888678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706" y="13588"/>
                </a:lnTo>
                <a:lnTo>
                  <a:pt x="60706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17164" y="254774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47517" y="254774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20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17164" y="292976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9951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1028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2105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3182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2284" y="488695"/>
            <a:ext cx="3418840" cy="2717165"/>
          </a:xfrm>
          <a:custGeom>
            <a:avLst/>
            <a:gdLst/>
            <a:ahLst/>
            <a:cxnLst/>
            <a:rect l="l" t="t" r="r" b="b"/>
            <a:pathLst>
              <a:path w="3418840" h="2717165">
                <a:moveTo>
                  <a:pt x="0" y="2716656"/>
                </a:moveTo>
                <a:lnTo>
                  <a:pt x="3418459" y="2716656"/>
                </a:lnTo>
                <a:lnTo>
                  <a:pt x="3418459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50774" y="237032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0161" y="134124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4438" y="24644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4438" y="143535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756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1157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4751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167504" y="2283460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5"/>
                </a:lnTo>
                <a:lnTo>
                  <a:pt x="158115" y="136905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58741" y="237464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124071" y="1799185"/>
            <a:ext cx="701675" cy="6597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201295">
              <a:lnSpc>
                <a:spcPct val="100000"/>
              </a:lnSpc>
              <a:spcBef>
                <a:spcPts val="495"/>
              </a:spcBef>
              <a:buChar char="●"/>
              <a:tabLst>
                <a:tab pos="259715" algn="l"/>
              </a:tabLst>
            </a:pPr>
            <a:r>
              <a:rPr sz="1500" strike="noStrike" baseline="5555" dirty="0">
                <a:latin typeface="Arial"/>
                <a:cs typeface="Arial"/>
              </a:rPr>
              <a:t>BESE</a:t>
            </a:r>
            <a:endParaRPr sz="1500" baseline="5555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27633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610360" y="3237068"/>
            <a:ext cx="120269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6420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489584" y="0"/>
            <a:ext cx="1730375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15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−5 −&gt; 25 m., standard</a:t>
            </a:r>
            <a:r>
              <a:rPr sz="1100" spc="-95" dirty="0"/>
              <a:t> </a:t>
            </a:r>
            <a:r>
              <a:rPr sz="1100" dirty="0"/>
              <a:t>error</a:t>
            </a:r>
            <a:endParaRPr sz="1100"/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43</a:t>
            </a:fld>
            <a:endParaRPr lang="es-MX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848101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2379598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191109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673" y="144259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673" y="9740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673" y="50558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99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413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940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455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673" y="30822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73" y="2613786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673" y="21452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673" y="167678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673" y="120827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73977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426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656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1836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697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2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8467" y="1640967"/>
            <a:ext cx="2997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148" y="25975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698" y="26950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486" y="2519426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8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882" y="1699513"/>
            <a:ext cx="1809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077" y="2460879"/>
            <a:ext cx="1447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1733" y="29879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0504" y="2812288"/>
            <a:ext cx="36830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21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-395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4353" y="2753613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0711" y="2226563"/>
            <a:ext cx="3727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96035" y="2695067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2717" y="2402332"/>
            <a:ext cx="2012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9462" y="2933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544" y="23093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2578" y="2777870"/>
            <a:ext cx="212217" cy="105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9010" y="26216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4732" y="26997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01415" y="28559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28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961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51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0191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673" y="499744"/>
            <a:ext cx="3489325" cy="2705735"/>
          </a:xfrm>
          <a:custGeom>
            <a:avLst/>
            <a:gdLst/>
            <a:ahLst/>
            <a:cxnLst/>
            <a:rect l="l" t="t" r="r" b="b"/>
            <a:pathLst>
              <a:path w="3489325" h="2705735">
                <a:moveTo>
                  <a:pt x="0" y="2705607"/>
                </a:moveTo>
                <a:lnTo>
                  <a:pt x="3489071" y="2705607"/>
                </a:lnTo>
                <a:lnTo>
                  <a:pt x="3489071" y="0"/>
                </a:lnTo>
                <a:lnTo>
                  <a:pt x="0" y="0"/>
                </a:lnTo>
                <a:lnTo>
                  <a:pt x="0" y="27056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0161" y="298818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0161" y="251967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0161" y="205117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0161" y="158267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3827" y="30822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827" y="2613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827" y="21452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827" y="1676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3827" y="12082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827" y="7397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14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656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518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0697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6224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4629" y="1416307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246498" y="13793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370959" y="1394967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85665" y="23100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24071" y="1767839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186690">
              <a:lnSpc>
                <a:spcPct val="100000"/>
              </a:lnSpc>
              <a:spcBef>
                <a:spcPts val="409"/>
              </a:spcBef>
              <a:buClr>
                <a:srgbClr val="000080"/>
              </a:buClr>
              <a:buSzPct val="95000"/>
              <a:buFont typeface="MS UI Gothic"/>
              <a:buChar char="●"/>
              <a:tabLst>
                <a:tab pos="259715" algn="l"/>
              </a:tabLst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3419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13255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75053" y="3237068"/>
            <a:ext cx="120269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50495"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2366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43629" y="3237068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0161" y="245490"/>
            <a:ext cx="277368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plots </a:t>
            </a:r>
            <a:r>
              <a:rPr sz="1100" spc="-10" dirty="0">
                <a:latin typeface="Arial"/>
                <a:cs typeface="Arial"/>
              </a:rPr>
              <a:t>averaged </a:t>
            </a:r>
            <a:r>
              <a:rPr sz="1100" dirty="0">
                <a:latin typeface="Arial"/>
                <a:cs typeface="Arial"/>
              </a:rPr>
              <a:t>per distance and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treatment</a:t>
            </a:r>
            <a:endParaRPr sz="1100">
              <a:latin typeface="Arial"/>
              <a:cs typeface="Arial"/>
            </a:endParaRPr>
          </a:p>
          <a:p>
            <a:pPr marL="427990">
              <a:lnSpc>
                <a:spcPts val="1015"/>
              </a:lnSpc>
              <a:spcBef>
                <a:spcPts val="94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75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140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44</a:t>
            </a:fld>
            <a:endParaRPr lang="es-MX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848101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2379598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191109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673" y="144259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673" y="9740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673" y="50558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295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757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497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22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673" y="3082289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73" y="2613786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673" y="21452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673" y="167678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1673" y="1208277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673" y="739775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899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6272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3547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766" y="1640967"/>
            <a:ext cx="5822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225" y="25975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6472" y="2695067"/>
            <a:ext cx="277495" cy="292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065">
              <a:lnSpc>
                <a:spcPts val="103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30"/>
              </a:lnSpc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2052" y="251942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6417" y="1699513"/>
            <a:ext cx="1981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3291" y="2460879"/>
            <a:ext cx="3886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0836" y="29879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9298" y="2812288"/>
            <a:ext cx="4679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26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-190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8197" y="2753613"/>
            <a:ext cx="137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5442" y="2226563"/>
            <a:ext cx="575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4017" y="2695067"/>
            <a:ext cx="5765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462" y="2933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7622" y="23093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5114" y="277787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72233" y="277787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7941" y="26216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2714" y="26997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3253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60500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7619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94864" y="499744"/>
            <a:ext cx="0" cy="2705735"/>
          </a:xfrm>
          <a:custGeom>
            <a:avLst/>
            <a:gdLst/>
            <a:ahLst/>
            <a:cxnLst/>
            <a:rect l="l" t="t" r="r" b="b"/>
            <a:pathLst>
              <a:path h="2705735">
                <a:moveTo>
                  <a:pt x="0" y="270560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673" y="499744"/>
            <a:ext cx="3489325" cy="2705735"/>
          </a:xfrm>
          <a:custGeom>
            <a:avLst/>
            <a:gdLst/>
            <a:ahLst/>
            <a:cxnLst/>
            <a:rect l="l" t="t" r="r" b="b"/>
            <a:pathLst>
              <a:path w="3489325" h="2705735">
                <a:moveTo>
                  <a:pt x="0" y="2705607"/>
                </a:moveTo>
                <a:lnTo>
                  <a:pt x="3489071" y="2705607"/>
                </a:lnTo>
                <a:lnTo>
                  <a:pt x="3489071" y="0"/>
                </a:lnTo>
                <a:lnTo>
                  <a:pt x="0" y="0"/>
                </a:lnTo>
                <a:lnTo>
                  <a:pt x="0" y="270560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161" y="298818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161" y="2519679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0161" y="205117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161" y="158267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3827" y="308228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827" y="26137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3827" y="21452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3827" y="16767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827" y="12082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827" y="73977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1899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762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354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629" y="1416307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46498" y="13793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5665" y="23100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24071" y="1767839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186690">
              <a:lnSpc>
                <a:spcPct val="100000"/>
              </a:lnSpc>
              <a:spcBef>
                <a:spcPts val="409"/>
              </a:spcBef>
              <a:buClr>
                <a:srgbClr val="000080"/>
              </a:buClr>
              <a:buSzPct val="95000"/>
              <a:buFont typeface="MS UI Gothic"/>
              <a:buChar char="●"/>
              <a:tabLst>
                <a:tab pos="259715" algn="l"/>
              </a:tabLst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0991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75053" y="3237068"/>
            <a:ext cx="120269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50235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0161" y="245490"/>
            <a:ext cx="5071110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−5−&gt;25 </a:t>
            </a:r>
            <a:r>
              <a:rPr sz="1100" spc="-5" dirty="0">
                <a:latin typeface="Arial"/>
                <a:cs typeface="Arial"/>
              </a:rPr>
              <a:t>meters, </a:t>
            </a:r>
            <a:r>
              <a:rPr sz="1100" dirty="0">
                <a:latin typeface="Arial"/>
                <a:cs typeface="Arial"/>
              </a:rPr>
              <a:t>plots </a:t>
            </a:r>
            <a:r>
              <a:rPr sz="1100" spc="-10" dirty="0">
                <a:latin typeface="Arial"/>
                <a:cs typeface="Arial"/>
              </a:rPr>
              <a:t>averaged </a:t>
            </a:r>
            <a:r>
              <a:rPr sz="1100" dirty="0">
                <a:latin typeface="Arial"/>
                <a:cs typeface="Arial"/>
              </a:rPr>
              <a:t>per distance and treatment</a:t>
            </a:r>
            <a:endParaRPr sz="1100">
              <a:latin typeface="Arial"/>
              <a:cs typeface="Arial"/>
            </a:endParaRPr>
          </a:p>
          <a:p>
            <a:pPr marL="847090">
              <a:lnSpc>
                <a:spcPts val="1015"/>
              </a:lnSpc>
              <a:spcBef>
                <a:spcPts val="94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75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1409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erosion</a:t>
            </a: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45</a:t>
            </a:fld>
            <a:endParaRPr lang="es-MX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61277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167462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73647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50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896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229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575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673" y="308178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673" y="214363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673" y="12054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77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7236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056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402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748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2830" y="116979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626" y="212737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247" y="122834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528" y="2316607"/>
            <a:ext cx="205740" cy="3771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6288" y="22251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5253" y="193205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4227" y="24643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0023" y="18389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2772" y="2307970"/>
            <a:ext cx="210819" cy="105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916" y="215163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7686" y="22297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6650" y="23862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0295" y="6121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061" y="612140"/>
            <a:ext cx="0" cy="1304290"/>
          </a:xfrm>
          <a:custGeom>
            <a:avLst/>
            <a:gdLst/>
            <a:ahLst/>
            <a:cxnLst/>
            <a:rect l="l" t="t" r="r" b="b"/>
            <a:pathLst>
              <a:path h="1304289">
                <a:moveTo>
                  <a:pt x="0" y="0"/>
                </a:moveTo>
                <a:lnTo>
                  <a:pt x="0" y="130403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0295" y="19161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091" y="14518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0856" y="1451863"/>
            <a:ext cx="0" cy="1540510"/>
          </a:xfrm>
          <a:custGeom>
            <a:avLst/>
            <a:gdLst/>
            <a:ahLst/>
            <a:cxnLst/>
            <a:rect l="l" t="t" r="r" b="b"/>
            <a:pathLst>
              <a:path h="1540510">
                <a:moveTo>
                  <a:pt x="0" y="0"/>
                </a:moveTo>
                <a:lnTo>
                  <a:pt x="0" y="154000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091" y="29918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8839" y="95821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3477" y="958214"/>
            <a:ext cx="0" cy="729615"/>
          </a:xfrm>
          <a:custGeom>
            <a:avLst/>
            <a:gdLst/>
            <a:ahLst/>
            <a:cxnLst/>
            <a:rect l="l" t="t" r="r" b="b"/>
            <a:pathLst>
              <a:path h="729614">
                <a:moveTo>
                  <a:pt x="0" y="0"/>
                </a:moveTo>
                <a:lnTo>
                  <a:pt x="0" y="7291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8839" y="16873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7994" y="214363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92758" y="2143632"/>
            <a:ext cx="0" cy="938530"/>
          </a:xfrm>
          <a:custGeom>
            <a:avLst/>
            <a:gdLst/>
            <a:ahLst/>
            <a:cxnLst/>
            <a:rect l="l" t="t" r="r" b="b"/>
            <a:pathLst>
              <a:path h="938530">
                <a:moveTo>
                  <a:pt x="0" y="0"/>
                </a:moveTo>
                <a:lnTo>
                  <a:pt x="0" y="9381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7994" y="30817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2985" y="2176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7750" y="2176779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2006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2985" y="26968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3753" y="214363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8519" y="2143632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8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3753" y="24954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2717" y="1823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7483" y="182321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27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12717" y="22294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0295" y="24563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061" y="245630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4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0295" y="26127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6091" y="1674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0856" y="1674622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4">
                <a:moveTo>
                  <a:pt x="0" y="0"/>
                </a:moveTo>
                <a:lnTo>
                  <a:pt x="0" y="4690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6091" y="21436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8839" y="22428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3477" y="2242820"/>
            <a:ext cx="0" cy="271145"/>
          </a:xfrm>
          <a:custGeom>
            <a:avLst/>
            <a:gdLst/>
            <a:ahLst/>
            <a:cxnLst/>
            <a:rect l="l" t="t" r="r" b="b"/>
            <a:pathLst>
              <a:path h="271144">
                <a:moveTo>
                  <a:pt x="0" y="0"/>
                </a:moveTo>
                <a:lnTo>
                  <a:pt x="0" y="2707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8839" y="25135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40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7994" y="197192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2758" y="1971929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5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7994" y="278447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22985" y="1786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7750" y="178650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5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2985" y="26570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33753" y="186474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58519" y="1864741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5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33753" y="27353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12717" y="21436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37483" y="2143632"/>
            <a:ext cx="0" cy="625475"/>
          </a:xfrm>
          <a:custGeom>
            <a:avLst/>
            <a:gdLst/>
            <a:ahLst/>
            <a:cxnLst/>
            <a:rect l="l" t="t" r="r" b="b"/>
            <a:pathLst>
              <a:path h="625475">
                <a:moveTo>
                  <a:pt x="0" y="0"/>
                </a:moveTo>
                <a:lnTo>
                  <a:pt x="0" y="62547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12717" y="27691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0636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9789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9071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822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1673" y="488695"/>
            <a:ext cx="3489325" cy="2717165"/>
          </a:xfrm>
          <a:custGeom>
            <a:avLst/>
            <a:gdLst/>
            <a:ahLst/>
            <a:cxnLst/>
            <a:rect l="l" t="t" r="r" b="b"/>
            <a:pathLst>
              <a:path w="3489325" h="2717165">
                <a:moveTo>
                  <a:pt x="0" y="2716656"/>
                </a:moveTo>
                <a:lnTo>
                  <a:pt x="3489071" y="2716656"/>
                </a:lnTo>
                <a:lnTo>
                  <a:pt x="3489071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80161" y="204952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161" y="111137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3827" y="30817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3827" y="214363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3827" y="12054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377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072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5056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9402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3748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0795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185665" y="23044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124071" y="1762252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25"/>
              </a:spcBef>
              <a:tabLst>
                <a:tab pos="210185" algn="l"/>
              </a:tabLst>
            </a:pPr>
            <a:r>
              <a:rPr sz="1425" u="heavy" spc="7" baseline="2631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u="heavy" spc="7" baseline="26315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7" baseline="263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425" spc="-142" baseline="263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0161" y="29997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5772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2392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16725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910713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18865" y="3237068"/>
            <a:ext cx="23749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75053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418973" y="0"/>
            <a:ext cx="3597910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5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standard </a:t>
            </a:r>
            <a:r>
              <a:rPr sz="1100" spc="-10" dirty="0"/>
              <a:t>error, </a:t>
            </a:r>
            <a:r>
              <a:rPr sz="1100" dirty="0"/>
              <a:t>consistent measurements BESE &amp;</a:t>
            </a:r>
            <a:r>
              <a:rPr sz="1100" spc="-85" dirty="0"/>
              <a:t> </a:t>
            </a:r>
            <a:r>
              <a:rPr sz="1100" dirty="0"/>
              <a:t>Control</a:t>
            </a:r>
            <a:endParaRPr sz="1100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46</a:t>
            </a:fld>
            <a:endParaRPr lang="es-MX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673" y="2612770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673" y="167462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3" y="73647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295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7570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497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224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673" y="308178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673" y="2143632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673" y="1205483"/>
            <a:ext cx="3489325" cy="0"/>
          </a:xfrm>
          <a:custGeom>
            <a:avLst/>
            <a:gdLst/>
            <a:ahLst/>
            <a:cxnLst/>
            <a:rect l="l" t="t" r="r" b="b"/>
            <a:pathLst>
              <a:path w="3489325">
                <a:moveTo>
                  <a:pt x="0" y="0"/>
                </a:moveTo>
                <a:lnTo>
                  <a:pt x="34891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99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6272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3547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3206" y="1145286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066" y="2102992"/>
            <a:ext cx="4032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1558" y="1203960"/>
            <a:ext cx="2127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5977" y="2493898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4257" y="2318004"/>
            <a:ext cx="1625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6457" y="2200782"/>
            <a:ext cx="18796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2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1301" y="2443226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8993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9335" y="1817877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5" h="137160">
                <a:moveTo>
                  <a:pt x="79121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9121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6827" y="2286889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9120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9120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54073" y="2286889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3" y="0"/>
                </a:moveTo>
                <a:lnTo>
                  <a:pt x="0" y="136906"/>
                </a:lnTo>
                <a:lnTo>
                  <a:pt x="158114" y="136906"/>
                </a:lnTo>
                <a:lnTo>
                  <a:pt x="7899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49652" y="2130551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6"/>
                </a:lnTo>
                <a:lnTo>
                  <a:pt x="158115" y="136906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4552" y="2208783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5"/>
                </a:lnTo>
                <a:lnTo>
                  <a:pt x="158114" y="136905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0295" y="612140"/>
            <a:ext cx="0" cy="1304290"/>
          </a:xfrm>
          <a:custGeom>
            <a:avLst/>
            <a:gdLst/>
            <a:ahLst/>
            <a:cxnLst/>
            <a:rect l="l" t="t" r="r" b="b"/>
            <a:pathLst>
              <a:path h="1304289">
                <a:moveTo>
                  <a:pt x="0" y="0"/>
                </a:moveTo>
                <a:lnTo>
                  <a:pt x="0" y="130403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0444" y="145186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8455" y="1451863"/>
            <a:ext cx="0" cy="1540510"/>
          </a:xfrm>
          <a:custGeom>
            <a:avLst/>
            <a:gdLst/>
            <a:ahLst/>
            <a:cxnLst/>
            <a:rect l="l" t="t" r="r" b="b"/>
            <a:pathLst>
              <a:path h="1540510">
                <a:moveTo>
                  <a:pt x="0" y="0"/>
                </a:moveTo>
                <a:lnTo>
                  <a:pt x="0" y="154000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0444" y="2991866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7936" y="95821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5947" y="958214"/>
            <a:ext cx="0" cy="729615"/>
          </a:xfrm>
          <a:custGeom>
            <a:avLst/>
            <a:gdLst/>
            <a:ahLst/>
            <a:cxnLst/>
            <a:rect l="l" t="t" r="r" b="b"/>
            <a:pathLst>
              <a:path h="729614">
                <a:moveTo>
                  <a:pt x="0" y="0"/>
                </a:moveTo>
                <a:lnTo>
                  <a:pt x="0" y="7291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7936" y="168732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45055" y="214363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3067" y="2143632"/>
            <a:ext cx="0" cy="938530"/>
          </a:xfrm>
          <a:custGeom>
            <a:avLst/>
            <a:gdLst/>
            <a:ahLst/>
            <a:cxnLst/>
            <a:rect l="l" t="t" r="r" b="b"/>
            <a:pathLst>
              <a:path h="938530">
                <a:moveTo>
                  <a:pt x="0" y="0"/>
                </a:moveTo>
                <a:lnTo>
                  <a:pt x="0" y="9381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5055" y="308178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40635" y="217677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28647" y="2176779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2006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40635" y="26968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45535" y="214363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3547" y="2143632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78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5535" y="249542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295" y="2456307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4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0444" y="167462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8455" y="1674622"/>
            <a:ext cx="0" cy="469265"/>
          </a:xfrm>
          <a:custGeom>
            <a:avLst/>
            <a:gdLst/>
            <a:ahLst/>
            <a:cxnLst/>
            <a:rect l="l" t="t" r="r" b="b"/>
            <a:pathLst>
              <a:path h="469264">
                <a:moveTo>
                  <a:pt x="0" y="0"/>
                </a:moveTo>
                <a:lnTo>
                  <a:pt x="0" y="4690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444" y="214363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7936" y="224282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15947" y="2242820"/>
            <a:ext cx="0" cy="271145"/>
          </a:xfrm>
          <a:custGeom>
            <a:avLst/>
            <a:gdLst/>
            <a:ahLst/>
            <a:cxnLst/>
            <a:rect l="l" t="t" r="r" b="b"/>
            <a:pathLst>
              <a:path h="271144">
                <a:moveTo>
                  <a:pt x="0" y="0"/>
                </a:moveTo>
                <a:lnTo>
                  <a:pt x="0" y="2707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7936" y="25135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45055" y="197192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33067" y="1971929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5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5055" y="278447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40635" y="178650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28647" y="1786508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5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635" y="265709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2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45535" y="1864741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3547" y="1864741"/>
            <a:ext cx="0" cy="870585"/>
          </a:xfrm>
          <a:custGeom>
            <a:avLst/>
            <a:gdLst/>
            <a:ahLst/>
            <a:cxnLst/>
            <a:rect l="l" t="t" r="r" b="b"/>
            <a:pathLst>
              <a:path h="870585">
                <a:moveTo>
                  <a:pt x="0" y="0"/>
                </a:moveTo>
                <a:lnTo>
                  <a:pt x="0" y="8705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45535" y="2735326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02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43253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0500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7619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94864" y="488569"/>
            <a:ext cx="0" cy="2717165"/>
          </a:xfrm>
          <a:custGeom>
            <a:avLst/>
            <a:gdLst/>
            <a:ahLst/>
            <a:cxnLst/>
            <a:rect l="l" t="t" r="r" b="b"/>
            <a:pathLst>
              <a:path h="2717165">
                <a:moveTo>
                  <a:pt x="0" y="2716784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1673" y="488695"/>
            <a:ext cx="3489325" cy="2717165"/>
          </a:xfrm>
          <a:custGeom>
            <a:avLst/>
            <a:gdLst/>
            <a:ahLst/>
            <a:cxnLst/>
            <a:rect l="l" t="t" r="r" b="b"/>
            <a:pathLst>
              <a:path w="3489325" h="2717165">
                <a:moveTo>
                  <a:pt x="0" y="2716656"/>
                </a:moveTo>
                <a:lnTo>
                  <a:pt x="3489071" y="2716656"/>
                </a:lnTo>
                <a:lnTo>
                  <a:pt x="3489071" y="0"/>
                </a:lnTo>
                <a:lnTo>
                  <a:pt x="0" y="0"/>
                </a:lnTo>
                <a:lnTo>
                  <a:pt x="0" y="2716656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80161" y="204952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0161" y="1111377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3827" y="30817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3827" y="214363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3827" y="12054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1899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762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3354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4629" y="1410719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 (cm)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46498" y="13737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370959" y="1389380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167504" y="2283460"/>
            <a:ext cx="158115" cy="137160"/>
          </a:xfrm>
          <a:custGeom>
            <a:avLst/>
            <a:gdLst/>
            <a:ahLst/>
            <a:cxnLst/>
            <a:rect l="l" t="t" r="r" b="b"/>
            <a:pathLst>
              <a:path w="158114" h="137160">
                <a:moveTo>
                  <a:pt x="78994" y="0"/>
                </a:moveTo>
                <a:lnTo>
                  <a:pt x="0" y="136905"/>
                </a:lnTo>
                <a:lnTo>
                  <a:pt x="158115" y="136905"/>
                </a:lnTo>
                <a:lnTo>
                  <a:pt x="78994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58741" y="237464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124071" y="1799185"/>
            <a:ext cx="701675" cy="6597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indent="-201295">
              <a:lnSpc>
                <a:spcPct val="100000"/>
              </a:lnSpc>
              <a:spcBef>
                <a:spcPts val="495"/>
              </a:spcBef>
              <a:buChar char="●"/>
              <a:tabLst>
                <a:tab pos="259715" algn="l"/>
              </a:tabLst>
            </a:pPr>
            <a:r>
              <a:rPr sz="1500" strike="noStrike" baseline="5555" dirty="0">
                <a:latin typeface="Arial"/>
                <a:cs typeface="Arial"/>
              </a:rPr>
              <a:t>BESE</a:t>
            </a:r>
            <a:endParaRPr sz="1500" baseline="5555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0161" y="29997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70991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75053" y="3237068"/>
            <a:ext cx="120269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50235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418973" y="0"/>
            <a:ext cx="4747260" cy="450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Sediment</a:t>
            </a:r>
            <a:r>
              <a:rPr spc="-5" dirty="0"/>
              <a:t> </a:t>
            </a:r>
            <a:r>
              <a:rPr dirty="0"/>
              <a:t>erosion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dirty="0"/>
              <a:t>−5 −&gt; 25 meters; standard error; consistent measurements BESE &amp;</a:t>
            </a:r>
            <a:r>
              <a:rPr sz="1100" spc="-70" dirty="0"/>
              <a:t> </a:t>
            </a:r>
            <a:r>
              <a:rPr sz="1100" dirty="0"/>
              <a:t>Control</a:t>
            </a:r>
            <a:endParaRPr sz="110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47</a:t>
            </a:fld>
            <a:endParaRPr lang="es-MX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1323439"/>
          </a:xfrm>
        </p:spPr>
        <p:txBody>
          <a:bodyPr/>
          <a:lstStyle/>
          <a:p>
            <a:pPr algn="ctr"/>
            <a:r>
              <a:rPr lang="en-US" sz="4000" dirty="0" smtClean="0"/>
              <a:t>Bar plot </a:t>
            </a:r>
          </a:p>
          <a:p>
            <a:pPr algn="ctr"/>
            <a:r>
              <a:rPr lang="en-US" sz="2800" dirty="0" smtClean="0"/>
              <a:t>(std. error)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17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EROSION STICKS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782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8241" y="260731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385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2341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6315" y="260731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171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0415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4514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8488" y="260731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171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2588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6560" y="260731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17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0660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4760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8733" y="260731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17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2833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6933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0907" y="260731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>
                <a:moveTo>
                  <a:pt x="0" y="0"/>
                </a:moveTo>
                <a:lnTo>
                  <a:pt x="2171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007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106" y="260731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284" y="2607310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5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0907" y="1672844"/>
            <a:ext cx="2839720" cy="0"/>
          </a:xfrm>
          <a:custGeom>
            <a:avLst/>
            <a:gdLst/>
            <a:ahLst/>
            <a:cxnLst/>
            <a:rect l="l" t="t" r="r" b="b"/>
            <a:pathLst>
              <a:path w="2839720">
                <a:moveTo>
                  <a:pt x="0" y="0"/>
                </a:moveTo>
                <a:lnTo>
                  <a:pt x="283972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284" y="1672844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3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284" y="738377"/>
            <a:ext cx="3498850" cy="0"/>
          </a:xfrm>
          <a:custGeom>
            <a:avLst/>
            <a:gdLst/>
            <a:ahLst/>
            <a:cxnLst/>
            <a:rect l="l" t="t" r="r" b="b"/>
            <a:pathLst>
              <a:path w="3498850">
                <a:moveTo>
                  <a:pt x="0" y="0"/>
                </a:moveTo>
                <a:lnTo>
                  <a:pt x="349834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284" y="3074416"/>
            <a:ext cx="3498850" cy="0"/>
          </a:xfrm>
          <a:custGeom>
            <a:avLst/>
            <a:gdLst/>
            <a:ahLst/>
            <a:cxnLst/>
            <a:rect l="l" t="t" r="r" b="b"/>
            <a:pathLst>
              <a:path w="3498850">
                <a:moveTo>
                  <a:pt x="0" y="0"/>
                </a:moveTo>
                <a:lnTo>
                  <a:pt x="349834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7605" y="2140076"/>
            <a:ext cx="2073275" cy="0"/>
          </a:xfrm>
          <a:custGeom>
            <a:avLst/>
            <a:gdLst/>
            <a:ahLst/>
            <a:cxnLst/>
            <a:rect l="l" t="t" r="r" b="b"/>
            <a:pathLst>
              <a:path w="2073275">
                <a:moveTo>
                  <a:pt x="0" y="0"/>
                </a:moveTo>
                <a:lnTo>
                  <a:pt x="207302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0907" y="2140076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54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951" y="2140076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4">
                <a:moveTo>
                  <a:pt x="0" y="0"/>
                </a:moveTo>
                <a:lnTo>
                  <a:pt x="334645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284" y="2140076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325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284" y="1205611"/>
            <a:ext cx="3498850" cy="0"/>
          </a:xfrm>
          <a:custGeom>
            <a:avLst/>
            <a:gdLst/>
            <a:ahLst/>
            <a:cxnLst/>
            <a:rect l="l" t="t" r="r" b="b"/>
            <a:pathLst>
              <a:path w="3498850">
                <a:moveTo>
                  <a:pt x="0" y="0"/>
                </a:moveTo>
                <a:lnTo>
                  <a:pt x="349834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951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852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3752" y="327279"/>
            <a:ext cx="0" cy="1205865"/>
          </a:xfrm>
          <a:custGeom>
            <a:avLst/>
            <a:gdLst/>
            <a:ahLst/>
            <a:cxnLst/>
            <a:rect l="l" t="t" r="r" b="b"/>
            <a:pathLst>
              <a:path h="1205865">
                <a:moveTo>
                  <a:pt x="0" y="0"/>
                </a:moveTo>
                <a:lnTo>
                  <a:pt x="0" y="120535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3752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9778" y="327279"/>
            <a:ext cx="0" cy="2116455"/>
          </a:xfrm>
          <a:custGeom>
            <a:avLst/>
            <a:gdLst/>
            <a:ahLst/>
            <a:cxnLst/>
            <a:rect l="l" t="t" r="r" b="b"/>
            <a:pathLst>
              <a:path h="2116455">
                <a:moveTo>
                  <a:pt x="0" y="0"/>
                </a:moveTo>
                <a:lnTo>
                  <a:pt x="0" y="2116455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79778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95678" y="327279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0"/>
                </a:moveTo>
                <a:lnTo>
                  <a:pt x="0" y="2069719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5678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11705" y="327279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4">
                <a:moveTo>
                  <a:pt x="0" y="0"/>
                </a:moveTo>
                <a:lnTo>
                  <a:pt x="0" y="199961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1705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27605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3505" y="327279"/>
            <a:ext cx="0" cy="1976755"/>
          </a:xfrm>
          <a:custGeom>
            <a:avLst/>
            <a:gdLst/>
            <a:ahLst/>
            <a:cxnLst/>
            <a:rect l="l" t="t" r="r" b="b"/>
            <a:pathLst>
              <a:path h="1976755">
                <a:moveTo>
                  <a:pt x="0" y="0"/>
                </a:moveTo>
                <a:lnTo>
                  <a:pt x="0" y="197624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43505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9532" y="327279"/>
            <a:ext cx="0" cy="2116455"/>
          </a:xfrm>
          <a:custGeom>
            <a:avLst/>
            <a:gdLst/>
            <a:ahLst/>
            <a:cxnLst/>
            <a:rect l="l" t="t" r="r" b="b"/>
            <a:pathLst>
              <a:path h="2116455">
                <a:moveTo>
                  <a:pt x="0" y="0"/>
                </a:moveTo>
                <a:lnTo>
                  <a:pt x="0" y="211645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9532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5432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91332" y="327279"/>
            <a:ext cx="0" cy="2116455"/>
          </a:xfrm>
          <a:custGeom>
            <a:avLst/>
            <a:gdLst/>
            <a:ahLst/>
            <a:cxnLst/>
            <a:rect l="l" t="t" r="r" b="b"/>
            <a:pathLst>
              <a:path h="2116455">
                <a:moveTo>
                  <a:pt x="0" y="0"/>
                </a:moveTo>
                <a:lnTo>
                  <a:pt x="0" y="211645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91332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7360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23260" y="327279"/>
            <a:ext cx="0" cy="2093595"/>
          </a:xfrm>
          <a:custGeom>
            <a:avLst/>
            <a:gdLst/>
            <a:ahLst/>
            <a:cxnLst/>
            <a:rect l="l" t="t" r="r" b="b"/>
            <a:pathLst>
              <a:path h="2093595">
                <a:moveTo>
                  <a:pt x="0" y="0"/>
                </a:moveTo>
                <a:lnTo>
                  <a:pt x="0" y="209308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23260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39159" y="327279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39159" y="307441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55186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1086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1951" y="2482595"/>
            <a:ext cx="97155" cy="591820"/>
          </a:xfrm>
          <a:custGeom>
            <a:avLst/>
            <a:gdLst/>
            <a:ahLst/>
            <a:cxnLst/>
            <a:rect l="l" t="t" r="r" b="b"/>
            <a:pathLst>
              <a:path w="97154" h="591819">
                <a:moveTo>
                  <a:pt x="0" y="591820"/>
                </a:moveTo>
                <a:lnTo>
                  <a:pt x="97154" y="591820"/>
                </a:lnTo>
                <a:lnTo>
                  <a:pt x="97154" y="0"/>
                </a:lnTo>
                <a:lnTo>
                  <a:pt x="0" y="0"/>
                </a:lnTo>
                <a:lnTo>
                  <a:pt x="0" y="59182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4797" y="1976501"/>
            <a:ext cx="97155" cy="1097915"/>
          </a:xfrm>
          <a:custGeom>
            <a:avLst/>
            <a:gdLst/>
            <a:ahLst/>
            <a:cxnLst/>
            <a:rect l="l" t="t" r="r" b="b"/>
            <a:pathLst>
              <a:path w="97154" h="1097914">
                <a:moveTo>
                  <a:pt x="0" y="1097915"/>
                </a:moveTo>
                <a:lnTo>
                  <a:pt x="97154" y="1097915"/>
                </a:lnTo>
                <a:lnTo>
                  <a:pt x="97154" y="0"/>
                </a:lnTo>
                <a:lnTo>
                  <a:pt x="0" y="0"/>
                </a:lnTo>
                <a:lnTo>
                  <a:pt x="0" y="10979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7852" y="2233422"/>
            <a:ext cx="97155" cy="841375"/>
          </a:xfrm>
          <a:custGeom>
            <a:avLst/>
            <a:gdLst/>
            <a:ahLst/>
            <a:cxnLst/>
            <a:rect l="l" t="t" r="r" b="b"/>
            <a:pathLst>
              <a:path w="97155" h="841375">
                <a:moveTo>
                  <a:pt x="0" y="840993"/>
                </a:moveTo>
                <a:lnTo>
                  <a:pt x="97155" y="840993"/>
                </a:lnTo>
                <a:lnTo>
                  <a:pt x="97155" y="0"/>
                </a:lnTo>
                <a:lnTo>
                  <a:pt x="0" y="0"/>
                </a:lnTo>
                <a:lnTo>
                  <a:pt x="0" y="840993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0697" y="2358008"/>
            <a:ext cx="97155" cy="716915"/>
          </a:xfrm>
          <a:custGeom>
            <a:avLst/>
            <a:gdLst/>
            <a:ahLst/>
            <a:cxnLst/>
            <a:rect l="l" t="t" r="r" b="b"/>
            <a:pathLst>
              <a:path w="97155" h="716914">
                <a:moveTo>
                  <a:pt x="0" y="716406"/>
                </a:moveTo>
                <a:lnTo>
                  <a:pt x="97155" y="716406"/>
                </a:lnTo>
                <a:lnTo>
                  <a:pt x="97155" y="0"/>
                </a:lnTo>
                <a:lnTo>
                  <a:pt x="0" y="0"/>
                </a:lnTo>
                <a:lnTo>
                  <a:pt x="0" y="71640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6597" y="1532636"/>
            <a:ext cx="194310" cy="1541780"/>
          </a:xfrm>
          <a:custGeom>
            <a:avLst/>
            <a:gdLst/>
            <a:ahLst/>
            <a:cxnLst/>
            <a:rect l="l" t="t" r="r" b="b"/>
            <a:pathLst>
              <a:path w="194309" h="1541780">
                <a:moveTo>
                  <a:pt x="0" y="1541780"/>
                </a:moveTo>
                <a:lnTo>
                  <a:pt x="194309" y="1541780"/>
                </a:lnTo>
                <a:lnTo>
                  <a:pt x="194309" y="0"/>
                </a:lnTo>
                <a:lnTo>
                  <a:pt x="0" y="0"/>
                </a:lnTo>
                <a:lnTo>
                  <a:pt x="0" y="15417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2624" y="2443733"/>
            <a:ext cx="194310" cy="631190"/>
          </a:xfrm>
          <a:custGeom>
            <a:avLst/>
            <a:gdLst/>
            <a:ahLst/>
            <a:cxnLst/>
            <a:rect l="l" t="t" r="r" b="b"/>
            <a:pathLst>
              <a:path w="194309" h="631189">
                <a:moveTo>
                  <a:pt x="0" y="630681"/>
                </a:moveTo>
                <a:lnTo>
                  <a:pt x="194309" y="630681"/>
                </a:lnTo>
                <a:lnTo>
                  <a:pt x="194309" y="0"/>
                </a:lnTo>
                <a:lnTo>
                  <a:pt x="0" y="0"/>
                </a:lnTo>
                <a:lnTo>
                  <a:pt x="0" y="63068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8524" y="2396998"/>
            <a:ext cx="194310" cy="677545"/>
          </a:xfrm>
          <a:custGeom>
            <a:avLst/>
            <a:gdLst/>
            <a:ahLst/>
            <a:cxnLst/>
            <a:rect l="l" t="t" r="r" b="b"/>
            <a:pathLst>
              <a:path w="194309" h="677544">
                <a:moveTo>
                  <a:pt x="0" y="677417"/>
                </a:moveTo>
                <a:lnTo>
                  <a:pt x="194309" y="677417"/>
                </a:lnTo>
                <a:lnTo>
                  <a:pt x="194309" y="0"/>
                </a:lnTo>
                <a:lnTo>
                  <a:pt x="0" y="0"/>
                </a:lnTo>
                <a:lnTo>
                  <a:pt x="0" y="67741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14424" y="2326894"/>
            <a:ext cx="194310" cy="748030"/>
          </a:xfrm>
          <a:custGeom>
            <a:avLst/>
            <a:gdLst/>
            <a:ahLst/>
            <a:cxnLst/>
            <a:rect l="l" t="t" r="r" b="b"/>
            <a:pathLst>
              <a:path w="194310" h="748030">
                <a:moveTo>
                  <a:pt x="0" y="747522"/>
                </a:moveTo>
                <a:lnTo>
                  <a:pt x="194310" y="747522"/>
                </a:lnTo>
                <a:lnTo>
                  <a:pt x="194310" y="0"/>
                </a:lnTo>
                <a:lnTo>
                  <a:pt x="0" y="0"/>
                </a:lnTo>
                <a:lnTo>
                  <a:pt x="0" y="74752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27605" y="2420366"/>
            <a:ext cx="97155" cy="654050"/>
          </a:xfrm>
          <a:custGeom>
            <a:avLst/>
            <a:gdLst/>
            <a:ahLst/>
            <a:cxnLst/>
            <a:rect l="l" t="t" r="r" b="b"/>
            <a:pathLst>
              <a:path w="97155" h="654050">
                <a:moveTo>
                  <a:pt x="0" y="654050"/>
                </a:moveTo>
                <a:lnTo>
                  <a:pt x="97155" y="654050"/>
                </a:lnTo>
                <a:lnTo>
                  <a:pt x="97155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30451" y="1999869"/>
            <a:ext cx="97155" cy="1075055"/>
          </a:xfrm>
          <a:custGeom>
            <a:avLst/>
            <a:gdLst/>
            <a:ahLst/>
            <a:cxnLst/>
            <a:rect l="l" t="t" r="r" b="b"/>
            <a:pathLst>
              <a:path w="97155" h="1075055">
                <a:moveTo>
                  <a:pt x="0" y="1074547"/>
                </a:moveTo>
                <a:lnTo>
                  <a:pt x="97155" y="1074547"/>
                </a:lnTo>
                <a:lnTo>
                  <a:pt x="97155" y="0"/>
                </a:lnTo>
                <a:lnTo>
                  <a:pt x="0" y="0"/>
                </a:lnTo>
                <a:lnTo>
                  <a:pt x="0" y="10745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46351" y="2303526"/>
            <a:ext cx="194310" cy="770890"/>
          </a:xfrm>
          <a:custGeom>
            <a:avLst/>
            <a:gdLst/>
            <a:ahLst/>
            <a:cxnLst/>
            <a:rect l="l" t="t" r="r" b="b"/>
            <a:pathLst>
              <a:path w="194310" h="770889">
                <a:moveTo>
                  <a:pt x="0" y="770890"/>
                </a:moveTo>
                <a:lnTo>
                  <a:pt x="194310" y="770890"/>
                </a:lnTo>
                <a:lnTo>
                  <a:pt x="194310" y="0"/>
                </a:lnTo>
                <a:lnTo>
                  <a:pt x="0" y="0"/>
                </a:lnTo>
                <a:lnTo>
                  <a:pt x="0" y="77089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62251" y="2443733"/>
            <a:ext cx="194310" cy="631190"/>
          </a:xfrm>
          <a:custGeom>
            <a:avLst/>
            <a:gdLst/>
            <a:ahLst/>
            <a:cxnLst/>
            <a:rect l="l" t="t" r="r" b="b"/>
            <a:pathLst>
              <a:path w="194310" h="631189">
                <a:moveTo>
                  <a:pt x="0" y="630681"/>
                </a:moveTo>
                <a:lnTo>
                  <a:pt x="194310" y="630681"/>
                </a:lnTo>
                <a:lnTo>
                  <a:pt x="194310" y="0"/>
                </a:lnTo>
                <a:lnTo>
                  <a:pt x="0" y="0"/>
                </a:lnTo>
                <a:lnTo>
                  <a:pt x="0" y="63068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75432" y="2420366"/>
            <a:ext cx="97155" cy="654050"/>
          </a:xfrm>
          <a:custGeom>
            <a:avLst/>
            <a:gdLst/>
            <a:ahLst/>
            <a:cxnLst/>
            <a:rect l="l" t="t" r="r" b="b"/>
            <a:pathLst>
              <a:path w="97155" h="654050">
                <a:moveTo>
                  <a:pt x="0" y="654050"/>
                </a:moveTo>
                <a:lnTo>
                  <a:pt x="97155" y="654050"/>
                </a:lnTo>
                <a:lnTo>
                  <a:pt x="97155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78277" y="2513710"/>
            <a:ext cx="97155" cy="560705"/>
          </a:xfrm>
          <a:custGeom>
            <a:avLst/>
            <a:gdLst/>
            <a:ahLst/>
            <a:cxnLst/>
            <a:rect l="l" t="t" r="r" b="b"/>
            <a:pathLst>
              <a:path w="97155" h="560705">
                <a:moveTo>
                  <a:pt x="0" y="560704"/>
                </a:moveTo>
                <a:lnTo>
                  <a:pt x="97155" y="560704"/>
                </a:lnTo>
                <a:lnTo>
                  <a:pt x="97155" y="0"/>
                </a:lnTo>
                <a:lnTo>
                  <a:pt x="0" y="0"/>
                </a:lnTo>
                <a:lnTo>
                  <a:pt x="0" y="560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94177" y="2443733"/>
            <a:ext cx="194310" cy="631190"/>
          </a:xfrm>
          <a:custGeom>
            <a:avLst/>
            <a:gdLst/>
            <a:ahLst/>
            <a:cxnLst/>
            <a:rect l="l" t="t" r="r" b="b"/>
            <a:pathLst>
              <a:path w="194310" h="631189">
                <a:moveTo>
                  <a:pt x="0" y="630681"/>
                </a:moveTo>
                <a:lnTo>
                  <a:pt x="194310" y="630681"/>
                </a:lnTo>
                <a:lnTo>
                  <a:pt x="194310" y="0"/>
                </a:lnTo>
                <a:lnTo>
                  <a:pt x="0" y="0"/>
                </a:lnTo>
                <a:lnTo>
                  <a:pt x="0" y="63068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07360" y="2358008"/>
            <a:ext cx="97155" cy="716915"/>
          </a:xfrm>
          <a:custGeom>
            <a:avLst/>
            <a:gdLst/>
            <a:ahLst/>
            <a:cxnLst/>
            <a:rect l="l" t="t" r="r" b="b"/>
            <a:pathLst>
              <a:path w="97155" h="716914">
                <a:moveTo>
                  <a:pt x="0" y="716406"/>
                </a:moveTo>
                <a:lnTo>
                  <a:pt x="97155" y="716406"/>
                </a:lnTo>
                <a:lnTo>
                  <a:pt x="97155" y="0"/>
                </a:lnTo>
                <a:lnTo>
                  <a:pt x="0" y="0"/>
                </a:lnTo>
                <a:lnTo>
                  <a:pt x="0" y="716406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10204" y="2443733"/>
            <a:ext cx="97155" cy="631190"/>
          </a:xfrm>
          <a:custGeom>
            <a:avLst/>
            <a:gdLst/>
            <a:ahLst/>
            <a:cxnLst/>
            <a:rect l="l" t="t" r="r" b="b"/>
            <a:pathLst>
              <a:path w="97155" h="631189">
                <a:moveTo>
                  <a:pt x="0" y="630681"/>
                </a:moveTo>
                <a:lnTo>
                  <a:pt x="97155" y="630681"/>
                </a:lnTo>
                <a:lnTo>
                  <a:pt x="97155" y="0"/>
                </a:lnTo>
                <a:lnTo>
                  <a:pt x="0" y="0"/>
                </a:lnTo>
                <a:lnTo>
                  <a:pt x="0" y="63068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26104" y="2420366"/>
            <a:ext cx="194310" cy="654050"/>
          </a:xfrm>
          <a:custGeom>
            <a:avLst/>
            <a:gdLst/>
            <a:ahLst/>
            <a:cxnLst/>
            <a:rect l="l" t="t" r="r" b="b"/>
            <a:pathLst>
              <a:path w="194310" h="654050">
                <a:moveTo>
                  <a:pt x="0" y="654050"/>
                </a:moveTo>
                <a:lnTo>
                  <a:pt x="194309" y="654050"/>
                </a:lnTo>
                <a:lnTo>
                  <a:pt x="194309" y="0"/>
                </a:lnTo>
                <a:lnTo>
                  <a:pt x="0" y="0"/>
                </a:lnTo>
                <a:lnTo>
                  <a:pt x="0" y="65405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42004" y="2210054"/>
            <a:ext cx="194310" cy="864869"/>
          </a:xfrm>
          <a:custGeom>
            <a:avLst/>
            <a:gdLst/>
            <a:ahLst/>
            <a:cxnLst/>
            <a:rect l="l" t="t" r="r" b="b"/>
            <a:pathLst>
              <a:path w="194310" h="864869">
                <a:moveTo>
                  <a:pt x="0" y="864362"/>
                </a:moveTo>
                <a:lnTo>
                  <a:pt x="194310" y="864362"/>
                </a:lnTo>
                <a:lnTo>
                  <a:pt x="194310" y="0"/>
                </a:lnTo>
                <a:lnTo>
                  <a:pt x="0" y="0"/>
                </a:lnTo>
                <a:lnTo>
                  <a:pt x="0" y="8643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5186" y="2389123"/>
            <a:ext cx="97155" cy="685800"/>
          </a:xfrm>
          <a:custGeom>
            <a:avLst/>
            <a:gdLst/>
            <a:ahLst/>
            <a:cxnLst/>
            <a:rect l="l" t="t" r="r" b="b"/>
            <a:pathLst>
              <a:path w="97154" h="685800">
                <a:moveTo>
                  <a:pt x="0" y="685291"/>
                </a:moveTo>
                <a:lnTo>
                  <a:pt x="97154" y="685291"/>
                </a:lnTo>
                <a:lnTo>
                  <a:pt x="97154" y="0"/>
                </a:lnTo>
                <a:lnTo>
                  <a:pt x="0" y="0"/>
                </a:lnTo>
                <a:lnTo>
                  <a:pt x="0" y="685291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58032" y="2396998"/>
            <a:ext cx="97155" cy="677545"/>
          </a:xfrm>
          <a:custGeom>
            <a:avLst/>
            <a:gdLst/>
            <a:ahLst/>
            <a:cxnLst/>
            <a:rect l="l" t="t" r="r" b="b"/>
            <a:pathLst>
              <a:path w="97154" h="677544">
                <a:moveTo>
                  <a:pt x="0" y="677417"/>
                </a:moveTo>
                <a:lnTo>
                  <a:pt x="97154" y="677417"/>
                </a:lnTo>
                <a:lnTo>
                  <a:pt x="97154" y="0"/>
                </a:lnTo>
                <a:lnTo>
                  <a:pt x="0" y="0"/>
                </a:lnTo>
                <a:lnTo>
                  <a:pt x="0" y="67741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71086" y="2451480"/>
            <a:ext cx="97155" cy="622935"/>
          </a:xfrm>
          <a:custGeom>
            <a:avLst/>
            <a:gdLst/>
            <a:ahLst/>
            <a:cxnLst/>
            <a:rect l="l" t="t" r="r" b="b"/>
            <a:pathLst>
              <a:path w="97154" h="622935">
                <a:moveTo>
                  <a:pt x="0" y="622935"/>
                </a:moveTo>
                <a:lnTo>
                  <a:pt x="97154" y="622935"/>
                </a:lnTo>
                <a:lnTo>
                  <a:pt x="97154" y="0"/>
                </a:lnTo>
                <a:lnTo>
                  <a:pt x="0" y="0"/>
                </a:lnTo>
                <a:lnTo>
                  <a:pt x="0" y="622935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73932" y="2280157"/>
            <a:ext cx="97155" cy="794385"/>
          </a:xfrm>
          <a:custGeom>
            <a:avLst/>
            <a:gdLst/>
            <a:ahLst/>
            <a:cxnLst/>
            <a:rect l="l" t="t" r="r" b="b"/>
            <a:pathLst>
              <a:path w="97154" h="794385">
                <a:moveTo>
                  <a:pt x="0" y="794258"/>
                </a:moveTo>
                <a:lnTo>
                  <a:pt x="97154" y="794258"/>
                </a:lnTo>
                <a:lnTo>
                  <a:pt x="97154" y="0"/>
                </a:lnTo>
                <a:lnTo>
                  <a:pt x="0" y="0"/>
                </a:lnTo>
                <a:lnTo>
                  <a:pt x="0" y="79425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004" y="2451480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0466" y="245148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7004" y="2513838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9848" y="1716785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3311" y="1716785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195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9848" y="2236342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2903" y="2140076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6492" y="2140076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681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2903" y="232689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5748" y="205130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9211" y="2051304"/>
            <a:ext cx="0" cy="614045"/>
          </a:xfrm>
          <a:custGeom>
            <a:avLst/>
            <a:gdLst/>
            <a:ahLst/>
            <a:cxnLst/>
            <a:rect l="l" t="t" r="r" b="b"/>
            <a:pathLst>
              <a:path h="614044">
                <a:moveTo>
                  <a:pt x="0" y="0"/>
                </a:moveTo>
                <a:lnTo>
                  <a:pt x="0" y="61353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5748" y="2664841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36827" y="45808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63752" y="458088"/>
            <a:ext cx="0" cy="2149475"/>
          </a:xfrm>
          <a:custGeom>
            <a:avLst/>
            <a:gdLst/>
            <a:ahLst/>
            <a:cxnLst/>
            <a:rect l="l" t="t" r="r" b="b"/>
            <a:pathLst>
              <a:path h="2149475">
                <a:moveTo>
                  <a:pt x="0" y="0"/>
                </a:moveTo>
                <a:lnTo>
                  <a:pt x="0" y="214922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36827" y="260731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52727" y="237362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79778" y="237362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52727" y="251383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68755" y="217017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95678" y="2170176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7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8755" y="262394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4654" y="225069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11705" y="2250694"/>
            <a:ext cx="0" cy="153035"/>
          </a:xfrm>
          <a:custGeom>
            <a:avLst/>
            <a:gdLst/>
            <a:ahLst/>
            <a:cxnLst/>
            <a:rect l="l" t="t" r="r" b="b"/>
            <a:pathLst>
              <a:path h="153035">
                <a:moveTo>
                  <a:pt x="0" y="0"/>
                </a:moveTo>
                <a:lnTo>
                  <a:pt x="0" y="15252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84654" y="24032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62657" y="2366391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976120" y="2366391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95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62657" y="2474341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65502" y="1854580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78964" y="185458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57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65502" y="2145157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1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16582" y="216407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43505" y="2164079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01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16582" y="244309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32482" y="227583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59532" y="2275839"/>
            <a:ext cx="0" cy="335915"/>
          </a:xfrm>
          <a:custGeom>
            <a:avLst/>
            <a:gdLst/>
            <a:ahLst/>
            <a:cxnLst/>
            <a:rect l="l" t="t" r="r" b="b"/>
            <a:pathLst>
              <a:path h="335914">
                <a:moveTo>
                  <a:pt x="0" y="0"/>
                </a:moveTo>
                <a:lnTo>
                  <a:pt x="0" y="33578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32482" y="261162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10485" y="2258567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24073" y="2258567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59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10485" y="258216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13329" y="232689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26792" y="2326894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76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13329" y="270065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64408" y="237362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91332" y="2373629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64408" y="251383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42411" y="2184654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55873" y="2184654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4">
                <a:moveTo>
                  <a:pt x="0" y="0"/>
                </a:moveTo>
                <a:lnTo>
                  <a:pt x="0" y="34683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42411" y="2531491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45257" y="2340101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58719" y="2340101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4">
                <a:moveTo>
                  <a:pt x="0" y="0"/>
                </a:moveTo>
                <a:lnTo>
                  <a:pt x="0" y="20726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5257" y="2547366"/>
            <a:ext cx="27305" cy="0"/>
          </a:xfrm>
          <a:custGeom>
            <a:avLst/>
            <a:gdLst/>
            <a:ahLst/>
            <a:cxnLst/>
            <a:rect l="l" t="t" r="r" b="b"/>
            <a:pathLst>
              <a:path w="27305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96208" y="2382266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1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23260" y="2382266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96208" y="2458466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10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12235" y="207060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39159" y="2070607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01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12235" y="2349626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0239" y="2215769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3701" y="2215769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4">
                <a:moveTo>
                  <a:pt x="0" y="0"/>
                </a:moveTo>
                <a:lnTo>
                  <a:pt x="0" y="34683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90239" y="2562605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593084" y="232689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06546" y="2326894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93084" y="2467101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6924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06139" y="2326894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19728" y="2326894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1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06139" y="2576067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08984" y="2199258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22572" y="2199258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92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08984" y="2361183"/>
            <a:ext cx="27305" cy="0"/>
          </a:xfrm>
          <a:custGeom>
            <a:avLst/>
            <a:gdLst/>
            <a:ahLst/>
            <a:cxnLst/>
            <a:rect l="l" t="t" r="r" b="b"/>
            <a:pathLst>
              <a:path w="27304">
                <a:moveTo>
                  <a:pt x="0" y="0"/>
                </a:moveTo>
                <a:lnTo>
                  <a:pt x="27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2284" y="327406"/>
            <a:ext cx="3498850" cy="2878455"/>
          </a:xfrm>
          <a:custGeom>
            <a:avLst/>
            <a:gdLst/>
            <a:ahLst/>
            <a:cxnLst/>
            <a:rect l="l" t="t" r="r" b="b"/>
            <a:pathLst>
              <a:path w="3498850" h="2878455">
                <a:moveTo>
                  <a:pt x="0" y="2877947"/>
                </a:moveTo>
                <a:lnTo>
                  <a:pt x="3498341" y="2877947"/>
                </a:lnTo>
                <a:lnTo>
                  <a:pt x="3498341" y="0"/>
                </a:lnTo>
                <a:lnTo>
                  <a:pt x="0" y="0"/>
                </a:lnTo>
                <a:lnTo>
                  <a:pt x="0" y="287794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350774" y="2045970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80161" y="111150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64438" y="307441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4438" y="21400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4438" y="12056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195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785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6375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797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956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170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2760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4350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595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5754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7913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0736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2326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3915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5518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7108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50774" y="2980308"/>
            <a:ext cx="363918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72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 </a:t>
            </a:r>
            <a:r>
              <a:rPr sz="1000" spc="-25" dirty="0">
                <a:solidFill>
                  <a:srgbClr val="4D4D4D"/>
                </a:solidFill>
                <a:latin typeface="Arial"/>
                <a:cs typeface="Arial"/>
              </a:rPr>
              <a:t>−0.10.551.7 </a:t>
            </a:r>
            <a:r>
              <a:rPr sz="1000" spc="0" dirty="0">
                <a:solidFill>
                  <a:srgbClr val="4D4D4D"/>
                </a:solidFill>
                <a:latin typeface="Arial"/>
                <a:cs typeface="Arial"/>
              </a:rPr>
              <a:t>2.93.554.7 5.96.557.7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8.99.55 12 15 20</a:t>
            </a:r>
            <a:r>
              <a:rPr sz="1000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4629" y="1330074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erosion(cm.)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225671" y="163804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25671" y="18575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4203953" y="1345818"/>
            <a:ext cx="11474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Arial"/>
                <a:cs typeface="Arial"/>
              </a:rPr>
              <a:t>factor(treatment)</a:t>
            </a:r>
            <a:endParaRPr sz="12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798447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489584" y="13080"/>
            <a:ext cx="2127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Erosion </a:t>
            </a:r>
            <a:r>
              <a:rPr spc="-15" dirty="0"/>
              <a:t>by </a:t>
            </a: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sticks</a:t>
            </a:r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49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3182239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263067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207924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16" y="152768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316" y="97612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3005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846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379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9248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290652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235496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316" y="180340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316" y="125196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316" y="70040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33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066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12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21457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691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7441" y="141630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044" y="1807845"/>
            <a:ext cx="294640" cy="271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56845">
              <a:lnSpc>
                <a:spcPts val="950"/>
              </a:lnSpc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1586" y="1819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636" y="30399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4544" y="17258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539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9850" y="17783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900" y="203733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2810" y="162953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8116" y="2357247"/>
            <a:ext cx="14071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0947" y="198183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6253" y="177977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1286" y="2117089"/>
            <a:ext cx="29337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15" baseline="-1169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5430" y="20955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5705" y="18389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41374" y="179920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42771" y="159537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94684" y="197650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96080" y="10741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637" y="1685925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8273" y="1685925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6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637" y="211861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9637" y="1479740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8273" y="147974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9637" y="1479740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3783" y="199129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419" y="199129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3783" y="199129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3783" y="150139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2419" y="1501394"/>
            <a:ext cx="0" cy="612140"/>
          </a:xfrm>
          <a:custGeom>
            <a:avLst/>
            <a:gdLst/>
            <a:ahLst/>
            <a:cxnLst/>
            <a:rect l="l" t="t" r="r" b="b"/>
            <a:pathLst>
              <a:path h="612139">
                <a:moveTo>
                  <a:pt x="0" y="0"/>
                </a:moveTo>
                <a:lnTo>
                  <a:pt x="0" y="61163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3783" y="211302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833" y="3103435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1469" y="3103435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833" y="3103435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6741" y="89509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5377" y="895096"/>
            <a:ext cx="0" cy="1475740"/>
          </a:xfrm>
          <a:custGeom>
            <a:avLst/>
            <a:gdLst/>
            <a:ahLst/>
            <a:cxnLst/>
            <a:rect l="l" t="t" r="r" b="b"/>
            <a:pathLst>
              <a:path h="1475739">
                <a:moveTo>
                  <a:pt x="0" y="0"/>
                </a:moveTo>
                <a:lnTo>
                  <a:pt x="0" y="147561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741" y="2370708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2047" y="168414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0557" y="1684147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2047" y="214287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1097" y="1764029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9733" y="1764029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4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1097" y="241046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45007" y="223259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3516" y="223259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5007" y="223259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5" y="13588"/>
                </a:lnTo>
                <a:lnTo>
                  <a:pt x="17145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5007" y="1494282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3516" y="1494282"/>
            <a:ext cx="0" cy="633730"/>
          </a:xfrm>
          <a:custGeom>
            <a:avLst/>
            <a:gdLst/>
            <a:ahLst/>
            <a:cxnLst/>
            <a:rect l="l" t="t" r="r" b="b"/>
            <a:pathLst>
              <a:path h="633730">
                <a:moveTo>
                  <a:pt x="0" y="0"/>
                </a:moveTo>
                <a:lnTo>
                  <a:pt x="0" y="6336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5007" y="2127885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0313" y="233857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8822" y="2338577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0313" y="2553207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9363" y="2420683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7999" y="242068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9363" y="2420683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33144" y="1765173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1780" y="1765173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7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33144" y="233895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68450" y="1046607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7086" y="1046607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2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8450" y="225983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87627" y="220465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4" y="13588"/>
                </a:lnTo>
                <a:lnTo>
                  <a:pt x="17144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96263" y="220465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7627" y="2204656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4" h="13969">
                <a:moveTo>
                  <a:pt x="0" y="13588"/>
                </a:moveTo>
                <a:lnTo>
                  <a:pt x="17144" y="13588"/>
                </a:lnTo>
                <a:lnTo>
                  <a:pt x="17144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7627" y="190601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96263" y="1906016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5">
                <a:moveTo>
                  <a:pt x="0" y="0"/>
                </a:moveTo>
                <a:lnTo>
                  <a:pt x="0" y="49669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87627" y="240271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714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7902" y="1902269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6538" y="1902269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47902" y="1902269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94967" y="173850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03603" y="1738502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0"/>
                </a:moveTo>
                <a:lnTo>
                  <a:pt x="0" y="3100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94967" y="2048510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>
                <a:moveTo>
                  <a:pt x="0" y="0"/>
                </a:moveTo>
                <a:lnTo>
                  <a:pt x="17271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94967" y="1658810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3603" y="165881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94967" y="1658810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80" h="13969">
                <a:moveTo>
                  <a:pt x="0" y="13588"/>
                </a:moveTo>
                <a:lnTo>
                  <a:pt x="17271" y="13588"/>
                </a:lnTo>
                <a:lnTo>
                  <a:pt x="17271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48278" y="2064067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79" h="13969">
                <a:moveTo>
                  <a:pt x="0" y="13588"/>
                </a:moveTo>
                <a:lnTo>
                  <a:pt x="17272" y="13588"/>
                </a:lnTo>
                <a:lnTo>
                  <a:pt x="17272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56914" y="206406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48278" y="2064067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79" h="13969">
                <a:moveTo>
                  <a:pt x="0" y="13588"/>
                </a:moveTo>
                <a:lnTo>
                  <a:pt x="17272" y="13588"/>
                </a:lnTo>
                <a:lnTo>
                  <a:pt x="17272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48278" y="623443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56914" y="623443"/>
            <a:ext cx="0" cy="1372235"/>
          </a:xfrm>
          <a:custGeom>
            <a:avLst/>
            <a:gdLst/>
            <a:ahLst/>
            <a:cxnLst/>
            <a:rect l="l" t="t" r="r" b="b"/>
            <a:pathLst>
              <a:path h="1372235">
                <a:moveTo>
                  <a:pt x="0" y="0"/>
                </a:moveTo>
                <a:lnTo>
                  <a:pt x="0" y="137185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48278" y="199529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27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207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033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860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8686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4316" y="499109"/>
            <a:ext cx="3416935" cy="2735580"/>
          </a:xfrm>
          <a:custGeom>
            <a:avLst/>
            <a:gdLst/>
            <a:ahLst/>
            <a:cxnLst/>
            <a:rect l="l" t="t" r="r" b="b"/>
            <a:pathLst>
              <a:path w="3416935" h="2735580">
                <a:moveTo>
                  <a:pt x="0" y="2735453"/>
                </a:moveTo>
                <a:lnTo>
                  <a:pt x="3416427" y="2735453"/>
                </a:lnTo>
                <a:lnTo>
                  <a:pt x="3416427" y="0"/>
                </a:lnTo>
                <a:lnTo>
                  <a:pt x="0" y="0"/>
                </a:lnTo>
                <a:lnTo>
                  <a:pt x="0" y="2735453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282066" y="281241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82066" y="2260854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82066" y="1709292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066" y="115785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66344" y="29065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6344" y="23549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6344" y="18034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6344" y="125196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66344" y="7004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533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5066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612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21457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5691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767333" y="32543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467358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202814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938145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38296" y="3254375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4629" y="847727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246498" y="139369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370959" y="1409319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85665" y="23243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58741" y="239458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4124071" y="1782191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82066" y="276097"/>
            <a:ext cx="137287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4007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135" name="Slide Number Placeholder 1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</a:t>
            </a:fld>
            <a:endParaRPr lang="es-MX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332" y="2714370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429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03256" y="2712656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429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0523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4842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9161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3480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119" y="2714370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673" y="271437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42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6332" y="1994026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4294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256" y="199231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0" y="0"/>
                </a:moveTo>
                <a:lnTo>
                  <a:pt x="0" y="3428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0523" y="1994026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4842" y="1994026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161" y="1994026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3480" y="199402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66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199402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2119" y="1994026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673" y="1994026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42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0469" y="1273810"/>
            <a:ext cx="2280285" cy="0"/>
          </a:xfrm>
          <a:custGeom>
            <a:avLst/>
            <a:gdLst/>
            <a:ahLst/>
            <a:cxnLst/>
            <a:rect l="l" t="t" r="r" b="b"/>
            <a:pathLst>
              <a:path w="2280285">
                <a:moveTo>
                  <a:pt x="0" y="0"/>
                </a:moveTo>
                <a:lnTo>
                  <a:pt x="2280158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9106" y="1273810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35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673" y="127381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42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673" y="553593"/>
            <a:ext cx="3569335" cy="0"/>
          </a:xfrm>
          <a:custGeom>
            <a:avLst/>
            <a:gdLst/>
            <a:ahLst/>
            <a:cxnLst/>
            <a:rect l="l" t="t" r="r" b="b"/>
            <a:pathLst>
              <a:path w="3569335">
                <a:moveTo>
                  <a:pt x="0" y="0"/>
                </a:moveTo>
                <a:lnTo>
                  <a:pt x="35689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673" y="3074416"/>
            <a:ext cx="3569335" cy="0"/>
          </a:xfrm>
          <a:custGeom>
            <a:avLst/>
            <a:gdLst/>
            <a:ahLst/>
            <a:cxnLst/>
            <a:rect l="l" t="t" r="r" b="b"/>
            <a:pathLst>
              <a:path w="3569335">
                <a:moveTo>
                  <a:pt x="0" y="0"/>
                </a:moveTo>
                <a:lnTo>
                  <a:pt x="35689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26332" y="2354198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>
                <a:moveTo>
                  <a:pt x="0" y="0"/>
                </a:moveTo>
                <a:lnTo>
                  <a:pt x="7429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0523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4842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161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3480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7800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2119" y="2354198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1673" y="235419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42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192" y="1633982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34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0469" y="1633982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5971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7800" y="1633982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>
                <a:moveTo>
                  <a:pt x="0" y="0"/>
                </a:moveTo>
                <a:lnTo>
                  <a:pt x="49656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06" y="1633982"/>
            <a:ext cx="495934" cy="0"/>
          </a:xfrm>
          <a:custGeom>
            <a:avLst/>
            <a:gdLst/>
            <a:ahLst/>
            <a:cxnLst/>
            <a:rect l="l" t="t" r="r" b="b"/>
            <a:pathLst>
              <a:path w="495934">
                <a:moveTo>
                  <a:pt x="0" y="0"/>
                </a:moveTo>
                <a:lnTo>
                  <a:pt x="495681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673" y="1633982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42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673" y="913638"/>
            <a:ext cx="3569335" cy="0"/>
          </a:xfrm>
          <a:custGeom>
            <a:avLst/>
            <a:gdLst/>
            <a:ahLst/>
            <a:cxnLst/>
            <a:rect l="l" t="t" r="r" b="b"/>
            <a:pathLst>
              <a:path w="3569335">
                <a:moveTo>
                  <a:pt x="0" y="0"/>
                </a:moveTo>
                <a:lnTo>
                  <a:pt x="35689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9106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4788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0469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6150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1830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7511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287807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03288" y="327279"/>
            <a:ext cx="0" cy="2878455"/>
          </a:xfrm>
          <a:custGeom>
            <a:avLst/>
            <a:gdLst/>
            <a:ahLst/>
            <a:cxnLst/>
            <a:rect l="l" t="t" r="r" b="b"/>
            <a:pathLst>
              <a:path h="2878455">
                <a:moveTo>
                  <a:pt x="0" y="0"/>
                </a:moveTo>
                <a:lnTo>
                  <a:pt x="0" y="2878074"/>
                </a:lnTo>
              </a:path>
            </a:pathLst>
          </a:custGeom>
          <a:ln w="6794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9106" y="1933955"/>
            <a:ext cx="223520" cy="1140460"/>
          </a:xfrm>
          <a:custGeom>
            <a:avLst/>
            <a:gdLst/>
            <a:ahLst/>
            <a:cxnLst/>
            <a:rect l="l" t="t" r="r" b="b"/>
            <a:pathLst>
              <a:path w="223519" h="1140460">
                <a:moveTo>
                  <a:pt x="0" y="1140460"/>
                </a:moveTo>
                <a:lnTo>
                  <a:pt x="223012" y="1140460"/>
                </a:lnTo>
                <a:lnTo>
                  <a:pt x="223012" y="0"/>
                </a:lnTo>
                <a:lnTo>
                  <a:pt x="0" y="0"/>
                </a:lnTo>
                <a:lnTo>
                  <a:pt x="0" y="114046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6094" y="958596"/>
            <a:ext cx="223520" cy="2115820"/>
          </a:xfrm>
          <a:custGeom>
            <a:avLst/>
            <a:gdLst/>
            <a:ahLst/>
            <a:cxnLst/>
            <a:rect l="l" t="t" r="r" b="b"/>
            <a:pathLst>
              <a:path w="223520" h="2115820">
                <a:moveTo>
                  <a:pt x="0" y="2115819"/>
                </a:moveTo>
                <a:lnTo>
                  <a:pt x="223011" y="2115819"/>
                </a:lnTo>
                <a:lnTo>
                  <a:pt x="223011" y="0"/>
                </a:lnTo>
                <a:lnTo>
                  <a:pt x="0" y="0"/>
                </a:lnTo>
                <a:lnTo>
                  <a:pt x="0" y="21158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24788" y="1453896"/>
            <a:ext cx="223520" cy="1620520"/>
          </a:xfrm>
          <a:custGeom>
            <a:avLst/>
            <a:gdLst/>
            <a:ahLst/>
            <a:cxnLst/>
            <a:rect l="l" t="t" r="r" b="b"/>
            <a:pathLst>
              <a:path w="223519" h="1620520">
                <a:moveTo>
                  <a:pt x="0" y="1620519"/>
                </a:moveTo>
                <a:lnTo>
                  <a:pt x="223012" y="1620519"/>
                </a:lnTo>
                <a:lnTo>
                  <a:pt x="223012" y="0"/>
                </a:lnTo>
                <a:lnTo>
                  <a:pt x="0" y="0"/>
                </a:lnTo>
                <a:lnTo>
                  <a:pt x="0" y="162051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1775" y="1693926"/>
            <a:ext cx="223520" cy="1380490"/>
          </a:xfrm>
          <a:custGeom>
            <a:avLst/>
            <a:gdLst/>
            <a:ahLst/>
            <a:cxnLst/>
            <a:rect l="l" t="t" r="r" b="b"/>
            <a:pathLst>
              <a:path w="223519" h="1380489">
                <a:moveTo>
                  <a:pt x="0" y="1380490"/>
                </a:moveTo>
                <a:lnTo>
                  <a:pt x="223012" y="1380490"/>
                </a:lnTo>
                <a:lnTo>
                  <a:pt x="223012" y="0"/>
                </a:lnTo>
                <a:lnTo>
                  <a:pt x="0" y="0"/>
                </a:lnTo>
                <a:lnTo>
                  <a:pt x="0" y="138049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0469" y="1813941"/>
            <a:ext cx="223520" cy="1260475"/>
          </a:xfrm>
          <a:custGeom>
            <a:avLst/>
            <a:gdLst/>
            <a:ahLst/>
            <a:cxnLst/>
            <a:rect l="l" t="t" r="r" b="b"/>
            <a:pathLst>
              <a:path w="223519" h="1260475">
                <a:moveTo>
                  <a:pt x="0" y="1260475"/>
                </a:moveTo>
                <a:lnTo>
                  <a:pt x="223012" y="1260475"/>
                </a:lnTo>
                <a:lnTo>
                  <a:pt x="223012" y="0"/>
                </a:lnTo>
                <a:lnTo>
                  <a:pt x="0" y="0"/>
                </a:lnTo>
                <a:lnTo>
                  <a:pt x="0" y="1260475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7457" y="1003680"/>
            <a:ext cx="223520" cy="2070735"/>
          </a:xfrm>
          <a:custGeom>
            <a:avLst/>
            <a:gdLst/>
            <a:ahLst/>
            <a:cxnLst/>
            <a:rect l="l" t="t" r="r" b="b"/>
            <a:pathLst>
              <a:path w="223519" h="2070735">
                <a:moveTo>
                  <a:pt x="0" y="2070735"/>
                </a:moveTo>
                <a:lnTo>
                  <a:pt x="223012" y="2070735"/>
                </a:lnTo>
                <a:lnTo>
                  <a:pt x="223012" y="0"/>
                </a:lnTo>
                <a:lnTo>
                  <a:pt x="0" y="0"/>
                </a:lnTo>
                <a:lnTo>
                  <a:pt x="0" y="20707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16150" y="1813941"/>
            <a:ext cx="223520" cy="1260475"/>
          </a:xfrm>
          <a:custGeom>
            <a:avLst/>
            <a:gdLst/>
            <a:ahLst/>
            <a:cxnLst/>
            <a:rect l="l" t="t" r="r" b="b"/>
            <a:pathLst>
              <a:path w="223519" h="1260475">
                <a:moveTo>
                  <a:pt x="0" y="1260475"/>
                </a:moveTo>
                <a:lnTo>
                  <a:pt x="223012" y="1260475"/>
                </a:lnTo>
                <a:lnTo>
                  <a:pt x="223012" y="0"/>
                </a:lnTo>
                <a:lnTo>
                  <a:pt x="0" y="0"/>
                </a:lnTo>
                <a:lnTo>
                  <a:pt x="0" y="1260475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93138" y="1994026"/>
            <a:ext cx="223520" cy="1080770"/>
          </a:xfrm>
          <a:custGeom>
            <a:avLst/>
            <a:gdLst/>
            <a:ahLst/>
            <a:cxnLst/>
            <a:rect l="l" t="t" r="r" b="b"/>
            <a:pathLst>
              <a:path w="223519" h="1080770">
                <a:moveTo>
                  <a:pt x="0" y="1080389"/>
                </a:moveTo>
                <a:lnTo>
                  <a:pt x="223012" y="1080389"/>
                </a:lnTo>
                <a:lnTo>
                  <a:pt x="223012" y="0"/>
                </a:lnTo>
                <a:lnTo>
                  <a:pt x="0" y="0"/>
                </a:lnTo>
                <a:lnTo>
                  <a:pt x="0" y="10803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11830" y="1693926"/>
            <a:ext cx="223520" cy="1380490"/>
          </a:xfrm>
          <a:custGeom>
            <a:avLst/>
            <a:gdLst/>
            <a:ahLst/>
            <a:cxnLst/>
            <a:rect l="l" t="t" r="r" b="b"/>
            <a:pathLst>
              <a:path w="223519" h="1380489">
                <a:moveTo>
                  <a:pt x="0" y="1380490"/>
                </a:moveTo>
                <a:lnTo>
                  <a:pt x="223012" y="1380490"/>
                </a:lnTo>
                <a:lnTo>
                  <a:pt x="223012" y="0"/>
                </a:lnTo>
                <a:lnTo>
                  <a:pt x="0" y="0"/>
                </a:lnTo>
                <a:lnTo>
                  <a:pt x="0" y="138049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88819" y="1859026"/>
            <a:ext cx="223520" cy="1215390"/>
          </a:xfrm>
          <a:custGeom>
            <a:avLst/>
            <a:gdLst/>
            <a:ahLst/>
            <a:cxnLst/>
            <a:rect l="l" t="t" r="r" b="b"/>
            <a:pathLst>
              <a:path w="223519" h="1215389">
                <a:moveTo>
                  <a:pt x="0" y="1215390"/>
                </a:moveTo>
                <a:lnTo>
                  <a:pt x="223012" y="1215390"/>
                </a:lnTo>
                <a:lnTo>
                  <a:pt x="223012" y="0"/>
                </a:lnTo>
                <a:lnTo>
                  <a:pt x="0" y="0"/>
                </a:lnTo>
                <a:lnTo>
                  <a:pt x="0" y="121539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7511" y="1753997"/>
            <a:ext cx="223520" cy="1320800"/>
          </a:xfrm>
          <a:custGeom>
            <a:avLst/>
            <a:gdLst/>
            <a:ahLst/>
            <a:cxnLst/>
            <a:rect l="l" t="t" r="r" b="b"/>
            <a:pathLst>
              <a:path w="223520" h="1320800">
                <a:moveTo>
                  <a:pt x="0" y="1320418"/>
                </a:moveTo>
                <a:lnTo>
                  <a:pt x="223012" y="1320418"/>
                </a:lnTo>
                <a:lnTo>
                  <a:pt x="223012" y="0"/>
                </a:lnTo>
                <a:lnTo>
                  <a:pt x="0" y="0"/>
                </a:lnTo>
                <a:lnTo>
                  <a:pt x="0" y="132041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84500" y="1768982"/>
            <a:ext cx="223520" cy="1305560"/>
          </a:xfrm>
          <a:custGeom>
            <a:avLst/>
            <a:gdLst/>
            <a:ahLst/>
            <a:cxnLst/>
            <a:rect l="l" t="t" r="r" b="b"/>
            <a:pathLst>
              <a:path w="223519" h="1305560">
                <a:moveTo>
                  <a:pt x="0" y="1305433"/>
                </a:moveTo>
                <a:lnTo>
                  <a:pt x="223012" y="1305433"/>
                </a:lnTo>
                <a:lnTo>
                  <a:pt x="223012" y="0"/>
                </a:lnTo>
                <a:lnTo>
                  <a:pt x="0" y="0"/>
                </a:lnTo>
                <a:lnTo>
                  <a:pt x="0" y="130543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03320" y="1874011"/>
            <a:ext cx="223520" cy="1200785"/>
          </a:xfrm>
          <a:custGeom>
            <a:avLst/>
            <a:gdLst/>
            <a:ahLst/>
            <a:cxnLst/>
            <a:rect l="l" t="t" r="r" b="b"/>
            <a:pathLst>
              <a:path w="223520" h="1200785">
                <a:moveTo>
                  <a:pt x="0" y="1200404"/>
                </a:moveTo>
                <a:lnTo>
                  <a:pt x="223012" y="1200404"/>
                </a:lnTo>
                <a:lnTo>
                  <a:pt x="223012" y="0"/>
                </a:lnTo>
                <a:lnTo>
                  <a:pt x="0" y="0"/>
                </a:lnTo>
                <a:lnTo>
                  <a:pt x="0" y="1200404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80180" y="1543811"/>
            <a:ext cx="223520" cy="1530985"/>
          </a:xfrm>
          <a:custGeom>
            <a:avLst/>
            <a:gdLst/>
            <a:ahLst/>
            <a:cxnLst/>
            <a:rect l="l" t="t" r="r" b="b"/>
            <a:pathLst>
              <a:path w="223520" h="1530985">
                <a:moveTo>
                  <a:pt x="0" y="1530604"/>
                </a:moveTo>
                <a:lnTo>
                  <a:pt x="223012" y="1530604"/>
                </a:lnTo>
                <a:lnTo>
                  <a:pt x="223012" y="0"/>
                </a:lnTo>
                <a:lnTo>
                  <a:pt x="0" y="0"/>
                </a:lnTo>
                <a:lnTo>
                  <a:pt x="0" y="15306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9751" y="1874011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848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739" y="1874011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2001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9751" y="1994026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848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6612" y="458088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601" y="458088"/>
            <a:ext cx="0" cy="1001394"/>
          </a:xfrm>
          <a:custGeom>
            <a:avLst/>
            <a:gdLst/>
            <a:ahLst/>
            <a:cxnLst/>
            <a:rect l="l" t="t" r="r" b="b"/>
            <a:pathLst>
              <a:path h="1001394">
                <a:moveTo>
                  <a:pt x="0" y="0"/>
                </a:moveTo>
                <a:lnTo>
                  <a:pt x="0" y="100126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612" y="1459357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05433" y="127381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848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36421" y="127381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1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05433" y="1633982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848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82294" y="1102867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3282" y="1102867"/>
            <a:ext cx="0" cy="1182370"/>
          </a:xfrm>
          <a:custGeom>
            <a:avLst/>
            <a:gdLst/>
            <a:ahLst/>
            <a:cxnLst/>
            <a:rect l="l" t="t" r="r" b="b"/>
            <a:pathLst>
              <a:path h="1182370">
                <a:moveTo>
                  <a:pt x="0" y="0"/>
                </a:moveTo>
                <a:lnTo>
                  <a:pt x="0" y="118224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82294" y="228511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01114" y="1710054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32101" y="171005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80">
                <a:moveTo>
                  <a:pt x="0" y="0"/>
                </a:moveTo>
                <a:lnTo>
                  <a:pt x="0" y="20789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01114" y="1917954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77975" y="723773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08963" y="723773"/>
            <a:ext cx="0" cy="560070"/>
          </a:xfrm>
          <a:custGeom>
            <a:avLst/>
            <a:gdLst/>
            <a:ahLst/>
            <a:cxnLst/>
            <a:rect l="l" t="t" r="r" b="b"/>
            <a:pathLst>
              <a:path h="560069">
                <a:moveTo>
                  <a:pt x="0" y="0"/>
                </a:moveTo>
                <a:lnTo>
                  <a:pt x="0" y="55981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77975" y="1283588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96795" y="1502155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27782" y="150215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5">
                <a:moveTo>
                  <a:pt x="0" y="0"/>
                </a:moveTo>
                <a:lnTo>
                  <a:pt x="0" y="62369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96795" y="2125852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73655" y="1633982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04644" y="1633982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21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73655" y="2354198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92476" y="1359788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3464" y="1359788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40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92476" y="2028189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69336" y="1659382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00325" y="1659382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39928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69336" y="205867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88157" y="1419860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19145" y="1419860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27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88157" y="2088133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65017" y="1633982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96005" y="1633982"/>
            <a:ext cx="0" cy="270510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12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5017" y="1904110"/>
            <a:ext cx="62230" cy="0"/>
          </a:xfrm>
          <a:custGeom>
            <a:avLst/>
            <a:gdLst/>
            <a:ahLst/>
            <a:cxnLst/>
            <a:rect l="l" t="t" r="r" b="b"/>
            <a:pathLst>
              <a:path w="62230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83838" y="1633982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14826" y="1633982"/>
            <a:ext cx="0" cy="480695"/>
          </a:xfrm>
          <a:custGeom>
            <a:avLst/>
            <a:gdLst/>
            <a:ahLst/>
            <a:cxnLst/>
            <a:rect l="l" t="t" r="r" b="b"/>
            <a:pathLst>
              <a:path h="480694">
                <a:moveTo>
                  <a:pt x="0" y="0"/>
                </a:moveTo>
                <a:lnTo>
                  <a:pt x="0" y="48018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3838" y="2114169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60698" y="1387983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91686" y="1387983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19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60698" y="1699895"/>
            <a:ext cx="62230" cy="0"/>
          </a:xfrm>
          <a:custGeom>
            <a:avLst/>
            <a:gdLst/>
            <a:ahLst/>
            <a:cxnLst/>
            <a:rect l="l" t="t" r="r" b="b"/>
            <a:pathLst>
              <a:path w="62229">
                <a:moveTo>
                  <a:pt x="0" y="0"/>
                </a:moveTo>
                <a:lnTo>
                  <a:pt x="6197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1673" y="327406"/>
            <a:ext cx="3569335" cy="2878455"/>
          </a:xfrm>
          <a:custGeom>
            <a:avLst/>
            <a:gdLst/>
            <a:ahLst/>
            <a:cxnLst/>
            <a:rect l="l" t="t" r="r" b="b"/>
            <a:pathLst>
              <a:path w="3569335" h="2878455">
                <a:moveTo>
                  <a:pt x="0" y="2877947"/>
                </a:moveTo>
                <a:lnTo>
                  <a:pt x="3568954" y="2877947"/>
                </a:lnTo>
                <a:lnTo>
                  <a:pt x="3568954" y="0"/>
                </a:lnTo>
                <a:lnTo>
                  <a:pt x="0" y="0"/>
                </a:lnTo>
                <a:lnTo>
                  <a:pt x="0" y="287794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80161" y="2980308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80161" y="226009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80161" y="15398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0161" y="819530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93827" y="307441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3827" y="23541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3827" y="16339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3827" y="9136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2910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247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204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1615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1183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0751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0332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44016" y="3225038"/>
            <a:ext cx="1708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86738" y="3225038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619503" y="3225038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115185" y="3225038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575560" y="322503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24200" y="3225038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84702" y="3225038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629" y="1330074"/>
            <a:ext cx="196215" cy="872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erosion(cm.)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225671" y="1638045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25671" y="18575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203953" y="1345818"/>
            <a:ext cx="11474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latin typeface="Arial"/>
                <a:cs typeface="Arial"/>
              </a:rPr>
              <a:t>factor(treatment)</a:t>
            </a:r>
            <a:endParaRPr sz="12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endParaRPr sz="10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798447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xfrm>
            <a:off x="418973" y="13080"/>
            <a:ext cx="2127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Erosion </a:t>
            </a:r>
            <a:r>
              <a:rPr spc="-15" dirty="0"/>
              <a:t>by </a:t>
            </a:r>
            <a:r>
              <a:rPr dirty="0"/>
              <a:t>sediment</a:t>
            </a:r>
            <a:r>
              <a:rPr spc="-80" dirty="0"/>
              <a:t> </a:t>
            </a:r>
            <a:r>
              <a:rPr dirty="0"/>
              <a:t>sticks</a:t>
            </a:r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50</a:t>
            </a:fld>
            <a:endParaRPr lang="es-MX"/>
          </a:p>
        </p:txBody>
      </p:sp>
      <p:sp>
        <p:nvSpPr>
          <p:cNvPr id="133" name="Diamond 132">
            <a:hlinkClick r:id="rId2" action="ppaction://hlinksldjump"/>
          </p:cNvPr>
          <p:cNvSpPr/>
          <p:nvPr/>
        </p:nvSpPr>
        <p:spPr>
          <a:xfrm>
            <a:off x="4370862" y="368453"/>
            <a:ext cx="802588" cy="934285"/>
          </a:xfrm>
          <a:prstGeom prst="diamond">
            <a:avLst/>
          </a:prstGeom>
          <a:solidFill>
            <a:srgbClr val="E42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back to index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937760" cy="1292662"/>
          </a:xfrm>
        </p:spPr>
        <p:txBody>
          <a:bodyPr/>
          <a:lstStyle/>
          <a:p>
            <a:pPr algn="ctr"/>
            <a:r>
              <a:rPr lang="en-US" sz="6600" dirty="0" smtClean="0"/>
              <a:t>DGPS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0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Standard deviation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751" y="152400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NATURAL MUSSEL BEDS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5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402" y="288099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402" y="244170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402" y="200228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02" y="156298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402" y="1123569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703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5360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017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402" y="3100704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402" y="266141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402" y="222199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402" y="178269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402" y="134327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402" y="903986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811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646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24126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262" y="186397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659" y="21188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0166" y="214744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311" y="14752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8105" y="18662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9375" y="183540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0772" y="21122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7222" y="1510283"/>
            <a:ext cx="1543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5919" y="20024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8727" y="1782698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87425" y="192112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77492" y="1429003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6316" y="19584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56385" y="1734438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45082" y="17694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35150" y="1655317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23973" y="155422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14042" y="1591563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02739" y="17826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80107" y="147739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81504" y="120942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223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9493" y="180898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488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8223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8223" y="2107819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9493" y="2107819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81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8223" y="2265933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9728" y="209016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80999" y="2090166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900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9728" y="2380233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4747" y="150152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6017" y="15015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4">
                <a:moveTo>
                  <a:pt x="0" y="0"/>
                </a:moveTo>
                <a:lnTo>
                  <a:pt x="0" y="702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4747" y="157175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7541" y="182664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8811" y="1826641"/>
            <a:ext cx="0" cy="325120"/>
          </a:xfrm>
          <a:custGeom>
            <a:avLst/>
            <a:gdLst/>
            <a:ahLst/>
            <a:cxnLst/>
            <a:rect l="l" t="t" r="r" b="b"/>
            <a:pathLst>
              <a:path h="325119">
                <a:moveTo>
                  <a:pt x="0" y="0"/>
                </a:moveTo>
                <a:lnTo>
                  <a:pt x="0" y="32511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7541" y="215176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0336" y="17562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1605" y="1756282"/>
            <a:ext cx="0" cy="325120"/>
          </a:xfrm>
          <a:custGeom>
            <a:avLst/>
            <a:gdLst/>
            <a:ahLst/>
            <a:cxnLst/>
            <a:rect l="l" t="t" r="r" b="b"/>
            <a:pathLst>
              <a:path h="325119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0336" y="208140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0336" y="2072639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11605" y="20726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47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0336" y="2301113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5482" y="138722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6752" y="1387221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76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5482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5482" y="18705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6752" y="1870582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0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5482" y="2239645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6988" y="151904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8258" y="1519047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06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6988" y="213410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46988" y="19143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8258" y="191439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53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46988" y="2098929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25880" y="125539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27022" y="1255394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1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25880" y="18705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25880" y="179146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27022" y="1791461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25880" y="220446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04644" y="153657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05914" y="1536572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3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04644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04644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05914" y="1668398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18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04644" y="21165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83410" y="150152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84679" y="1501521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83410" y="193205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83410" y="14311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84679" y="1431163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53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83410" y="17826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62301" y="151028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63572" y="1510283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62301" y="189687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62301" y="137845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63572" y="1378458"/>
            <a:ext cx="0" cy="1713864"/>
          </a:xfrm>
          <a:custGeom>
            <a:avLst/>
            <a:gdLst/>
            <a:ahLst/>
            <a:cxnLst/>
            <a:rect l="l" t="t" r="r" b="b"/>
            <a:pathLst>
              <a:path h="1713864">
                <a:moveTo>
                  <a:pt x="0" y="0"/>
                </a:moveTo>
                <a:lnTo>
                  <a:pt x="0" y="17134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62301" y="309194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41067" y="13609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42336" y="1360932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41067" y="179146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41067" y="112356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42336" y="112356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5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41067" y="14311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4402" y="711580"/>
            <a:ext cx="1843405" cy="2494280"/>
          </a:xfrm>
          <a:custGeom>
            <a:avLst/>
            <a:gdLst/>
            <a:ahLst/>
            <a:cxnLst/>
            <a:rect l="l" t="t" r="r" b="b"/>
            <a:pathLst>
              <a:path w="1843405" h="2494280">
                <a:moveTo>
                  <a:pt x="0" y="2493772"/>
                </a:moveTo>
                <a:lnTo>
                  <a:pt x="1843024" y="2493772"/>
                </a:lnTo>
                <a:lnTo>
                  <a:pt x="1843024" y="0"/>
                </a:lnTo>
                <a:lnTo>
                  <a:pt x="0" y="0"/>
                </a:lnTo>
                <a:lnTo>
                  <a:pt x="0" y="2493772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03245" y="288099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03245" y="244170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03245" y="200228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03245" y="156298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03245" y="1123569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06547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64203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21860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03245" y="3100704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03245" y="266141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03245" y="222199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03245" y="178269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03245" y="134327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03245" y="903986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27782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8543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4296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27502" y="29952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750311" y="2641600"/>
            <a:ext cx="35496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39008" y="14312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64154" y="103797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778251" y="1005077"/>
            <a:ext cx="3270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66948" y="16113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768345" y="152133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769742" y="157187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806064" y="1712467"/>
            <a:ext cx="1543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794761" y="16399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2917570" y="1319149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906395" y="18091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196463" y="1356486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185160" y="19629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475228" y="1787144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463925" y="19563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3754120" y="1879345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742816" y="190576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21582" y="17805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032884" y="1989201"/>
            <a:ext cx="4171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78765" algn="l"/>
              </a:tabLst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2923">
              <a:latin typeface="MS UI Gothic"/>
              <a:cs typeface="MS UI Gothic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300473" y="16838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88335" y="305873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589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98572" y="270535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99842" y="2705354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4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98572" y="27668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799842" y="149472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23717" y="97421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24988" y="974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0"/>
                </a:moveTo>
                <a:lnTo>
                  <a:pt x="0" y="48336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23717" y="145757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23717" y="82486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24988" y="824864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59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23717" y="15454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26511" y="92151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27782" y="921511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82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26511" y="129933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26511" y="141363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27782" y="141363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50076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26511" y="1914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29305" y="14751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30576" y="1475105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88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29305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29305" y="122021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30576" y="1220216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5">
                <a:moveTo>
                  <a:pt x="0" y="0"/>
                </a:moveTo>
                <a:lnTo>
                  <a:pt x="0" y="8524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29305" y="207263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54325" y="164211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55595" y="1642110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76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54325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54325" y="125539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55595" y="1255394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0"/>
                </a:moveTo>
                <a:lnTo>
                  <a:pt x="0" y="8347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54325" y="209016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65957" y="116751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67101" y="1167511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1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65957" y="17826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65957" y="114998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67101" y="1149985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30">
                <a:moveTo>
                  <a:pt x="0" y="0"/>
                </a:moveTo>
                <a:lnTo>
                  <a:pt x="0" y="111594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65957" y="22659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44723" y="97421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45992" y="974216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0"/>
                </a:moveTo>
                <a:lnTo>
                  <a:pt x="0" y="95783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44723" y="193205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44723" y="157175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45992" y="1571752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0"/>
                </a:moveTo>
                <a:lnTo>
                  <a:pt x="0" y="82600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44723" y="23977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23488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24758" y="1668398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47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23488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23488" y="14751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24758" y="1475105"/>
            <a:ext cx="0" cy="967105"/>
          </a:xfrm>
          <a:custGeom>
            <a:avLst/>
            <a:gdLst/>
            <a:ahLst/>
            <a:cxnLst/>
            <a:rect l="l" t="t" r="r" b="b"/>
            <a:pathLst>
              <a:path h="967105">
                <a:moveTo>
                  <a:pt x="0" y="0"/>
                </a:moveTo>
                <a:lnTo>
                  <a:pt x="0" y="96659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23488" y="244170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02379" y="144868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03650" y="1448688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59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02379" y="216928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02379" y="12466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03650" y="1246632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60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02379" y="23802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81145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82415" y="1668398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06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81145" y="22834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81145" y="10269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2415" y="1026922"/>
            <a:ext cx="0" cy="1292225"/>
          </a:xfrm>
          <a:custGeom>
            <a:avLst/>
            <a:gdLst/>
            <a:ahLst/>
            <a:cxnLst/>
            <a:rect l="l" t="t" r="r" b="b"/>
            <a:pathLst>
              <a:path h="1292225">
                <a:moveTo>
                  <a:pt x="0" y="0"/>
                </a:moveTo>
                <a:lnTo>
                  <a:pt x="0" y="12917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81145" y="231863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60036" y="185292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61307" y="185292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60036" y="221322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60036" y="104457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61307" y="1044575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71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60036" y="216928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03245" y="711580"/>
            <a:ext cx="1843405" cy="2494280"/>
          </a:xfrm>
          <a:custGeom>
            <a:avLst/>
            <a:gdLst/>
            <a:ahLst/>
            <a:cxnLst/>
            <a:rect l="l" t="t" r="r" b="b"/>
            <a:pathLst>
              <a:path w="1843404" h="2494280">
                <a:moveTo>
                  <a:pt x="0" y="2493772"/>
                </a:moveTo>
                <a:lnTo>
                  <a:pt x="1843024" y="2493772"/>
                </a:lnTo>
                <a:lnTo>
                  <a:pt x="1843024" y="0"/>
                </a:lnTo>
                <a:lnTo>
                  <a:pt x="0" y="0"/>
                </a:lnTo>
                <a:lnTo>
                  <a:pt x="0" y="2493772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684402" y="468376"/>
            <a:ext cx="1843405" cy="250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603245" y="468376"/>
            <a:ext cx="1843405" cy="250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90881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664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0241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82778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38543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9429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282066" y="2127885"/>
            <a:ext cx="34734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82066" y="1688592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82066" y="809879"/>
            <a:ext cx="34734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646430" y="31007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6430" y="26614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6430" y="22219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6430" y="17826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6430" y="134327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6430" y="9039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34629" y="1407659"/>
            <a:ext cx="196215" cy="1101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sediment height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711191" y="20800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4649596" y="1537843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25"/>
              </a:spcBef>
              <a:tabLst>
                <a:tab pos="209550" algn="l"/>
              </a:tabLst>
            </a:pPr>
            <a:r>
              <a:rPr sz="1425" u="heavy" spc="7" baseline="35087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u="heavy" spc="7" baseline="35087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7" baseline="35087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425" spc="-142" baseline="35087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82066" y="3018628"/>
            <a:ext cx="34734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6080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38315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194081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77977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30212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85965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964054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671702" y="245490"/>
            <a:ext cx="11633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9" name="object 229"/>
          <p:cNvSpPr txBox="1">
            <a:spLocks noGrp="1"/>
          </p:cNvSpPr>
          <p:nvPr>
            <p:ph type="title"/>
          </p:nvPr>
        </p:nvSpPr>
        <p:spPr>
          <a:xfrm>
            <a:off x="671702" y="13080"/>
            <a:ext cx="3423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in </a:t>
            </a:r>
            <a:r>
              <a:rPr spc="-5" dirty="0"/>
              <a:t>Natural </a:t>
            </a:r>
            <a:r>
              <a:rPr dirty="0"/>
              <a:t>Mussel</a:t>
            </a:r>
            <a:r>
              <a:rPr spc="-75" dirty="0"/>
              <a:t> </a:t>
            </a:r>
            <a:r>
              <a:rPr dirty="0"/>
              <a:t>Beds</a:t>
            </a:r>
          </a:p>
        </p:txBody>
      </p:sp>
      <p:sp>
        <p:nvSpPr>
          <p:cNvPr id="238" name="Slide Number Placeholder 2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53</a:t>
            </a:fld>
            <a:endParaRPr lang="es-MX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402" y="288099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402" y="244170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402" y="200228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02" y="156298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402" y="1123569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7703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5360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017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402" y="3100704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402" y="266141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402" y="222199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402" y="178269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402" y="134327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402" y="903986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8811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646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24126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262" y="186397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0166" y="26658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311" y="1029208"/>
            <a:ext cx="124332" cy="127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9375" y="183540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0772" y="15454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7222" y="1510283"/>
            <a:ext cx="1543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5919" y="17365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8727" y="1782698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87425" y="13434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77492" y="1429003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66316" y="13807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56385" y="1734438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45082" y="18112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35150" y="1655317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3973" y="19036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01342" y="159156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02739" y="20134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0107" y="147739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81504" y="20090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223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9493" y="180898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488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223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9728" y="270535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0999" y="2705354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4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9728" y="276682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747" y="97421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017" y="974216"/>
            <a:ext cx="0" cy="483870"/>
          </a:xfrm>
          <a:custGeom>
            <a:avLst/>
            <a:gdLst/>
            <a:ahLst/>
            <a:cxnLst/>
            <a:rect l="l" t="t" r="r" b="b"/>
            <a:pathLst>
              <a:path h="483869">
                <a:moveTo>
                  <a:pt x="0" y="0"/>
                </a:moveTo>
                <a:lnTo>
                  <a:pt x="0" y="4833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4747" y="145757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541" y="92151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08811" y="921511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82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7541" y="129933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0336" y="17562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1605" y="1756282"/>
            <a:ext cx="0" cy="325120"/>
          </a:xfrm>
          <a:custGeom>
            <a:avLst/>
            <a:gdLst/>
            <a:ahLst/>
            <a:cxnLst/>
            <a:rect l="l" t="t" r="r" b="b"/>
            <a:pathLst>
              <a:path h="325119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0336" y="208140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0336" y="1475105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1605" y="1475105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88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0336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5482" y="138722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6752" y="1387221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76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5482" y="18089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35482" y="164211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6752" y="1642110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7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5482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6988" y="151904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48258" y="1519047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06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6988" y="213410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6988" y="116751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8258" y="1167511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1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6988" y="17826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5880" y="125539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7022" y="1255394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1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25880" y="18705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25880" y="97421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27022" y="974216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0"/>
                </a:moveTo>
                <a:lnTo>
                  <a:pt x="0" y="95783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25880" y="193205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04644" y="153657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05914" y="1536572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3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04644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04644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05914" y="1668398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4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04644" y="206387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83410" y="150152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84679" y="1501521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83410" y="193205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83410" y="144868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84679" y="1448688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59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83410" y="216928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62301" y="151028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63572" y="1510283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62301" y="189687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62301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63572" y="1668398"/>
            <a:ext cx="0" cy="615315"/>
          </a:xfrm>
          <a:custGeom>
            <a:avLst/>
            <a:gdLst/>
            <a:ahLst/>
            <a:cxnLst/>
            <a:rect l="l" t="t" r="r" b="b"/>
            <a:pathLst>
              <a:path h="615314">
                <a:moveTo>
                  <a:pt x="0" y="0"/>
                </a:moveTo>
                <a:lnTo>
                  <a:pt x="0" y="61506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62301" y="22834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41067" y="13609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42336" y="1360932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41067" y="179146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41067" y="185292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42336" y="185292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29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41067" y="221322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4402" y="711580"/>
            <a:ext cx="1843405" cy="2494280"/>
          </a:xfrm>
          <a:custGeom>
            <a:avLst/>
            <a:gdLst/>
            <a:ahLst/>
            <a:cxnLst/>
            <a:rect l="l" t="t" r="r" b="b"/>
            <a:pathLst>
              <a:path w="1843405" h="2494280">
                <a:moveTo>
                  <a:pt x="0" y="2493772"/>
                </a:moveTo>
                <a:lnTo>
                  <a:pt x="1843024" y="2493772"/>
                </a:lnTo>
                <a:lnTo>
                  <a:pt x="1843024" y="0"/>
                </a:lnTo>
                <a:lnTo>
                  <a:pt x="0" y="0"/>
                </a:lnTo>
                <a:lnTo>
                  <a:pt x="0" y="2493772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03245" y="288099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03245" y="244170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03245" y="200228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03245" y="156298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03245" y="1123569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06547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64203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21860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03245" y="3100704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03245" y="2661411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03245" y="2221992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03245" y="178269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03245" y="1343278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03245" y="903986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4">
                <a:moveTo>
                  <a:pt x="0" y="0"/>
                </a:moveTo>
                <a:lnTo>
                  <a:pt x="184302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27782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8543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42969" y="711454"/>
            <a:ext cx="0" cy="2494280"/>
          </a:xfrm>
          <a:custGeom>
            <a:avLst/>
            <a:gdLst/>
            <a:ahLst/>
            <a:cxnLst/>
            <a:rect l="l" t="t" r="r" b="b"/>
            <a:pathLst>
              <a:path h="2494280">
                <a:moveTo>
                  <a:pt x="0" y="2493899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27502" y="29952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39008" y="14312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2775457" y="1450975"/>
            <a:ext cx="1854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764154" y="103797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765551" y="184200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766948" y="16113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626105" y="2094610"/>
            <a:ext cx="2927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7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106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2923">
              <a:latin typeface="MS UI Gothic"/>
              <a:cs typeface="MS UI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769742" y="157187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793364" y="197827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794761" y="16399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917570" y="1896998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906395" y="18091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3196463" y="1934336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185160" y="19629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475228" y="1745360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463925" y="19563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754120" y="1530096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742816" y="190576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032884" y="1758569"/>
            <a:ext cx="187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021582" y="17805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4299077" y="118516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300473" y="16838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87066" y="210781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88335" y="2107819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811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87066" y="22659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88335" y="305873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589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798572" y="209016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99842" y="2090166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4">
                <a:moveTo>
                  <a:pt x="0" y="0"/>
                </a:moveTo>
                <a:lnTo>
                  <a:pt x="0" y="29006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98572" y="23802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99842" y="149472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23717" y="150152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24988" y="15015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4">
                <a:moveTo>
                  <a:pt x="0" y="0"/>
                </a:moveTo>
                <a:lnTo>
                  <a:pt x="0" y="702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23717" y="157175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23717" y="82486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24988" y="824864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59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23717" y="15454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26511" y="182664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27782" y="1826641"/>
            <a:ext cx="0" cy="325120"/>
          </a:xfrm>
          <a:custGeom>
            <a:avLst/>
            <a:gdLst/>
            <a:ahLst/>
            <a:cxnLst/>
            <a:rect l="l" t="t" r="r" b="b"/>
            <a:pathLst>
              <a:path h="325119">
                <a:moveTo>
                  <a:pt x="0" y="0"/>
                </a:moveTo>
                <a:lnTo>
                  <a:pt x="0" y="32511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26511" y="21517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26511" y="141363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27782" y="1413636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50076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26511" y="1914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29305" y="207263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30576" y="207263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47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29305" y="230111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29305" y="122021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30576" y="1220216"/>
            <a:ext cx="0" cy="852805"/>
          </a:xfrm>
          <a:custGeom>
            <a:avLst/>
            <a:gdLst/>
            <a:ahLst/>
            <a:cxnLst/>
            <a:rect l="l" t="t" r="r" b="b"/>
            <a:pathLst>
              <a:path h="852805">
                <a:moveTo>
                  <a:pt x="0" y="0"/>
                </a:moveTo>
                <a:lnTo>
                  <a:pt x="0" y="8524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29305" y="207263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54325" y="187058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55595" y="1870582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06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54325" y="223964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54325" y="125539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55595" y="1255394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0"/>
                </a:moveTo>
                <a:lnTo>
                  <a:pt x="0" y="8347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54325" y="209016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65957" y="1914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67101" y="1914398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65957" y="209892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65957" y="114998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67101" y="1149985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30">
                <a:moveTo>
                  <a:pt x="0" y="0"/>
                </a:moveTo>
                <a:lnTo>
                  <a:pt x="0" y="111594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965957" y="22659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06" y="-6794"/>
                </a:moveTo>
                <a:lnTo>
                  <a:pt x="1206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44723" y="179146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45992" y="1791461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0"/>
                </a:moveTo>
                <a:lnTo>
                  <a:pt x="0" y="41300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44723" y="220446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44723" y="157175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45992" y="1571752"/>
            <a:ext cx="0" cy="826135"/>
          </a:xfrm>
          <a:custGeom>
            <a:avLst/>
            <a:gdLst/>
            <a:ahLst/>
            <a:cxnLst/>
            <a:rect l="l" t="t" r="r" b="b"/>
            <a:pathLst>
              <a:path h="826135">
                <a:moveTo>
                  <a:pt x="0" y="0"/>
                </a:moveTo>
                <a:lnTo>
                  <a:pt x="0" y="82600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44723" y="23977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23488" y="16683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24758" y="1668398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18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23488" y="211658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23488" y="14751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24758" y="1475105"/>
            <a:ext cx="0" cy="967105"/>
          </a:xfrm>
          <a:custGeom>
            <a:avLst/>
            <a:gdLst/>
            <a:ahLst/>
            <a:cxnLst/>
            <a:rect l="l" t="t" r="r" b="b"/>
            <a:pathLst>
              <a:path h="967105">
                <a:moveTo>
                  <a:pt x="0" y="0"/>
                </a:moveTo>
                <a:lnTo>
                  <a:pt x="0" y="96659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23488" y="244170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02379" y="14311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803650" y="1431163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53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02379" y="178269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802379" y="12466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803650" y="1246632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0" y="113360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02379" y="238023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81145" y="137845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82415" y="1378458"/>
            <a:ext cx="0" cy="1713864"/>
          </a:xfrm>
          <a:custGeom>
            <a:avLst/>
            <a:gdLst/>
            <a:ahLst/>
            <a:cxnLst/>
            <a:rect l="l" t="t" r="r" b="b"/>
            <a:pathLst>
              <a:path h="1713864">
                <a:moveTo>
                  <a:pt x="0" y="0"/>
                </a:moveTo>
                <a:lnTo>
                  <a:pt x="0" y="171348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81145" y="309194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81145" y="10269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82415" y="1026922"/>
            <a:ext cx="0" cy="1292225"/>
          </a:xfrm>
          <a:custGeom>
            <a:avLst/>
            <a:gdLst/>
            <a:ahLst/>
            <a:cxnLst/>
            <a:rect l="l" t="t" r="r" b="b"/>
            <a:pathLst>
              <a:path h="1292225">
                <a:moveTo>
                  <a:pt x="0" y="0"/>
                </a:moveTo>
                <a:lnTo>
                  <a:pt x="0" y="12917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81145" y="231863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60036" y="112356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61307" y="112356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59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60036" y="143116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60036" y="104457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61307" y="1044575"/>
            <a:ext cx="0" cy="1125220"/>
          </a:xfrm>
          <a:custGeom>
            <a:avLst/>
            <a:gdLst/>
            <a:ahLst/>
            <a:cxnLst/>
            <a:rect l="l" t="t" r="r" b="b"/>
            <a:pathLst>
              <a:path h="1125220">
                <a:moveTo>
                  <a:pt x="0" y="0"/>
                </a:moveTo>
                <a:lnTo>
                  <a:pt x="0" y="112471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60036" y="216928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03245" y="711580"/>
            <a:ext cx="1843405" cy="2494280"/>
          </a:xfrm>
          <a:custGeom>
            <a:avLst/>
            <a:gdLst/>
            <a:ahLst/>
            <a:cxnLst/>
            <a:rect l="l" t="t" r="r" b="b"/>
            <a:pathLst>
              <a:path w="1843404" h="2494280">
                <a:moveTo>
                  <a:pt x="0" y="2493772"/>
                </a:moveTo>
                <a:lnTo>
                  <a:pt x="1843024" y="2493772"/>
                </a:lnTo>
                <a:lnTo>
                  <a:pt x="1843024" y="0"/>
                </a:lnTo>
                <a:lnTo>
                  <a:pt x="0" y="0"/>
                </a:lnTo>
                <a:lnTo>
                  <a:pt x="0" y="2493772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84402" y="468376"/>
            <a:ext cx="1843405" cy="243204"/>
          </a:xfrm>
          <a:custGeom>
            <a:avLst/>
            <a:gdLst/>
            <a:ahLst/>
            <a:cxnLst/>
            <a:rect l="l" t="t" r="r" b="b"/>
            <a:pathLst>
              <a:path w="1843405" h="243204">
                <a:moveTo>
                  <a:pt x="0" y="243078"/>
                </a:moveTo>
                <a:lnTo>
                  <a:pt x="1843024" y="243078"/>
                </a:lnTo>
                <a:lnTo>
                  <a:pt x="1843024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603245" y="468376"/>
            <a:ext cx="1843405" cy="243204"/>
          </a:xfrm>
          <a:custGeom>
            <a:avLst/>
            <a:gdLst/>
            <a:ahLst/>
            <a:cxnLst/>
            <a:rect l="l" t="t" r="r" b="b"/>
            <a:pathLst>
              <a:path w="1843404" h="243204">
                <a:moveTo>
                  <a:pt x="0" y="243078"/>
                </a:moveTo>
                <a:lnTo>
                  <a:pt x="1843024" y="243078"/>
                </a:lnTo>
                <a:lnTo>
                  <a:pt x="1843024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0881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664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0241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82778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8543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9429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282066" y="2567304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2066" y="2127885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82066" y="1688592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82066" y="1249172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646430" y="31007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6430" y="26614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6430" y="22219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46430" y="17826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46430" y="134327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6430" y="90398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34629" y="1407659"/>
            <a:ext cx="196215" cy="1101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sediment height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711191" y="20800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4649596" y="1537843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1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25"/>
              </a:spcBef>
              <a:tabLst>
                <a:tab pos="209550" algn="l"/>
              </a:tabLst>
            </a:pPr>
            <a:r>
              <a:rPr sz="1425" u="heavy" spc="7" baseline="38011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u="heavy" spc="7" baseline="3801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7" baseline="3801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425" spc="-142" baseline="3801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82066" y="3018628"/>
            <a:ext cx="34734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6080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38315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194081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77977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30212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85965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964054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82066" y="15440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deviation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9" name="object 229"/>
          <p:cNvSpPr txBox="1">
            <a:spLocks noGrp="1"/>
          </p:cNvSpPr>
          <p:nvPr>
            <p:ph type="title"/>
          </p:nvPr>
        </p:nvSpPr>
        <p:spPr>
          <a:xfrm>
            <a:off x="671702" y="13080"/>
            <a:ext cx="3423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in </a:t>
            </a:r>
            <a:r>
              <a:rPr spc="-5" dirty="0"/>
              <a:t>Natural </a:t>
            </a:r>
            <a:r>
              <a:rPr dirty="0"/>
              <a:t>Mussel</a:t>
            </a:r>
            <a:r>
              <a:rPr spc="-75" dirty="0"/>
              <a:t> </a:t>
            </a:r>
            <a:r>
              <a:rPr dirty="0"/>
              <a:t>Beds</a:t>
            </a:r>
          </a:p>
        </p:txBody>
      </p:sp>
      <p:sp>
        <p:nvSpPr>
          <p:cNvPr id="238" name="Slide Number Placeholder 2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54</a:t>
            </a:fld>
            <a:endParaRPr lang="es-MX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Standard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51" y="152400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NATURAL MUSSEL BEDS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828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161" y="2872739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161" y="2369185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61" y="1865757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61" y="1362328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161" y="85877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084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542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000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161" y="312445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161" y="2621026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161" y="2117470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161" y="1614042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161" y="111061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161" y="607059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5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849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307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7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0084" y="1688337"/>
            <a:ext cx="2997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54" baseline="-14619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72" y="131571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5138" y="1627885"/>
            <a:ext cx="194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7366" y="1222628"/>
            <a:ext cx="1924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9719" y="1572513"/>
            <a:ext cx="194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9373" y="148183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301" y="1408811"/>
            <a:ext cx="194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3954" y="127800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481" y="20095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8448" y="20422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4738" y="12719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658" y="17200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0580" y="200202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869" y="18760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3836" y="17829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6189" y="18257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8416" y="16092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50770" y="13625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3125" y="16243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5351" y="9673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1044" y="175399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2315" y="1753997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0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1044" y="1876805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0016" y="17010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1413" y="1701038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2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0016" y="186436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6432" y="130390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7702" y="1303908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47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6432" y="151638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3272" y="15704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4669" y="157048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3272" y="1874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5625" y="1135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6896" y="1135888"/>
            <a:ext cx="0" cy="362585"/>
          </a:xfrm>
          <a:custGeom>
            <a:avLst/>
            <a:gdLst/>
            <a:ahLst/>
            <a:cxnLst/>
            <a:rect l="l" t="t" r="r" b="b"/>
            <a:pathLst>
              <a:path h="362584">
                <a:moveTo>
                  <a:pt x="0" y="0"/>
                </a:moveTo>
                <a:lnTo>
                  <a:pt x="0" y="3622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25625" y="149809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980" y="153835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19250" y="153835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980" y="17953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0207" y="14653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11604" y="1465325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86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0207" y="16871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02560" y="139547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03830" y="139547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6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2560" y="161112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94914" y="126911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6185" y="1269111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2065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94914" y="147561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1044" y="267131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2315" y="26713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1044" y="274180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7885" y="726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9282" y="72656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5">
                <a:moveTo>
                  <a:pt x="0" y="0"/>
                </a:moveTo>
                <a:lnTo>
                  <a:pt x="0" y="25946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7885" y="9860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4174" y="74015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5571" y="740155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4">
                <a:moveTo>
                  <a:pt x="0" y="0"/>
                </a:moveTo>
                <a:lnTo>
                  <a:pt x="0" y="18199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4174" y="9221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7094" y="132867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8491" y="1328674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08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094" y="15167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016" y="152984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1413" y="1529841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377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0016" y="1753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6432" y="104140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7702" y="104140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4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6432" y="134086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33272" y="97815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4669" y="978153"/>
            <a:ext cx="0" cy="511809"/>
          </a:xfrm>
          <a:custGeom>
            <a:avLst/>
            <a:gdLst/>
            <a:ahLst/>
            <a:cxnLst/>
            <a:rect l="l" t="t" r="r" b="b"/>
            <a:pathLst>
              <a:path h="511809">
                <a:moveTo>
                  <a:pt x="0" y="0"/>
                </a:moveTo>
                <a:lnTo>
                  <a:pt x="0" y="5115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33272" y="148971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25625" y="16341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26896" y="1634108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3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25625" y="182041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17980" y="163220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19250" y="1632204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70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17980" y="203390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10207" y="179463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11604" y="1794636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54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10207" y="21231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02560" y="18568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3830" y="1856867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392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02560" y="20507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94914" y="20421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96185" y="204216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94914" y="211721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849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3161" y="540638"/>
            <a:ext cx="1932305" cy="2665095"/>
          </a:xfrm>
          <a:custGeom>
            <a:avLst/>
            <a:gdLst/>
            <a:ahLst/>
            <a:cxnLst/>
            <a:rect l="l" t="t" r="r" b="b"/>
            <a:pathLst>
              <a:path w="1932305" h="2665095">
                <a:moveTo>
                  <a:pt x="0" y="2664714"/>
                </a:moveTo>
                <a:lnTo>
                  <a:pt x="1932177" y="2664714"/>
                </a:lnTo>
                <a:lnTo>
                  <a:pt x="1932177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61285" y="2872739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61285" y="2369185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61285" y="1865757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61285" y="1362328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61285" y="85877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8884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7342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5813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61285" y="312445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61285" y="2621026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61285" y="2117470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61285" y="1614042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61285" y="111061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61285" y="607059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177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964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8119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6577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817748" y="2612135"/>
            <a:ext cx="36957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844038" y="736726"/>
            <a:ext cx="34353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25" spc="-675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5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849879" y="1328292"/>
            <a:ext cx="1860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876295" y="1547367"/>
            <a:ext cx="1600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905410" y="1096772"/>
            <a:ext cx="2819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190557" y="1139571"/>
            <a:ext cx="2876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77844" y="1632966"/>
            <a:ext cx="1943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870071" y="1738629"/>
            <a:ext cx="1924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689605" y="30139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06445" y="12216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32861" y="7710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35782" y="14279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410"/>
                </a:lnTo>
                <a:lnTo>
                  <a:pt x="121539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38704" y="138264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64992" y="146075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981832" y="16545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74186" y="18308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66540" y="18232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58767" y="17653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51121" y="16217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443476" y="151104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66008" y="203530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67279" y="20353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30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66008" y="218960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92298" y="1324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93567" y="1324228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8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92298" y="1360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95219" y="170357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96489" y="170357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35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95219" y="1876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98139" y="20046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99410" y="2004695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98139" y="21396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924429" y="18395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925826" y="1839595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48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24429" y="20530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41395" y="180238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42666" y="180238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41395" y="190398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33750" y="178473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35020" y="178473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33750" y="200723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625977" y="15688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627373" y="1568830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0"/>
                </a:moveTo>
                <a:lnTo>
                  <a:pt x="0" y="22123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625977" y="17900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918330" y="134340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19601" y="1343405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86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918330" y="1522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10684" y="122008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211954" y="1220088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0"/>
                </a:moveTo>
                <a:lnTo>
                  <a:pt x="0" y="94894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10684" y="21690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02911" y="9655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04309" y="965580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89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02911" y="110947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92298" y="66166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93567" y="66166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09">
                <a:moveTo>
                  <a:pt x="0" y="0"/>
                </a:moveTo>
                <a:lnTo>
                  <a:pt x="0" y="3590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92298" y="102069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95219" y="13623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96489" y="1362328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95219" y="16341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98139" y="120332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99410" y="1203325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91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98139" y="17024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24429" y="132702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25826" y="1327022"/>
            <a:ext cx="0" cy="408305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2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4429" y="1734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041395" y="1431289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42666" y="1431289"/>
            <a:ext cx="0" cy="587375"/>
          </a:xfrm>
          <a:custGeom>
            <a:avLst/>
            <a:gdLst/>
            <a:ahLst/>
            <a:cxnLst/>
            <a:rect l="l" t="t" r="r" b="b"/>
            <a:pathLst>
              <a:path h="587375">
                <a:moveTo>
                  <a:pt x="0" y="0"/>
                </a:moveTo>
                <a:lnTo>
                  <a:pt x="0" y="5869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41395" y="201828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33750" y="16990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35020" y="1699005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4">
                <a:moveTo>
                  <a:pt x="0" y="0"/>
                </a:moveTo>
                <a:lnTo>
                  <a:pt x="0" y="40398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33750" y="210299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25977" y="164795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27373" y="1647951"/>
            <a:ext cx="0" cy="491490"/>
          </a:xfrm>
          <a:custGeom>
            <a:avLst/>
            <a:gdLst/>
            <a:ahLst/>
            <a:cxnLst/>
            <a:rect l="l" t="t" r="r" b="b"/>
            <a:pathLst>
              <a:path h="491489">
                <a:moveTo>
                  <a:pt x="0" y="0"/>
                </a:moveTo>
                <a:lnTo>
                  <a:pt x="0" y="49098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25977" y="213893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18330" y="15360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19601" y="1536064"/>
            <a:ext cx="0" cy="599440"/>
          </a:xfrm>
          <a:custGeom>
            <a:avLst/>
            <a:gdLst/>
            <a:ahLst/>
            <a:cxnLst/>
            <a:rect l="l" t="t" r="r" b="b"/>
            <a:pathLst>
              <a:path h="599439">
                <a:moveTo>
                  <a:pt x="0" y="0"/>
                </a:moveTo>
                <a:lnTo>
                  <a:pt x="0" y="59893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18330" y="21349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10684" y="136651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11954" y="1366519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0"/>
                </a:moveTo>
                <a:lnTo>
                  <a:pt x="0" y="6511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0684" y="201764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502911" y="12974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504309" y="1297432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502911" y="186512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8964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661285" y="540638"/>
            <a:ext cx="1932305" cy="2665095"/>
          </a:xfrm>
          <a:custGeom>
            <a:avLst/>
            <a:gdLst/>
            <a:ahLst/>
            <a:cxnLst/>
            <a:rect l="l" t="t" r="r" b="b"/>
            <a:pathLst>
              <a:path w="1932304" h="2665095">
                <a:moveTo>
                  <a:pt x="0" y="2664714"/>
                </a:moveTo>
                <a:lnTo>
                  <a:pt x="1932177" y="2664714"/>
                </a:lnTo>
                <a:lnTo>
                  <a:pt x="1932177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653161" y="297561"/>
            <a:ext cx="1932305" cy="250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661285" y="297561"/>
            <a:ext cx="1932305" cy="250190"/>
          </a:xfrm>
          <a:prstGeom prst="rect">
            <a:avLst/>
          </a:prstGeom>
          <a:solidFill>
            <a:srgbClr val="B3B3B3"/>
          </a:solidFill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849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7307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577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964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8119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0657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250825" y="2023364"/>
            <a:ext cx="34734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−0.65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50825" y="1519936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50825" y="512952"/>
            <a:ext cx="34734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615187" y="312445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5187" y="2621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15187" y="21174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5187" y="16140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5187" y="1110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5187" y="6070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4858258" y="16587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31334" y="172897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4796663" y="1116583"/>
            <a:ext cx="37846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4919090" y="2290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4162425" y="1864486"/>
            <a:ext cx="1189355" cy="620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2100" algn="l"/>
              </a:tabLst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2923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50825" y="3042377"/>
            <a:ext cx="34734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4048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389761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1974469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2170176" y="3237068"/>
            <a:ext cx="9067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136525" algn="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39788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982465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9" name="object 229"/>
          <p:cNvSpPr txBox="1">
            <a:spLocks noGrp="1"/>
          </p:cNvSpPr>
          <p:nvPr>
            <p:ph type="title"/>
          </p:nvPr>
        </p:nvSpPr>
        <p:spPr>
          <a:xfrm>
            <a:off x="640461" y="13080"/>
            <a:ext cx="323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</a:t>
            </a:r>
            <a:r>
              <a:rPr spc="-5" dirty="0"/>
              <a:t>Natural </a:t>
            </a:r>
            <a:r>
              <a:rPr dirty="0"/>
              <a:t>Mussel</a:t>
            </a:r>
            <a:r>
              <a:rPr spc="-70" dirty="0"/>
              <a:t> </a:t>
            </a:r>
            <a:r>
              <a:rPr dirty="0"/>
              <a:t>Beds</a:t>
            </a:r>
          </a:p>
        </p:txBody>
      </p:sp>
      <p:sp>
        <p:nvSpPr>
          <p:cNvPr id="237" name="object 228"/>
          <p:cNvSpPr txBox="1"/>
          <p:nvPr/>
        </p:nvSpPr>
        <p:spPr>
          <a:xfrm>
            <a:off x="3520948" y="-4038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s-MX" sz="1100" spc="-5" dirty="0" smtClean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238" name="Slide Number Placeholder 2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161" y="2872739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161" y="2369185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61" y="1865757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61" y="1362328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161" y="85877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09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240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97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161" y="312445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161" y="2621026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161" y="2117470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161" y="1614042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161" y="111061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161" y="607059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5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50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88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599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7418" y="172097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597" y="131571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071" y="1627885"/>
            <a:ext cx="28956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209" baseline="-2923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727" y="122262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8317" y="157251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2035" y="148183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5626" y="140881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9217" y="127800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2352" y="26363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7880" y="760856"/>
            <a:ext cx="124459" cy="13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3467" y="13525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8994" y="15714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2533" y="11209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6124" y="11637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9841" y="16570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13432" y="176276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97023" y="18887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80742" y="18836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377" y="175399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648" y="1753997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0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7" y="1876805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030" y="170103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4300" y="1701038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2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3030" y="186436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8558" y="130390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9827" y="1303908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47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8558" y="151638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2096" y="1570482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3366" y="157048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2096" y="187401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5686" y="113588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6957" y="1135888"/>
            <a:ext cx="0" cy="362585"/>
          </a:xfrm>
          <a:custGeom>
            <a:avLst/>
            <a:gdLst/>
            <a:ahLst/>
            <a:cxnLst/>
            <a:rect l="l" t="t" r="r" b="b"/>
            <a:pathLst>
              <a:path h="362584">
                <a:moveTo>
                  <a:pt x="0" y="0"/>
                </a:moveTo>
                <a:lnTo>
                  <a:pt x="0" y="3622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05686" y="149809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9277" y="153835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0547" y="153835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4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9277" y="179539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72995" y="146532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4266" y="1465325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186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72995" y="168719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56586" y="139547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57857" y="139547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6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56586" y="16111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40177" y="1269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1448" y="1269111"/>
            <a:ext cx="0" cy="207010"/>
          </a:xfrm>
          <a:custGeom>
            <a:avLst/>
            <a:gdLst/>
            <a:ahLst/>
            <a:cxnLst/>
            <a:rect l="l" t="t" r="r" b="b"/>
            <a:pathLst>
              <a:path h="207009">
                <a:moveTo>
                  <a:pt x="0" y="0"/>
                </a:moveTo>
                <a:lnTo>
                  <a:pt x="0" y="2065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0177" y="147561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1788" y="267131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186" y="26713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8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1788" y="2741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7316" y="726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8713" y="72656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5">
                <a:moveTo>
                  <a:pt x="0" y="0"/>
                </a:moveTo>
                <a:lnTo>
                  <a:pt x="0" y="25946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7316" y="9860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0236" y="740155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1507" y="740155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4">
                <a:moveTo>
                  <a:pt x="0" y="0"/>
                </a:moveTo>
                <a:lnTo>
                  <a:pt x="0" y="18199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0236" y="92214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3030" y="1328674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4300" y="1328674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08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3030" y="151676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8558" y="1529841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9827" y="1529841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377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8558" y="175361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2096" y="104140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23366" y="104140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4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22096" y="1340866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05686" y="978153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06957" y="978153"/>
            <a:ext cx="0" cy="511809"/>
          </a:xfrm>
          <a:custGeom>
            <a:avLst/>
            <a:gdLst/>
            <a:ahLst/>
            <a:cxnLst/>
            <a:rect l="l" t="t" r="r" b="b"/>
            <a:pathLst>
              <a:path h="511809">
                <a:moveTo>
                  <a:pt x="0" y="0"/>
                </a:moveTo>
                <a:lnTo>
                  <a:pt x="0" y="5115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05686" y="1489710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89277" y="1634108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90547" y="1634108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3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89277" y="1820417"/>
            <a:ext cx="2540" cy="0"/>
          </a:xfrm>
          <a:custGeom>
            <a:avLst/>
            <a:gdLst/>
            <a:ahLst/>
            <a:cxnLst/>
            <a:rect l="l" t="t" r="r" b="b"/>
            <a:pathLst>
              <a:path w="2540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72995" y="163220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74266" y="1632204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70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72995" y="203390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56586" y="1794636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7857" y="1794636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54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56586" y="212318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40177" y="185686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41448" y="1856867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392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40177" y="2050795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150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3161" y="540638"/>
            <a:ext cx="1875155" cy="2665095"/>
          </a:xfrm>
          <a:custGeom>
            <a:avLst/>
            <a:gdLst/>
            <a:ahLst/>
            <a:cxnLst/>
            <a:rect l="l" t="t" r="r" b="b"/>
            <a:pathLst>
              <a:path w="1875155" h="2665095">
                <a:moveTo>
                  <a:pt x="0" y="2664714"/>
                </a:moveTo>
                <a:lnTo>
                  <a:pt x="1874774" y="2664714"/>
                </a:lnTo>
                <a:lnTo>
                  <a:pt x="1874774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03880" y="2872739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03880" y="2369185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03880" y="1865757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03880" y="1362328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03880" y="85877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1581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8312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5043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03880" y="312445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03880" y="2621026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03880" y="2117470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03880" y="1614042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03880" y="1110614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03880" y="607059"/>
            <a:ext cx="1875155" cy="0"/>
          </a:xfrm>
          <a:custGeom>
            <a:avLst/>
            <a:gdLst/>
            <a:ahLst/>
            <a:cxnLst/>
            <a:rect l="l" t="t" r="r" b="b"/>
            <a:pathLst>
              <a:path w="1875154">
                <a:moveTo>
                  <a:pt x="0" y="0"/>
                </a:moveTo>
                <a:lnTo>
                  <a:pt x="187490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3222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9953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68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767202" y="124777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769997" y="169583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28138" y="1851913"/>
            <a:ext cx="320675" cy="309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880">
              <a:lnSpc>
                <a:spcPts val="1095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95"/>
              </a:lnSpc>
            </a:pPr>
            <a:r>
              <a:rPr sz="950" spc="-24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67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67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2923">
              <a:latin typeface="MS UI Gothic"/>
              <a:cs typeface="MS UI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11855" y="175882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195447" y="180162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479165" y="1585086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62755" y="133832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046346" y="160020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330065" y="94310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629661" y="30139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43073" y="12216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68600" y="7710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71394" y="14279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74314" y="138264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799842" y="146075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13252" y="16545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96844" y="18308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80561" y="18232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64153" y="17653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47744" y="16217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31461" y="151104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89098" y="204216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90367" y="204216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89098" y="211721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02635" y="2035301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03905" y="2035301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430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02635" y="218960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28163" y="132422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29432" y="1324228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0"/>
                </a:moveTo>
                <a:lnTo>
                  <a:pt x="0" y="358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28163" y="136004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30957" y="170357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32226" y="170357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35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30957" y="18769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33751" y="200469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35020" y="2004695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33751" y="213969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59277" y="183959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60548" y="1839595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48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59277" y="205308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72816" y="180238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74085" y="180238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972816" y="190398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56407" y="178473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57677" y="178473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56407" y="200723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539997" y="15688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541395" y="1568830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4">
                <a:moveTo>
                  <a:pt x="0" y="0"/>
                </a:moveTo>
                <a:lnTo>
                  <a:pt x="0" y="22123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539997" y="17900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823715" y="13434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824985" y="1343405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0"/>
                </a:moveTo>
                <a:lnTo>
                  <a:pt x="0" y="17868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23715" y="152209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07307" y="122008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08577" y="1220088"/>
            <a:ext cx="0" cy="949325"/>
          </a:xfrm>
          <a:custGeom>
            <a:avLst/>
            <a:gdLst/>
            <a:ahLst/>
            <a:cxnLst/>
            <a:rect l="l" t="t" r="r" b="b"/>
            <a:pathLst>
              <a:path h="949325">
                <a:moveTo>
                  <a:pt x="0" y="0"/>
                </a:moveTo>
                <a:lnTo>
                  <a:pt x="0" y="94894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107307" y="21690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391025" y="965580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392295" y="965580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89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391025" y="110947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28163" y="66166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29432" y="661669"/>
            <a:ext cx="0" cy="359410"/>
          </a:xfrm>
          <a:custGeom>
            <a:avLst/>
            <a:gdLst/>
            <a:ahLst/>
            <a:cxnLst/>
            <a:rect l="l" t="t" r="r" b="b"/>
            <a:pathLst>
              <a:path h="359409">
                <a:moveTo>
                  <a:pt x="0" y="0"/>
                </a:moveTo>
                <a:lnTo>
                  <a:pt x="0" y="3590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828163" y="102069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30957" y="136232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32226" y="1362328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30957" y="163410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33751" y="120332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35020" y="1203325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91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833751" y="170243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59277" y="13270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60548" y="1327022"/>
            <a:ext cx="0" cy="408305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792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59277" y="173494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72816" y="143128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74085" y="1431289"/>
            <a:ext cx="0" cy="587375"/>
          </a:xfrm>
          <a:custGeom>
            <a:avLst/>
            <a:gdLst/>
            <a:ahLst/>
            <a:cxnLst/>
            <a:rect l="l" t="t" r="r" b="b"/>
            <a:pathLst>
              <a:path h="587375">
                <a:moveTo>
                  <a:pt x="0" y="0"/>
                </a:moveTo>
                <a:lnTo>
                  <a:pt x="0" y="5869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72816" y="2018283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56407" y="1699005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57677" y="1699005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4">
                <a:moveTo>
                  <a:pt x="0" y="0"/>
                </a:moveTo>
                <a:lnTo>
                  <a:pt x="0" y="40398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56407" y="210299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39997" y="164795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41395" y="1647951"/>
            <a:ext cx="0" cy="491490"/>
          </a:xfrm>
          <a:custGeom>
            <a:avLst/>
            <a:gdLst/>
            <a:ahLst/>
            <a:cxnLst/>
            <a:rect l="l" t="t" r="r" b="b"/>
            <a:pathLst>
              <a:path h="491489">
                <a:moveTo>
                  <a:pt x="0" y="0"/>
                </a:moveTo>
                <a:lnTo>
                  <a:pt x="0" y="49098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39997" y="213893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1333" y="-6794"/>
                </a:moveTo>
                <a:lnTo>
                  <a:pt x="1333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823715" y="1536064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24985" y="1536064"/>
            <a:ext cx="0" cy="599440"/>
          </a:xfrm>
          <a:custGeom>
            <a:avLst/>
            <a:gdLst/>
            <a:ahLst/>
            <a:cxnLst/>
            <a:rect l="l" t="t" r="r" b="b"/>
            <a:pathLst>
              <a:path h="599439">
                <a:moveTo>
                  <a:pt x="0" y="0"/>
                </a:moveTo>
                <a:lnTo>
                  <a:pt x="0" y="59893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23715" y="2134997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07307" y="1366519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08577" y="1366519"/>
            <a:ext cx="0" cy="651510"/>
          </a:xfrm>
          <a:custGeom>
            <a:avLst/>
            <a:gdLst/>
            <a:ahLst/>
            <a:cxnLst/>
            <a:rect l="l" t="t" r="r" b="b"/>
            <a:pathLst>
              <a:path h="651510">
                <a:moveTo>
                  <a:pt x="0" y="0"/>
                </a:moveTo>
                <a:lnTo>
                  <a:pt x="0" y="6511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107307" y="2017648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69" y="-6794"/>
                </a:moveTo>
                <a:lnTo>
                  <a:pt x="1269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91025" y="129743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92295" y="1297432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91025" y="1865122"/>
            <a:ext cx="2540" cy="0"/>
          </a:xfrm>
          <a:custGeom>
            <a:avLst/>
            <a:gdLst/>
            <a:ahLst/>
            <a:cxnLst/>
            <a:rect l="l" t="t" r="r" b="b"/>
            <a:pathLst>
              <a:path w="2539">
                <a:moveTo>
                  <a:pt x="1270" y="-6794"/>
                </a:moveTo>
                <a:lnTo>
                  <a:pt x="1270" y="6794"/>
                </a:lnTo>
              </a:path>
            </a:pathLst>
          </a:custGeom>
          <a:ln w="3175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83222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603880" y="540638"/>
            <a:ext cx="1875155" cy="2665095"/>
          </a:xfrm>
          <a:custGeom>
            <a:avLst/>
            <a:gdLst/>
            <a:ahLst/>
            <a:cxnLst/>
            <a:rect l="l" t="t" r="r" b="b"/>
            <a:pathLst>
              <a:path w="1875154" h="2665095">
                <a:moveTo>
                  <a:pt x="0" y="2664714"/>
                </a:moveTo>
                <a:lnTo>
                  <a:pt x="1874773" y="2664714"/>
                </a:lnTo>
                <a:lnTo>
                  <a:pt x="1874773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53161" y="297561"/>
            <a:ext cx="1875155" cy="243204"/>
          </a:xfrm>
          <a:custGeom>
            <a:avLst/>
            <a:gdLst/>
            <a:ahLst/>
            <a:cxnLst/>
            <a:rect l="l" t="t" r="r" b="b"/>
            <a:pathLst>
              <a:path w="1875155" h="243204">
                <a:moveTo>
                  <a:pt x="0" y="243077"/>
                </a:moveTo>
                <a:lnTo>
                  <a:pt x="1874774" y="243077"/>
                </a:lnTo>
                <a:lnTo>
                  <a:pt x="1874774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03880" y="297561"/>
            <a:ext cx="1875155" cy="243204"/>
          </a:xfrm>
          <a:custGeom>
            <a:avLst/>
            <a:gdLst/>
            <a:ahLst/>
            <a:cxnLst/>
            <a:rect l="l" t="t" r="r" b="b"/>
            <a:pathLst>
              <a:path w="1875154" h="243204">
                <a:moveTo>
                  <a:pt x="0" y="243077"/>
                </a:moveTo>
                <a:lnTo>
                  <a:pt x="1874773" y="243077"/>
                </a:lnTo>
                <a:lnTo>
                  <a:pt x="1874773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1524888" y="324993"/>
            <a:ext cx="208216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3420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88150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4881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01599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322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9953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96684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250825" y="2526919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50825" y="2023364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50825" y="1519936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50825" y="1016508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50825" y="512952"/>
            <a:ext cx="3473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615187" y="312445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5187" y="2621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5187" y="211747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15187" y="16140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15187" y="11106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5187" y="6070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743703" y="16587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4682109" y="1116583"/>
            <a:ext cx="66929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25"/>
              </a:spcBef>
              <a:tabLst>
                <a:tab pos="209550" algn="l"/>
              </a:tabLst>
            </a:pPr>
            <a:r>
              <a:rPr sz="1425" u="heavy" spc="7" baseline="1754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u="heavy" spc="7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425" spc="7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425" spc="-142" baseline="17543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4804536" y="2290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4928996" y="2306573"/>
            <a:ext cx="307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50825" y="3042377"/>
            <a:ext cx="34734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4048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1389761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974469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170176" y="3237068"/>
            <a:ext cx="906780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R="136525" algn="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39788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982465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>
            <a:spLocks noGrp="1"/>
          </p:cNvSpPr>
          <p:nvPr>
            <p:ph type="title"/>
          </p:nvPr>
        </p:nvSpPr>
        <p:spPr>
          <a:xfrm>
            <a:off x="640461" y="13080"/>
            <a:ext cx="323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</a:t>
            </a:r>
            <a:r>
              <a:rPr spc="-5" dirty="0"/>
              <a:t>Natural </a:t>
            </a:r>
            <a:r>
              <a:rPr dirty="0"/>
              <a:t>Mussel</a:t>
            </a:r>
            <a:r>
              <a:rPr spc="-70" dirty="0"/>
              <a:t> </a:t>
            </a:r>
            <a:r>
              <a:rPr dirty="0"/>
              <a:t>Beds</a:t>
            </a:r>
          </a:p>
        </p:txBody>
      </p:sp>
      <p:sp>
        <p:nvSpPr>
          <p:cNvPr id="238" name="object 228"/>
          <p:cNvSpPr txBox="1"/>
          <p:nvPr/>
        </p:nvSpPr>
        <p:spPr>
          <a:xfrm>
            <a:off x="3520948" y="-4038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s-MX" sz="1100" spc="-5" dirty="0" smtClean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240" name="Slide Number Placeholder 2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Bar plot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751" y="152400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NATURAL MUSSEL BEDS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8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2934842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8808" y="228536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729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5786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414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263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1000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48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7977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6339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482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191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680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548" y="2285364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8808" y="163588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729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5786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414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263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1000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948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7977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6339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482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191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680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548" y="1635886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8808" y="98640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729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05786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414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263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1000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948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47977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6339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482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3191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680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2548" y="986408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57298" y="2610104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24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54148" y="261010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95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2638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51000" y="261010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43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99488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7977" y="261010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3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6339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3191" y="2610104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75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1680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2548" y="2610104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08808" y="196062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5729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05786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5414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263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51000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9948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47977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6339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482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3191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680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2548" y="1960626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8808" y="131114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5729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05786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5414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0263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1000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9948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47977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96339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482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3191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680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2548" y="1311147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2548" y="66166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34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5119" y="54063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03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5119" y="2770758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0"/>
                </a:moveTo>
                <a:lnTo>
                  <a:pt x="0" y="434593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6630" y="54063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03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6630" y="2522347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3005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28141" y="54063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031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28141" y="2666873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479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7977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312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8280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3443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8595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3758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8909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4061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7580" y="661669"/>
            <a:ext cx="0" cy="2098675"/>
          </a:xfrm>
          <a:custGeom>
            <a:avLst/>
            <a:gdLst/>
            <a:ahLst/>
            <a:cxnLst/>
            <a:rect l="l" t="t" r="r" b="b"/>
            <a:pathLst>
              <a:path h="2098675">
                <a:moveTo>
                  <a:pt x="0" y="0"/>
                </a:moveTo>
                <a:lnTo>
                  <a:pt x="0" y="2098548"/>
                </a:lnTo>
              </a:path>
            </a:pathLst>
          </a:custGeom>
          <a:ln w="68198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9381" y="661669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331"/>
                </a:lnTo>
              </a:path>
            </a:pathLst>
          </a:custGeom>
          <a:ln w="68198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6793" y="661669"/>
            <a:ext cx="136525" cy="2109470"/>
          </a:xfrm>
          <a:custGeom>
            <a:avLst/>
            <a:gdLst/>
            <a:ahLst/>
            <a:cxnLst/>
            <a:rect l="l" t="t" r="r" b="b"/>
            <a:pathLst>
              <a:path w="136525" h="2109470">
                <a:moveTo>
                  <a:pt x="0" y="2109089"/>
                </a:moveTo>
                <a:lnTo>
                  <a:pt x="136397" y="2109089"/>
                </a:lnTo>
                <a:lnTo>
                  <a:pt x="136397" y="0"/>
                </a:lnTo>
                <a:lnTo>
                  <a:pt x="0" y="0"/>
                </a:lnTo>
                <a:lnTo>
                  <a:pt x="0" y="2109089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8430" y="661669"/>
            <a:ext cx="136525" cy="1861185"/>
          </a:xfrm>
          <a:custGeom>
            <a:avLst/>
            <a:gdLst/>
            <a:ahLst/>
            <a:cxnLst/>
            <a:rect l="l" t="t" r="r" b="b"/>
            <a:pathLst>
              <a:path w="136525" h="1861185">
                <a:moveTo>
                  <a:pt x="0" y="1860677"/>
                </a:moveTo>
                <a:lnTo>
                  <a:pt x="136397" y="1860677"/>
                </a:lnTo>
                <a:lnTo>
                  <a:pt x="136397" y="0"/>
                </a:lnTo>
                <a:lnTo>
                  <a:pt x="0" y="0"/>
                </a:lnTo>
                <a:lnTo>
                  <a:pt x="0" y="186067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9941" y="661669"/>
            <a:ext cx="136525" cy="2005330"/>
          </a:xfrm>
          <a:custGeom>
            <a:avLst/>
            <a:gdLst/>
            <a:ahLst/>
            <a:cxnLst/>
            <a:rect l="l" t="t" r="r" b="b"/>
            <a:pathLst>
              <a:path w="136525" h="2005330">
                <a:moveTo>
                  <a:pt x="0" y="2005202"/>
                </a:moveTo>
                <a:lnTo>
                  <a:pt x="136397" y="2005202"/>
                </a:lnTo>
                <a:lnTo>
                  <a:pt x="136397" y="0"/>
                </a:lnTo>
                <a:lnTo>
                  <a:pt x="0" y="0"/>
                </a:lnTo>
                <a:lnTo>
                  <a:pt x="0" y="200520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13878" y="661669"/>
            <a:ext cx="0" cy="2096135"/>
          </a:xfrm>
          <a:custGeom>
            <a:avLst/>
            <a:gdLst/>
            <a:ahLst/>
            <a:cxnLst/>
            <a:rect l="l" t="t" r="r" b="b"/>
            <a:pathLst>
              <a:path h="2096135">
                <a:moveTo>
                  <a:pt x="0" y="0"/>
                </a:moveTo>
                <a:lnTo>
                  <a:pt x="0" y="2096135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45679" y="661669"/>
            <a:ext cx="0" cy="2002789"/>
          </a:xfrm>
          <a:custGeom>
            <a:avLst/>
            <a:gdLst/>
            <a:ahLst/>
            <a:cxnLst/>
            <a:rect l="l" t="t" r="r" b="b"/>
            <a:pathLst>
              <a:path h="2002789">
                <a:moveTo>
                  <a:pt x="0" y="0"/>
                </a:moveTo>
                <a:lnTo>
                  <a:pt x="0" y="2002789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65389" y="661669"/>
            <a:ext cx="0" cy="2055495"/>
          </a:xfrm>
          <a:custGeom>
            <a:avLst/>
            <a:gdLst/>
            <a:ahLst/>
            <a:cxnLst/>
            <a:rect l="l" t="t" r="r" b="b"/>
            <a:pathLst>
              <a:path h="2055495">
                <a:moveTo>
                  <a:pt x="0" y="0"/>
                </a:moveTo>
                <a:lnTo>
                  <a:pt x="0" y="2055494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97190" y="661669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648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16900" y="661669"/>
            <a:ext cx="0" cy="2025650"/>
          </a:xfrm>
          <a:custGeom>
            <a:avLst/>
            <a:gdLst/>
            <a:ahLst/>
            <a:cxnLst/>
            <a:rect l="l" t="t" r="r" b="b"/>
            <a:pathLst>
              <a:path h="2025650">
                <a:moveTo>
                  <a:pt x="0" y="0"/>
                </a:moveTo>
                <a:lnTo>
                  <a:pt x="0" y="2025523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48701" y="661797"/>
            <a:ext cx="0" cy="1983739"/>
          </a:xfrm>
          <a:custGeom>
            <a:avLst/>
            <a:gdLst/>
            <a:ahLst/>
            <a:cxnLst/>
            <a:rect l="l" t="t" r="r" b="b"/>
            <a:pathLst>
              <a:path h="1983739">
                <a:moveTo>
                  <a:pt x="0" y="0"/>
                </a:moveTo>
                <a:lnTo>
                  <a:pt x="0" y="1983231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68538" y="661797"/>
            <a:ext cx="0" cy="2039620"/>
          </a:xfrm>
          <a:custGeom>
            <a:avLst/>
            <a:gdLst/>
            <a:ahLst/>
            <a:cxnLst/>
            <a:rect l="l" t="t" r="r" b="b"/>
            <a:pathLst>
              <a:path h="2039620">
                <a:moveTo>
                  <a:pt x="0" y="0"/>
                </a:moveTo>
                <a:lnTo>
                  <a:pt x="0" y="2039239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00339" y="661669"/>
            <a:ext cx="0" cy="1852930"/>
          </a:xfrm>
          <a:custGeom>
            <a:avLst/>
            <a:gdLst/>
            <a:ahLst/>
            <a:cxnLst/>
            <a:rect l="l" t="t" r="r" b="b"/>
            <a:pathLst>
              <a:path h="1852930">
                <a:moveTo>
                  <a:pt x="0" y="0"/>
                </a:moveTo>
                <a:lnTo>
                  <a:pt x="0" y="1852549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85950" y="661669"/>
            <a:ext cx="68580" cy="1969770"/>
          </a:xfrm>
          <a:custGeom>
            <a:avLst/>
            <a:gdLst/>
            <a:ahLst/>
            <a:cxnLst/>
            <a:rect l="l" t="t" r="r" b="b"/>
            <a:pathLst>
              <a:path w="68580" h="1969770">
                <a:moveTo>
                  <a:pt x="0" y="1969516"/>
                </a:moveTo>
                <a:lnTo>
                  <a:pt x="68199" y="1969516"/>
                </a:lnTo>
                <a:lnTo>
                  <a:pt x="68199" y="0"/>
                </a:lnTo>
                <a:lnTo>
                  <a:pt x="0" y="0"/>
                </a:lnTo>
                <a:lnTo>
                  <a:pt x="0" y="1969516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17751" y="661669"/>
            <a:ext cx="68580" cy="1965960"/>
          </a:xfrm>
          <a:custGeom>
            <a:avLst/>
            <a:gdLst/>
            <a:ahLst/>
            <a:cxnLst/>
            <a:rect l="l" t="t" r="r" b="b"/>
            <a:pathLst>
              <a:path w="68580" h="1965960">
                <a:moveTo>
                  <a:pt x="0" y="1965452"/>
                </a:moveTo>
                <a:lnTo>
                  <a:pt x="68199" y="1965452"/>
                </a:lnTo>
                <a:lnTo>
                  <a:pt x="68199" y="0"/>
                </a:lnTo>
                <a:lnTo>
                  <a:pt x="0" y="0"/>
                </a:lnTo>
                <a:lnTo>
                  <a:pt x="0" y="196545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071687" y="661669"/>
            <a:ext cx="0" cy="1890395"/>
          </a:xfrm>
          <a:custGeom>
            <a:avLst/>
            <a:gdLst/>
            <a:ahLst/>
            <a:cxnLst/>
            <a:rect l="l" t="t" r="r" b="b"/>
            <a:pathLst>
              <a:path h="1890395">
                <a:moveTo>
                  <a:pt x="0" y="0"/>
                </a:moveTo>
                <a:lnTo>
                  <a:pt x="0" y="1889887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03488" y="661669"/>
            <a:ext cx="0" cy="1936750"/>
          </a:xfrm>
          <a:custGeom>
            <a:avLst/>
            <a:gdLst/>
            <a:ahLst/>
            <a:cxnLst/>
            <a:rect l="l" t="t" r="r" b="b"/>
            <a:pathLst>
              <a:path h="1936750">
                <a:moveTo>
                  <a:pt x="0" y="0"/>
                </a:moveTo>
                <a:lnTo>
                  <a:pt x="0" y="1936242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23198" y="661669"/>
            <a:ext cx="0" cy="1974850"/>
          </a:xfrm>
          <a:custGeom>
            <a:avLst/>
            <a:gdLst/>
            <a:ahLst/>
            <a:cxnLst/>
            <a:rect l="l" t="t" r="r" b="b"/>
            <a:pathLst>
              <a:path h="1974850">
                <a:moveTo>
                  <a:pt x="0" y="0"/>
                </a:moveTo>
                <a:lnTo>
                  <a:pt x="0" y="1974342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54999" y="661669"/>
            <a:ext cx="0" cy="1912620"/>
          </a:xfrm>
          <a:custGeom>
            <a:avLst/>
            <a:gdLst/>
            <a:ahLst/>
            <a:cxnLst/>
            <a:rect l="l" t="t" r="r" b="b"/>
            <a:pathLst>
              <a:path h="1912620">
                <a:moveTo>
                  <a:pt x="0" y="0"/>
                </a:moveTo>
                <a:lnTo>
                  <a:pt x="0" y="1912619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74709" y="661669"/>
            <a:ext cx="0" cy="1762760"/>
          </a:xfrm>
          <a:custGeom>
            <a:avLst/>
            <a:gdLst/>
            <a:ahLst/>
            <a:cxnLst/>
            <a:rect l="l" t="t" r="r" b="b"/>
            <a:pathLst>
              <a:path h="1762760">
                <a:moveTo>
                  <a:pt x="0" y="0"/>
                </a:moveTo>
                <a:lnTo>
                  <a:pt x="0" y="1762506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06510" y="661669"/>
            <a:ext cx="0" cy="1870710"/>
          </a:xfrm>
          <a:custGeom>
            <a:avLst/>
            <a:gdLst/>
            <a:ahLst/>
            <a:cxnLst/>
            <a:rect l="l" t="t" r="r" b="b"/>
            <a:pathLst>
              <a:path h="1870710">
                <a:moveTo>
                  <a:pt x="0" y="0"/>
                </a:moveTo>
                <a:lnTo>
                  <a:pt x="0" y="1870456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8119" y="2944177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9"/>
                </a:moveTo>
                <a:lnTo>
                  <a:pt x="18923" y="13589"/>
                </a:lnTo>
                <a:lnTo>
                  <a:pt x="18923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0849" y="2950972"/>
            <a:ext cx="13970" cy="22860"/>
          </a:xfrm>
          <a:custGeom>
            <a:avLst/>
            <a:gdLst/>
            <a:ahLst/>
            <a:cxnLst/>
            <a:rect l="l" t="t" r="r" b="b"/>
            <a:pathLst>
              <a:path w="13970" h="22860">
                <a:moveTo>
                  <a:pt x="0" y="22732"/>
                </a:moveTo>
                <a:lnTo>
                  <a:pt x="13588" y="22732"/>
                </a:lnTo>
                <a:lnTo>
                  <a:pt x="13588" y="0"/>
                </a:lnTo>
                <a:lnTo>
                  <a:pt x="0" y="0"/>
                </a:lnTo>
                <a:lnTo>
                  <a:pt x="0" y="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8119" y="2966910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8"/>
                </a:moveTo>
                <a:lnTo>
                  <a:pt x="18923" y="13588"/>
                </a:lnTo>
                <a:lnTo>
                  <a:pt x="1892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9919" y="265518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9444" y="2655189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9919" y="269481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6069" y="23238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5119" y="2323845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69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6069" y="24075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7707" y="23282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6630" y="2328291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57707" y="23869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6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09217" y="25180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28141" y="251802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7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9217" y="25787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84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04416" y="258292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313814" y="2582926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1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04416" y="265506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6217" y="26381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45616" y="2638170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57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36217" y="269074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55927" y="242544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65452" y="2425445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1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55927" y="252196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87728" y="251002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97253" y="2510027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87728" y="257860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07438" y="24049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16963" y="2404998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0"/>
                </a:moveTo>
                <a:lnTo>
                  <a:pt x="0" y="16497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07438" y="256997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39239" y="259600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48764" y="259600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1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39239" y="269392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2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59076" y="261658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68475" y="26165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0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59076" y="26766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690877" y="24557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0276" y="2455798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8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690877" y="257263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10588" y="261594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920113" y="261594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910588" y="274548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42389" y="25857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51914" y="2585720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280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42389" y="266852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62098" y="266827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71623" y="2668270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604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62098" y="2774314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93900" y="25620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03425" y="2562098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993900" y="263372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213736" y="268833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23135" y="268833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1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13736" y="275094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145538" y="253961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54935" y="25396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46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45538" y="260908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365248" y="2741358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8"/>
                </a:moveTo>
                <a:lnTo>
                  <a:pt x="18922" y="13588"/>
                </a:lnTo>
                <a:lnTo>
                  <a:pt x="18922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367978" y="2748152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69" h="24764">
                <a:moveTo>
                  <a:pt x="0" y="24257"/>
                </a:moveTo>
                <a:lnTo>
                  <a:pt x="13588" y="24257"/>
                </a:lnTo>
                <a:lnTo>
                  <a:pt x="13588" y="0"/>
                </a:lnTo>
                <a:lnTo>
                  <a:pt x="0" y="0"/>
                </a:lnTo>
                <a:lnTo>
                  <a:pt x="0" y="24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365248" y="276561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9"/>
                </a:moveTo>
                <a:lnTo>
                  <a:pt x="18922" y="13589"/>
                </a:lnTo>
                <a:lnTo>
                  <a:pt x="18922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297048" y="24988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06573" y="249885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54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97048" y="256540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2548" y="540638"/>
            <a:ext cx="1849120" cy="2665095"/>
          </a:xfrm>
          <a:custGeom>
            <a:avLst/>
            <a:gdLst/>
            <a:ahLst/>
            <a:cxnLst/>
            <a:rect l="l" t="t" r="r" b="b"/>
            <a:pathLst>
              <a:path w="1849120" h="2665095">
                <a:moveTo>
                  <a:pt x="0" y="2664714"/>
                </a:moveTo>
                <a:lnTo>
                  <a:pt x="1848993" y="2664714"/>
                </a:lnTo>
                <a:lnTo>
                  <a:pt x="1848993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49930" y="2934842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54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66619" y="293484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507488" y="293484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33747" y="228536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182236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030726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7908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27577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75939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424428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72916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21279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69767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18129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666619" y="228536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507488" y="228536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33747" y="163588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82236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30726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87908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727577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75939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24428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272916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121279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969767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18129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66619" y="163588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507488" y="163588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333747" y="98640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2236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030726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7908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27577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575939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24428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72916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121279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969767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818129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666619" y="986408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07488" y="98640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3428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265548" y="261010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182236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030726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79088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27577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575939" y="261010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43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356228" y="2610104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511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749930" y="261010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>
                <a:moveTo>
                  <a:pt x="0" y="0"/>
                </a:moveTo>
                <a:lnTo>
                  <a:pt x="53809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666619" y="261010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507488" y="261010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333747" y="196062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82236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30726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7908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27577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575939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424428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272916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21279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69767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818129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666619" y="1960626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07488" y="1960626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333747" y="131114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182236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30726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7908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27577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575939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424428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272916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121279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969767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18129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39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666619" y="131114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11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507488" y="131114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32" y="0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507488" y="66166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98420" y="54063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4">
                <a:moveTo>
                  <a:pt x="0" y="0"/>
                </a:moveTo>
                <a:lnTo>
                  <a:pt x="0" y="121157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598420" y="3084195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58"/>
                </a:lnTo>
              </a:path>
            </a:pathLst>
          </a:custGeom>
          <a:ln w="673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74993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0156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5307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0471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35622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50774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5937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108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96252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1403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6554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530220" y="661797"/>
            <a:ext cx="136525" cy="2422525"/>
          </a:xfrm>
          <a:custGeom>
            <a:avLst/>
            <a:gdLst/>
            <a:ahLst/>
            <a:cxnLst/>
            <a:rect l="l" t="t" r="r" b="b"/>
            <a:pathLst>
              <a:path w="136525" h="2422525">
                <a:moveTo>
                  <a:pt x="0" y="2422398"/>
                </a:moveTo>
                <a:lnTo>
                  <a:pt x="136398" y="2422398"/>
                </a:lnTo>
                <a:lnTo>
                  <a:pt x="136398" y="0"/>
                </a:lnTo>
                <a:lnTo>
                  <a:pt x="0" y="0"/>
                </a:lnTo>
                <a:lnTo>
                  <a:pt x="0" y="2422398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784030" y="661669"/>
            <a:ext cx="0" cy="1844675"/>
          </a:xfrm>
          <a:custGeom>
            <a:avLst/>
            <a:gdLst/>
            <a:ahLst/>
            <a:cxnLst/>
            <a:rect l="l" t="t" r="r" b="b"/>
            <a:pathLst>
              <a:path h="1844675">
                <a:moveTo>
                  <a:pt x="0" y="0"/>
                </a:moveTo>
                <a:lnTo>
                  <a:pt x="0" y="1844420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715831" y="661669"/>
            <a:ext cx="0" cy="2301240"/>
          </a:xfrm>
          <a:custGeom>
            <a:avLst/>
            <a:gdLst/>
            <a:ahLst/>
            <a:cxnLst/>
            <a:rect l="l" t="t" r="r" b="b"/>
            <a:pathLst>
              <a:path h="2301240">
                <a:moveTo>
                  <a:pt x="0" y="0"/>
                </a:moveTo>
                <a:lnTo>
                  <a:pt x="0" y="2300732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901569" y="661669"/>
            <a:ext cx="68580" cy="1699260"/>
          </a:xfrm>
          <a:custGeom>
            <a:avLst/>
            <a:gdLst/>
            <a:ahLst/>
            <a:cxnLst/>
            <a:rect l="l" t="t" r="r" b="b"/>
            <a:pathLst>
              <a:path w="68580" h="1699260">
                <a:moveTo>
                  <a:pt x="0" y="1699132"/>
                </a:moveTo>
                <a:lnTo>
                  <a:pt x="68199" y="1699132"/>
                </a:lnTo>
                <a:lnTo>
                  <a:pt x="68199" y="0"/>
                </a:lnTo>
                <a:lnTo>
                  <a:pt x="0" y="0"/>
                </a:lnTo>
                <a:lnTo>
                  <a:pt x="0" y="169913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833370" y="661797"/>
            <a:ext cx="68580" cy="1704339"/>
          </a:xfrm>
          <a:custGeom>
            <a:avLst/>
            <a:gdLst/>
            <a:ahLst/>
            <a:cxnLst/>
            <a:rect l="l" t="t" r="r" b="b"/>
            <a:pathLst>
              <a:path w="68580" h="1704339">
                <a:moveTo>
                  <a:pt x="0" y="1703958"/>
                </a:moveTo>
                <a:lnTo>
                  <a:pt x="68199" y="1703958"/>
                </a:lnTo>
                <a:lnTo>
                  <a:pt x="68199" y="0"/>
                </a:lnTo>
                <a:lnTo>
                  <a:pt x="0" y="0"/>
                </a:lnTo>
                <a:lnTo>
                  <a:pt x="0" y="1703958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87179" y="661797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0"/>
                </a:moveTo>
                <a:lnTo>
                  <a:pt x="0" y="1910968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018980" y="661797"/>
            <a:ext cx="0" cy="1696085"/>
          </a:xfrm>
          <a:custGeom>
            <a:avLst/>
            <a:gdLst/>
            <a:ahLst/>
            <a:cxnLst/>
            <a:rect l="l" t="t" r="r" b="b"/>
            <a:pathLst>
              <a:path h="1696085">
                <a:moveTo>
                  <a:pt x="0" y="0"/>
                </a:moveTo>
                <a:lnTo>
                  <a:pt x="0" y="1695830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04717" y="661797"/>
            <a:ext cx="68580" cy="1896745"/>
          </a:xfrm>
          <a:custGeom>
            <a:avLst/>
            <a:gdLst/>
            <a:ahLst/>
            <a:cxnLst/>
            <a:rect l="l" t="t" r="r" b="b"/>
            <a:pathLst>
              <a:path w="68579" h="1896745">
                <a:moveTo>
                  <a:pt x="0" y="1896364"/>
                </a:moveTo>
                <a:lnTo>
                  <a:pt x="68199" y="1896364"/>
                </a:lnTo>
                <a:lnTo>
                  <a:pt x="68199" y="0"/>
                </a:lnTo>
                <a:lnTo>
                  <a:pt x="0" y="0"/>
                </a:lnTo>
                <a:lnTo>
                  <a:pt x="0" y="1896364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36519" y="661669"/>
            <a:ext cx="68580" cy="1887220"/>
          </a:xfrm>
          <a:custGeom>
            <a:avLst/>
            <a:gdLst/>
            <a:ahLst/>
            <a:cxnLst/>
            <a:rect l="l" t="t" r="r" b="b"/>
            <a:pathLst>
              <a:path w="68580" h="1887220">
                <a:moveTo>
                  <a:pt x="0" y="1886712"/>
                </a:moveTo>
                <a:lnTo>
                  <a:pt x="68199" y="1886712"/>
                </a:lnTo>
                <a:lnTo>
                  <a:pt x="68199" y="0"/>
                </a:lnTo>
                <a:lnTo>
                  <a:pt x="0" y="0"/>
                </a:lnTo>
                <a:lnTo>
                  <a:pt x="0" y="1886712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390328" y="661797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322129" y="661669"/>
            <a:ext cx="0" cy="1957705"/>
          </a:xfrm>
          <a:custGeom>
            <a:avLst/>
            <a:gdLst/>
            <a:ahLst/>
            <a:cxnLst/>
            <a:rect l="l" t="t" r="r" b="b"/>
            <a:pathLst>
              <a:path h="1957705">
                <a:moveTo>
                  <a:pt x="0" y="0"/>
                </a:moveTo>
                <a:lnTo>
                  <a:pt x="0" y="1957324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541839" y="661669"/>
            <a:ext cx="0" cy="1984375"/>
          </a:xfrm>
          <a:custGeom>
            <a:avLst/>
            <a:gdLst/>
            <a:ahLst/>
            <a:cxnLst/>
            <a:rect l="l" t="t" r="r" b="b"/>
            <a:pathLst>
              <a:path h="1984375">
                <a:moveTo>
                  <a:pt x="0" y="0"/>
                </a:moveTo>
                <a:lnTo>
                  <a:pt x="0" y="1984120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473640" y="661797"/>
            <a:ext cx="0" cy="1812289"/>
          </a:xfrm>
          <a:custGeom>
            <a:avLst/>
            <a:gdLst/>
            <a:ahLst/>
            <a:cxnLst/>
            <a:rect l="l" t="t" r="r" b="b"/>
            <a:pathLst>
              <a:path h="1812289">
                <a:moveTo>
                  <a:pt x="0" y="0"/>
                </a:moveTo>
                <a:lnTo>
                  <a:pt x="0" y="1811908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3477" y="661669"/>
            <a:ext cx="0" cy="2040889"/>
          </a:xfrm>
          <a:custGeom>
            <a:avLst/>
            <a:gdLst/>
            <a:ahLst/>
            <a:cxnLst/>
            <a:rect l="l" t="t" r="r" b="b"/>
            <a:pathLst>
              <a:path h="2040889">
                <a:moveTo>
                  <a:pt x="0" y="0"/>
                </a:moveTo>
                <a:lnTo>
                  <a:pt x="0" y="2040889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25278" y="661669"/>
            <a:ext cx="0" cy="1826260"/>
          </a:xfrm>
          <a:custGeom>
            <a:avLst/>
            <a:gdLst/>
            <a:ahLst/>
            <a:cxnLst/>
            <a:rect l="l" t="t" r="r" b="b"/>
            <a:pathLst>
              <a:path h="1826260">
                <a:moveTo>
                  <a:pt x="0" y="0"/>
                </a:moveTo>
                <a:lnTo>
                  <a:pt x="0" y="1825752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44988" y="661669"/>
            <a:ext cx="0" cy="2038985"/>
          </a:xfrm>
          <a:custGeom>
            <a:avLst/>
            <a:gdLst/>
            <a:ahLst/>
            <a:cxnLst/>
            <a:rect l="l" t="t" r="r" b="b"/>
            <a:pathLst>
              <a:path h="2038985">
                <a:moveTo>
                  <a:pt x="0" y="0"/>
                </a:moveTo>
                <a:lnTo>
                  <a:pt x="0" y="2038477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776789" y="661669"/>
            <a:ext cx="0" cy="1985010"/>
          </a:xfrm>
          <a:custGeom>
            <a:avLst/>
            <a:gdLst/>
            <a:ahLst/>
            <a:cxnLst/>
            <a:rect l="l" t="t" r="r" b="b"/>
            <a:pathLst>
              <a:path h="1985010">
                <a:moveTo>
                  <a:pt x="0" y="0"/>
                </a:moveTo>
                <a:lnTo>
                  <a:pt x="0" y="1984882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62527" y="661669"/>
            <a:ext cx="68580" cy="2019935"/>
          </a:xfrm>
          <a:custGeom>
            <a:avLst/>
            <a:gdLst/>
            <a:ahLst/>
            <a:cxnLst/>
            <a:rect l="l" t="t" r="r" b="b"/>
            <a:pathLst>
              <a:path w="68579" h="2019935">
                <a:moveTo>
                  <a:pt x="0" y="2019807"/>
                </a:moveTo>
                <a:lnTo>
                  <a:pt x="68199" y="2019807"/>
                </a:lnTo>
                <a:lnTo>
                  <a:pt x="68199" y="0"/>
                </a:lnTo>
                <a:lnTo>
                  <a:pt x="0" y="0"/>
                </a:lnTo>
                <a:lnTo>
                  <a:pt x="0" y="2019807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894328" y="661669"/>
            <a:ext cx="68580" cy="2019300"/>
          </a:xfrm>
          <a:custGeom>
            <a:avLst/>
            <a:gdLst/>
            <a:ahLst/>
            <a:cxnLst/>
            <a:rect l="l" t="t" r="r" b="b"/>
            <a:pathLst>
              <a:path w="68579" h="2019300">
                <a:moveTo>
                  <a:pt x="0" y="2019045"/>
                </a:moveTo>
                <a:lnTo>
                  <a:pt x="68199" y="2019045"/>
                </a:lnTo>
                <a:lnTo>
                  <a:pt x="68199" y="0"/>
                </a:lnTo>
                <a:lnTo>
                  <a:pt x="0" y="0"/>
                </a:lnTo>
                <a:lnTo>
                  <a:pt x="0" y="2019045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148137" y="661669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80">
                <a:moveTo>
                  <a:pt x="0" y="0"/>
                </a:moveTo>
                <a:lnTo>
                  <a:pt x="0" y="1973580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079938" y="661669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558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99648" y="661797"/>
            <a:ext cx="0" cy="1938020"/>
          </a:xfrm>
          <a:custGeom>
            <a:avLst/>
            <a:gdLst/>
            <a:ahLst/>
            <a:cxnLst/>
            <a:rect l="l" t="t" r="r" b="b"/>
            <a:pathLst>
              <a:path h="1938020">
                <a:moveTo>
                  <a:pt x="0" y="0"/>
                </a:moveTo>
                <a:lnTo>
                  <a:pt x="0" y="1937766"/>
                </a:lnTo>
              </a:path>
            </a:pathLst>
          </a:custGeom>
          <a:ln w="68199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31449" y="661797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5">
                <a:moveTo>
                  <a:pt x="0" y="0"/>
                </a:moveTo>
                <a:lnTo>
                  <a:pt x="0" y="2057908"/>
                </a:lnTo>
              </a:path>
            </a:pathLst>
          </a:custGeom>
          <a:ln w="68199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706370" y="274586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715895" y="2745867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7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706370" y="27956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926207" y="23030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935604" y="2303017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26207" y="2418714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858007" y="2509837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8"/>
                </a:moveTo>
                <a:lnTo>
                  <a:pt x="18923" y="13588"/>
                </a:lnTo>
                <a:lnTo>
                  <a:pt x="1892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860611" y="2516632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69" h="12064">
                <a:moveTo>
                  <a:pt x="0" y="11556"/>
                </a:moveTo>
                <a:lnTo>
                  <a:pt x="13588" y="11556"/>
                </a:lnTo>
                <a:lnTo>
                  <a:pt x="13588" y="0"/>
                </a:lnTo>
                <a:lnTo>
                  <a:pt x="0" y="0"/>
                </a:lnTo>
                <a:lnTo>
                  <a:pt x="0" y="11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58007" y="2521394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0" y="13588"/>
                </a:moveTo>
                <a:lnTo>
                  <a:pt x="18923" y="13588"/>
                </a:lnTo>
                <a:lnTo>
                  <a:pt x="1892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77717" y="25289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87242" y="2528951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77717" y="261658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09519" y="263893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19044" y="2638932"/>
            <a:ext cx="0" cy="55880"/>
          </a:xfrm>
          <a:custGeom>
            <a:avLst/>
            <a:gdLst/>
            <a:ahLst/>
            <a:cxnLst/>
            <a:rect l="l" t="t" r="r" b="b"/>
            <a:pathLst>
              <a:path h="55880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09519" y="269481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29355" y="247764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238754" y="2477642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9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229355" y="2638551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161157" y="273608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170554" y="2736088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0"/>
                </a:moveTo>
                <a:lnTo>
                  <a:pt x="0" y="4343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161157" y="277952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380866" y="25175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390391" y="2517520"/>
            <a:ext cx="0" cy="132080"/>
          </a:xfrm>
          <a:custGeom>
            <a:avLst/>
            <a:gdLst/>
            <a:ahLst/>
            <a:cxnLst/>
            <a:rect l="l" t="t" r="r" b="b"/>
            <a:pathLst>
              <a:path h="132080">
                <a:moveTo>
                  <a:pt x="0" y="0"/>
                </a:moveTo>
                <a:lnTo>
                  <a:pt x="0" y="13157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380866" y="264909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312667" y="268274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322192" y="268274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83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312667" y="275158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532378" y="25511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541903" y="2551176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923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532378" y="274040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464178" y="267081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473703" y="2670810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76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464178" y="27035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84015" y="263753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693414" y="2637535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17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684015" y="276771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615816" y="266509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25215" y="2665095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75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615816" y="273685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835527" y="262102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845052" y="262102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3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835527" y="277939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767328" y="25954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776853" y="2595498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37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767328" y="266687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87038" y="258495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996563" y="2584957"/>
            <a:ext cx="0" cy="193675"/>
          </a:xfrm>
          <a:custGeom>
            <a:avLst/>
            <a:gdLst/>
            <a:ahLst/>
            <a:cxnLst/>
            <a:rect l="l" t="t" r="r" b="b"/>
            <a:pathLst>
              <a:path h="193675">
                <a:moveTo>
                  <a:pt x="0" y="0"/>
                </a:moveTo>
                <a:lnTo>
                  <a:pt x="0" y="19316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987038" y="277812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18839" y="2522854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28364" y="252285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53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918839" y="258038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138676" y="2530220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148073" y="2530220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1005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138676" y="274027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070477" y="24829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79875" y="2482976"/>
            <a:ext cx="0" cy="306070"/>
          </a:xfrm>
          <a:custGeom>
            <a:avLst/>
            <a:gdLst/>
            <a:ahLst/>
            <a:cxnLst/>
            <a:rect l="l" t="t" r="r" b="b"/>
            <a:pathLst>
              <a:path h="306069">
                <a:moveTo>
                  <a:pt x="0" y="0"/>
                </a:moveTo>
                <a:lnTo>
                  <a:pt x="0" y="30607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070477" y="278904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90186" y="250799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99711" y="2507995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0"/>
                </a:moveTo>
                <a:lnTo>
                  <a:pt x="0" y="18300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290186" y="2691002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21988" y="240093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31513" y="2400935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8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21988" y="244741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507488" y="540638"/>
            <a:ext cx="1849120" cy="2665095"/>
          </a:xfrm>
          <a:custGeom>
            <a:avLst/>
            <a:gdLst/>
            <a:ahLst/>
            <a:cxnLst/>
            <a:rect l="l" t="t" r="r" b="b"/>
            <a:pathLst>
              <a:path w="1849120" h="2665095">
                <a:moveTo>
                  <a:pt x="0" y="2664714"/>
                </a:moveTo>
                <a:lnTo>
                  <a:pt x="1848992" y="2664714"/>
                </a:lnTo>
                <a:lnTo>
                  <a:pt x="1848992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82548" y="297561"/>
            <a:ext cx="1849120" cy="243204"/>
          </a:xfrm>
          <a:custGeom>
            <a:avLst/>
            <a:gdLst/>
            <a:ahLst/>
            <a:cxnLst/>
            <a:rect l="l" t="t" r="r" b="b"/>
            <a:pathLst>
              <a:path w="1849120" h="243204">
                <a:moveTo>
                  <a:pt x="0" y="243077"/>
                </a:moveTo>
                <a:lnTo>
                  <a:pt x="1848993" y="243077"/>
                </a:lnTo>
                <a:lnTo>
                  <a:pt x="1848993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507488" y="297561"/>
            <a:ext cx="1849120" cy="243204"/>
          </a:xfrm>
          <a:custGeom>
            <a:avLst/>
            <a:gdLst/>
            <a:ahLst/>
            <a:cxnLst/>
            <a:rect l="l" t="t" r="r" b="b"/>
            <a:pathLst>
              <a:path w="1849120" h="243204">
                <a:moveTo>
                  <a:pt x="0" y="243077"/>
                </a:moveTo>
                <a:lnTo>
                  <a:pt x="1848992" y="243077"/>
                </a:lnTo>
                <a:lnTo>
                  <a:pt x="1848992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 txBox="1"/>
          <p:nvPr/>
        </p:nvSpPr>
        <p:spPr>
          <a:xfrm>
            <a:off x="1303782" y="324993"/>
            <a:ext cx="2282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914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	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6734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251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663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2814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2797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4312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58280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73443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88595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375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18909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34061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59842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74993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90156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05307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20471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35622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50774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6593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8108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96252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140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26554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 txBox="1"/>
          <p:nvPr/>
        </p:nvSpPr>
        <p:spPr>
          <a:xfrm>
            <a:off x="250825" y="2515997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6" name="object 386"/>
          <p:cNvSpPr txBox="1"/>
          <p:nvPr/>
        </p:nvSpPr>
        <p:spPr>
          <a:xfrm>
            <a:off x="250825" y="1866519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7" name="object 387"/>
          <p:cNvSpPr txBox="1"/>
          <p:nvPr/>
        </p:nvSpPr>
        <p:spPr>
          <a:xfrm>
            <a:off x="250825" y="1217041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324993" y="567562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544576" y="261010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44576" y="1960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44576" y="13111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44576" y="661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4" name="object 394"/>
          <p:cNvSpPr/>
          <p:nvPr/>
        </p:nvSpPr>
        <p:spPr>
          <a:xfrm>
            <a:off x="4581525" y="17445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581525" y="196405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 txBox="1"/>
          <p:nvPr/>
        </p:nvSpPr>
        <p:spPr>
          <a:xfrm>
            <a:off x="4559808" y="1452371"/>
            <a:ext cx="7918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4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actor(time)</a:t>
            </a:r>
            <a:endParaRPr sz="1200">
              <a:latin typeface="Arial"/>
              <a:cs typeface="Arial"/>
            </a:endParaRPr>
          </a:p>
          <a:p>
            <a:pPr marL="259079" marR="417830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t0  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588391" y="3237068"/>
            <a:ext cx="3761104" cy="3581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spc="-45" dirty="0">
                <a:solidFill>
                  <a:srgbClr val="4D4D4D"/>
                </a:solidFill>
                <a:latin typeface="Arial"/>
                <a:cs typeface="Arial"/>
              </a:rPr>
              <a:t>−5−1−0.10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0.1 1 5 </a:t>
            </a:r>
            <a:r>
              <a:rPr sz="1000" spc="25" dirty="0">
                <a:solidFill>
                  <a:srgbClr val="4D4D4D"/>
                </a:solidFill>
                <a:latin typeface="Arial"/>
                <a:cs typeface="Arial"/>
              </a:rPr>
              <a:t>1525354555</a:t>
            </a:r>
            <a:r>
              <a:rPr sz="1000" spc="3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D4D4D"/>
                </a:solidFill>
                <a:latin typeface="Arial"/>
                <a:cs typeface="Arial"/>
              </a:rPr>
              <a:t>−5−1−0.10 </a:t>
            </a: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0.1 1 5</a:t>
            </a:r>
            <a:r>
              <a:rPr sz="1000" spc="114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D4D4D"/>
                </a:solidFill>
                <a:latin typeface="Arial"/>
                <a:cs typeface="Arial"/>
              </a:rPr>
              <a:t>1525354555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7" name="object 397"/>
          <p:cNvSpPr txBox="1">
            <a:spLocks noGrp="1"/>
          </p:cNvSpPr>
          <p:nvPr>
            <p:ph type="title"/>
          </p:nvPr>
        </p:nvSpPr>
        <p:spPr>
          <a:xfrm>
            <a:off x="569848" y="13080"/>
            <a:ext cx="323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</a:t>
            </a:r>
            <a:r>
              <a:rPr spc="-5" dirty="0"/>
              <a:t>Natural </a:t>
            </a:r>
            <a:r>
              <a:rPr dirty="0"/>
              <a:t>Mussel</a:t>
            </a:r>
            <a:r>
              <a:rPr spc="-70" dirty="0"/>
              <a:t> </a:t>
            </a:r>
            <a:r>
              <a:rPr dirty="0"/>
              <a:t>Beds</a:t>
            </a:r>
          </a:p>
        </p:txBody>
      </p:sp>
      <p:sp>
        <p:nvSpPr>
          <p:cNvPr id="400" name="Slide Number Placeholder 39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59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318262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263512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20877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316" y="154025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316" y="99275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637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4942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0245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555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290893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236143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316" y="1813941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316" y="126644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316" y="71907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7289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2594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789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7408" y="181762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805" y="14291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04646" y="191274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6169" y="182968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3352" y="30408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2478" y="1736470"/>
            <a:ext cx="245872" cy="157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3994" y="204571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1597" y="215226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2994" y="16408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7326" y="2363216"/>
            <a:ext cx="188849" cy="123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3635" y="19905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7842" y="178993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03754" y="212458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05151" y="21033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9413" y="18486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85667" y="180898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87064" y="16069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9637" y="1697354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38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637" y="14993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36650" y="2000440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59" h="13969">
                <a:moveTo>
                  <a:pt x="0" y="13588"/>
                </a:moveTo>
                <a:lnTo>
                  <a:pt x="60578" y="13588"/>
                </a:lnTo>
                <a:lnTo>
                  <a:pt x="6057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6875" y="20072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6650" y="2000440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59" h="13969">
                <a:moveTo>
                  <a:pt x="0" y="13588"/>
                </a:moveTo>
                <a:lnTo>
                  <a:pt x="60578" y="13588"/>
                </a:lnTo>
                <a:lnTo>
                  <a:pt x="6057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6650" y="151422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875" y="1514221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6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6650" y="212128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3960" y="3104324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59" h="13969">
                <a:moveTo>
                  <a:pt x="0" y="13588"/>
                </a:moveTo>
                <a:lnTo>
                  <a:pt x="60578" y="13588"/>
                </a:lnTo>
                <a:lnTo>
                  <a:pt x="6057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4186" y="3111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3960" y="3104324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59" h="13969">
                <a:moveTo>
                  <a:pt x="0" y="13588"/>
                </a:moveTo>
                <a:lnTo>
                  <a:pt x="60578" y="13588"/>
                </a:lnTo>
                <a:lnTo>
                  <a:pt x="6057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2958" y="91224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3311" y="912241"/>
            <a:ext cx="0" cy="1464945"/>
          </a:xfrm>
          <a:custGeom>
            <a:avLst/>
            <a:gdLst/>
            <a:ahLst/>
            <a:cxnLst/>
            <a:rect l="l" t="t" r="r" b="b"/>
            <a:pathLst>
              <a:path h="1464945">
                <a:moveTo>
                  <a:pt x="0" y="0"/>
                </a:moveTo>
                <a:lnTo>
                  <a:pt x="0" y="146481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22958" y="237705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47164" y="169557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77517" y="1695576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4">
                <a:moveTo>
                  <a:pt x="0" y="0"/>
                </a:moveTo>
                <a:lnTo>
                  <a:pt x="0" y="45529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47164" y="215087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14475" y="177482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44827" y="1774825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7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4475" y="241655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3601" y="2239835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63826" y="2246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33601" y="2239835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33601" y="150710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63826" y="1507108"/>
            <a:ext cx="0" cy="629285"/>
          </a:xfrm>
          <a:custGeom>
            <a:avLst/>
            <a:gdLst/>
            <a:ahLst/>
            <a:cxnLst/>
            <a:rect l="l" t="t" r="r" b="b"/>
            <a:pathLst>
              <a:path h="629285">
                <a:moveTo>
                  <a:pt x="0" y="0"/>
                </a:moveTo>
                <a:lnTo>
                  <a:pt x="0" y="62890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3601" y="213601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57807" y="234518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88160" y="2345182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29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57807" y="255816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25117" y="2426652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9"/>
                </a:moveTo>
                <a:lnTo>
                  <a:pt x="60578" y="13589"/>
                </a:lnTo>
                <a:lnTo>
                  <a:pt x="60578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55342" y="24334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25117" y="2426652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9"/>
                </a:moveTo>
                <a:lnTo>
                  <a:pt x="60578" y="13589"/>
                </a:lnTo>
                <a:lnTo>
                  <a:pt x="60578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4116" y="17759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74469" y="1775967"/>
            <a:ext cx="0" cy="569595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5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44116" y="234556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68448" y="106273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8675" y="1062736"/>
            <a:ext cx="0" cy="1204595"/>
          </a:xfrm>
          <a:custGeom>
            <a:avLst/>
            <a:gdLst/>
            <a:ahLst/>
            <a:cxnLst/>
            <a:rect l="l" t="t" r="r" b="b"/>
            <a:pathLst>
              <a:path h="1204595">
                <a:moveTo>
                  <a:pt x="0" y="0"/>
                </a:moveTo>
                <a:lnTo>
                  <a:pt x="0" y="12043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68448" y="226707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35758" y="2212276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9"/>
                </a:moveTo>
                <a:lnTo>
                  <a:pt x="60452" y="13589"/>
                </a:lnTo>
                <a:lnTo>
                  <a:pt x="60452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5985" y="2219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35758" y="2212276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9"/>
                </a:moveTo>
                <a:lnTo>
                  <a:pt x="60452" y="13589"/>
                </a:lnTo>
                <a:lnTo>
                  <a:pt x="60452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5758" y="191579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5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65985" y="1915795"/>
            <a:ext cx="0" cy="493395"/>
          </a:xfrm>
          <a:custGeom>
            <a:avLst/>
            <a:gdLst/>
            <a:ahLst/>
            <a:cxnLst/>
            <a:rect l="l" t="t" r="r" b="b"/>
            <a:pathLst>
              <a:path h="493394">
                <a:moveTo>
                  <a:pt x="0" y="0"/>
                </a:moveTo>
                <a:lnTo>
                  <a:pt x="0" y="4931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35758" y="240893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52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99892" y="1912048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30245" y="19188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99892" y="1912048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17545" y="174955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47898" y="174955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72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17545" y="205727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57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17545" y="1670367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47898" y="16771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17545" y="1670367"/>
            <a:ext cx="60960" cy="13970"/>
          </a:xfrm>
          <a:custGeom>
            <a:avLst/>
            <a:gdLst/>
            <a:ahLst/>
            <a:cxnLst/>
            <a:rect l="l" t="t" r="r" b="b"/>
            <a:pathLst>
              <a:path w="60960" h="13969">
                <a:moveTo>
                  <a:pt x="0" y="13588"/>
                </a:moveTo>
                <a:lnTo>
                  <a:pt x="60579" y="13588"/>
                </a:lnTo>
                <a:lnTo>
                  <a:pt x="6057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10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1680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22323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32838" y="519176"/>
            <a:ext cx="0" cy="2715895"/>
          </a:xfrm>
          <a:custGeom>
            <a:avLst/>
            <a:gdLst/>
            <a:ahLst/>
            <a:cxnLst/>
            <a:rect l="l" t="t" r="r" b="b"/>
            <a:pathLst>
              <a:path h="2715895">
                <a:moveTo>
                  <a:pt x="0" y="2715387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4316" y="519302"/>
            <a:ext cx="3416935" cy="2715260"/>
          </a:xfrm>
          <a:custGeom>
            <a:avLst/>
            <a:gdLst/>
            <a:ahLst/>
            <a:cxnLst/>
            <a:rect l="l" t="t" r="r" b="b"/>
            <a:pathLst>
              <a:path w="3416935" h="2715260">
                <a:moveTo>
                  <a:pt x="0" y="2715260"/>
                </a:moveTo>
                <a:lnTo>
                  <a:pt x="3416427" y="2715260"/>
                </a:lnTo>
                <a:lnTo>
                  <a:pt x="3416427" y="0"/>
                </a:lnTo>
                <a:lnTo>
                  <a:pt x="0" y="0"/>
                </a:lnTo>
                <a:lnTo>
                  <a:pt x="0" y="2715260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82066" y="2814827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066" y="2267330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2066" y="17198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2066" y="1172336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6344" y="29089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6344" y="23614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6344" y="181394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6344" y="126644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6344" y="71907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728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125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478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129283" y="32543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29282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64585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4629" y="857760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246498" y="1403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0959" y="141935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185665" y="233438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58741" y="240461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124071" y="1792224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82066" y="276097"/>
            <a:ext cx="2199640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−5 −&gt; 25 m., standard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4057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</a:t>
            </a:fld>
            <a:endParaRPr lang="es-MX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Standard deviation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SOUTH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6745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791" y="271970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3791" y="197269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791" y="1225677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134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8349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7563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665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791" y="309321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791" y="2346198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791" y="1599183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791" y="852169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2955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217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905" y="23601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429" y="255193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5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5797" y="227990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7321" y="2389504"/>
            <a:ext cx="224028" cy="173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9100" y="226021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0497" y="24058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1186" y="23795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5072" y="222567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66469" y="23521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958" y="24179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0388" y="218262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4241" y="227787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11325" y="22647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2627" y="24254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76729" y="221437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59939" y="208089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61336" y="22355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9134" y="2226691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8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9134" y="2129535"/>
            <a:ext cx="0" cy="774065"/>
          </a:xfrm>
          <a:custGeom>
            <a:avLst/>
            <a:gdLst/>
            <a:ahLst/>
            <a:cxnLst/>
            <a:rect l="l" t="t" r="r" b="b"/>
            <a:pathLst>
              <a:path h="774064">
                <a:moveTo>
                  <a:pt x="0" y="0"/>
                </a:moveTo>
                <a:lnTo>
                  <a:pt x="0" y="7739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2947" y="2159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8027" y="215950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2947" y="2540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2947" y="2077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8027" y="2077339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2947" y="27943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75436" y="1987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0516" y="1987676"/>
            <a:ext cx="0" cy="814705"/>
          </a:xfrm>
          <a:custGeom>
            <a:avLst/>
            <a:gdLst/>
            <a:ahLst/>
            <a:cxnLst/>
            <a:rect l="l" t="t" r="r" b="b"/>
            <a:pathLst>
              <a:path h="814705">
                <a:moveTo>
                  <a:pt x="0" y="0"/>
                </a:moveTo>
                <a:lnTo>
                  <a:pt x="0" y="81419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5436" y="2801873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6124" y="2137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51330" y="2137029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8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6124" y="2562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6124" y="22266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51330" y="2226691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85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46124" y="28765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6938" y="215950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22019" y="2159507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16938" y="2727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2222" y="2174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7302" y="2174367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2222" y="2547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2222" y="2129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7302" y="2129535"/>
            <a:ext cx="0" cy="537845"/>
          </a:xfrm>
          <a:custGeom>
            <a:avLst/>
            <a:gdLst/>
            <a:ahLst/>
            <a:cxnLst/>
            <a:rect l="l" t="t" r="r" b="b"/>
            <a:pathLst>
              <a:path h="537844">
                <a:moveTo>
                  <a:pt x="0" y="0"/>
                </a:moveTo>
                <a:lnTo>
                  <a:pt x="0" y="5378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2222" y="26673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24711" y="22865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29791" y="2286507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8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24711" y="2697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36014" y="2174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41220" y="2174367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415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36014" y="23985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29994" y="213702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35073" y="213702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9994" y="2443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66951" y="2264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72030" y="2264029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98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6951" y="2406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78380" y="2346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3460" y="2346198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78380" y="266738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32355" y="2010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37563" y="2010029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99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32355" y="2518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16963" y="1935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22170" y="1935352"/>
            <a:ext cx="0" cy="575310"/>
          </a:xfrm>
          <a:custGeom>
            <a:avLst/>
            <a:gdLst/>
            <a:ahLst/>
            <a:cxnLst/>
            <a:rect l="l" t="t" r="r" b="b"/>
            <a:pathLst>
              <a:path h="575310">
                <a:moveTo>
                  <a:pt x="0" y="0"/>
                </a:moveTo>
                <a:lnTo>
                  <a:pt x="0" y="57518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16963" y="2510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16963" y="2054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22170" y="2054860"/>
            <a:ext cx="0" cy="515620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49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16963" y="2570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3791" y="740155"/>
            <a:ext cx="1878330" cy="2465705"/>
          </a:xfrm>
          <a:custGeom>
            <a:avLst/>
            <a:gdLst/>
            <a:ahLst/>
            <a:cxnLst/>
            <a:rect l="l" t="t" r="r" b="b"/>
            <a:pathLst>
              <a:path w="1878330" h="2465705">
                <a:moveTo>
                  <a:pt x="0" y="2465197"/>
                </a:moveTo>
                <a:lnTo>
                  <a:pt x="1878330" y="2465197"/>
                </a:lnTo>
                <a:lnTo>
                  <a:pt x="1878330" y="0"/>
                </a:lnTo>
                <a:lnTo>
                  <a:pt x="0" y="0"/>
                </a:lnTo>
                <a:lnTo>
                  <a:pt x="0" y="246519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67939" y="271970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67939" y="197269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67939" y="1225677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5341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22498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91711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60926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67939" y="309321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67939" y="2346198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67939" y="1599183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67939" y="852169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38017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507104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76319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92577" y="25852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20289" y="25253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71470" y="24422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90266" y="11480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08426" y="23053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73958" y="23840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42157" y="24542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60954" y="24721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79242" y="252056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44647" y="239814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12973" y="23672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31769" y="14716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591180" y="2409697"/>
            <a:ext cx="80835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187" baseline="292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-47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05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7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05" baseline="2631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05" baseline="3801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05" baseline="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05" baseline="43859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r>
              <a:rPr sz="1425" spc="-705" baseline="5263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52631">
              <a:latin typeface="MS UI Gothic"/>
              <a:cs typeface="MS UI Gothic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249929" y="22401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15461" y="23445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83788" y="23221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02457" y="23768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20745" y="23135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71926" y="24589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23234" y="26965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5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34536" y="2298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28516" y="244068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76903" y="26159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30878" y="23635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87902" y="25210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44797" y="25224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01694" y="23775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58590" y="222072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314065" y="2237866"/>
            <a:ext cx="85090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735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584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3216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877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9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584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735" baseline="32163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1425" baseline="32163">
              <a:latin typeface="MS UI Gothic"/>
              <a:cs typeface="MS UI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015485" y="22527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53410" y="2391029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49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53410" y="2368676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53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75914" y="227222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80995" y="2279014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8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75914" y="2704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75914" y="227222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80995" y="2279014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0"/>
                </a:moveTo>
                <a:lnTo>
                  <a:pt x="0" y="61772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75914" y="289674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27095" y="23536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32302" y="2353691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927095" y="2674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27095" y="21221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32302" y="2122170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70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27095" y="2801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945892" y="121138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51098" y="1211389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45892" y="121138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64179" y="238353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69260" y="238353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5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64179" y="263004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64179" y="2107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969260" y="210718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964179" y="2488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029585" y="23536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034664" y="2353691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8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029585" y="25255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29585" y="2204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34664" y="2204339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87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029585" y="271221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97910" y="2316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02991" y="2316352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4">
                <a:moveTo>
                  <a:pt x="0" y="0"/>
                </a:moveTo>
                <a:lnTo>
                  <a:pt x="0" y="23901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97910" y="2555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97910" y="2189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02991" y="218935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8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097910" y="27362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16707" y="2331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121786" y="233133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116707" y="2592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116707" y="2391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121786" y="2391029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6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116707" y="273164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134867" y="2338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40075" y="233870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134867" y="2570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34867" y="2308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40075" y="2308860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0"/>
                </a:moveTo>
                <a:lnTo>
                  <a:pt x="0" y="6394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34867" y="29483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00400" y="224917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05479" y="22491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00400" y="25553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00400" y="2069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05479" y="2069845"/>
            <a:ext cx="0" cy="645795"/>
          </a:xfrm>
          <a:custGeom>
            <a:avLst/>
            <a:gdLst/>
            <a:ahLst/>
            <a:cxnLst/>
            <a:rect l="l" t="t" r="r" b="b"/>
            <a:pathLst>
              <a:path h="645794">
                <a:moveTo>
                  <a:pt x="0" y="0"/>
                </a:moveTo>
                <a:lnTo>
                  <a:pt x="0" y="64541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00400" y="271526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68598" y="2294572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73805" y="2301367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68598" y="2518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68598" y="230206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73805" y="230886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4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68598" y="27683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287395" y="129298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92602" y="1292986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85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7395" y="1942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305683" y="2316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10763" y="2316352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8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05683" y="2473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05683" y="1980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10763" y="1980183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05683" y="26600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71088" y="2293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376295" y="2293873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0"/>
                </a:moveTo>
                <a:lnTo>
                  <a:pt x="0" y="17932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371088" y="2473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71088" y="204000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376295" y="2040001"/>
            <a:ext cx="0" cy="655320"/>
          </a:xfrm>
          <a:custGeom>
            <a:avLst/>
            <a:gdLst/>
            <a:ahLst/>
            <a:cxnLst/>
            <a:rect l="l" t="t" r="r" b="b"/>
            <a:pathLst>
              <a:path h="655319">
                <a:moveTo>
                  <a:pt x="0" y="0"/>
                </a:moveTo>
                <a:lnTo>
                  <a:pt x="0" y="6550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71088" y="26950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439414" y="2114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44494" y="211467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49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39414" y="23761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39414" y="1987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444494" y="1987676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40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439414" y="26800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58209" y="2189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463290" y="2189352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18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458209" y="2383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58209" y="2338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63290" y="233870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29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58209" y="255168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76371" y="2129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481578" y="212953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76371" y="2435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476371" y="2196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481578" y="2196845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53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476371" y="26673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527678" y="2189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532759" y="2189352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8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27678" y="2346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527678" y="25224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32759" y="252241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527678" y="25224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578859" y="216020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583940" y="2167001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4">
                <a:moveTo>
                  <a:pt x="0" y="0"/>
                </a:moveTo>
                <a:lnTo>
                  <a:pt x="0" y="36601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578859" y="2533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578859" y="276002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583940" y="276002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578859" y="276002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590290" y="214522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95370" y="2152014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33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90290" y="2570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90290" y="2241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595370" y="224167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0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590290" y="26167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84142" y="2219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89222" y="2219198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0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684142" y="2540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684142" y="2279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89222" y="2279014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39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684142" y="27429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721100" y="215271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19512" y="2159507"/>
            <a:ext cx="13970" cy="418465"/>
          </a:xfrm>
          <a:custGeom>
            <a:avLst/>
            <a:gdLst/>
            <a:ahLst/>
            <a:cxnLst/>
            <a:rect l="l" t="t" r="r" b="b"/>
            <a:pathLst>
              <a:path w="13970" h="418464">
                <a:moveTo>
                  <a:pt x="0" y="418337"/>
                </a:moveTo>
                <a:lnTo>
                  <a:pt x="13589" y="418337"/>
                </a:lnTo>
                <a:lnTo>
                  <a:pt x="13589" y="0"/>
                </a:lnTo>
                <a:lnTo>
                  <a:pt x="0" y="0"/>
                </a:lnTo>
                <a:lnTo>
                  <a:pt x="0" y="41833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721100" y="2571051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732529" y="216020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30815" y="2167001"/>
            <a:ext cx="13970" cy="403860"/>
          </a:xfrm>
          <a:custGeom>
            <a:avLst/>
            <a:gdLst/>
            <a:ahLst/>
            <a:cxnLst/>
            <a:rect l="l" t="t" r="r" b="b"/>
            <a:pathLst>
              <a:path w="13970" h="403860">
                <a:moveTo>
                  <a:pt x="0" y="403352"/>
                </a:moveTo>
                <a:lnTo>
                  <a:pt x="13589" y="403352"/>
                </a:lnTo>
                <a:lnTo>
                  <a:pt x="13589" y="0"/>
                </a:lnTo>
                <a:lnTo>
                  <a:pt x="0" y="0"/>
                </a:lnTo>
                <a:lnTo>
                  <a:pt x="0" y="4033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32529" y="2563558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732529" y="2420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737609" y="2420873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4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32529" y="2951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786632" y="2114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791711" y="2114676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16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786632" y="2450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786632" y="2069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791711" y="206984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786632" y="263753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843528" y="2181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48608" y="2181860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43528" y="2555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43528" y="258451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48608" y="258451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43528" y="258451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00423" y="2077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905630" y="207733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00423" y="2458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900423" y="258591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05630" y="258591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900423" y="258591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957320" y="2152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962527" y="2152014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49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957320" y="2413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957320" y="24410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62527" y="244100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57320" y="24410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014342" y="205486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019422" y="2054860"/>
            <a:ext cx="0" cy="441325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0"/>
                </a:moveTo>
                <a:lnTo>
                  <a:pt x="0" y="4408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014342" y="2495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014342" y="22841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019422" y="228415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014342" y="22841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071239" y="20325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076319" y="2032507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285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071239" y="25553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071239" y="2062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076319" y="206235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2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071239" y="25045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567939" y="740155"/>
            <a:ext cx="1878330" cy="2465705"/>
          </a:xfrm>
          <a:custGeom>
            <a:avLst/>
            <a:gdLst/>
            <a:ahLst/>
            <a:cxnLst/>
            <a:rect l="l" t="t" r="r" b="b"/>
            <a:pathLst>
              <a:path w="1878329" h="2465705">
                <a:moveTo>
                  <a:pt x="0" y="2465197"/>
                </a:moveTo>
                <a:lnTo>
                  <a:pt x="1878330" y="2465197"/>
                </a:lnTo>
                <a:lnTo>
                  <a:pt x="1878330" y="0"/>
                </a:lnTo>
                <a:lnTo>
                  <a:pt x="0" y="0"/>
                </a:lnTo>
                <a:lnTo>
                  <a:pt x="0" y="246519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13791" y="497077"/>
            <a:ext cx="1878330" cy="243204"/>
          </a:xfrm>
          <a:custGeom>
            <a:avLst/>
            <a:gdLst/>
            <a:ahLst/>
            <a:cxnLst/>
            <a:rect l="l" t="t" r="r" b="b"/>
            <a:pathLst>
              <a:path w="1878330" h="243204">
                <a:moveTo>
                  <a:pt x="0" y="243078"/>
                </a:moveTo>
                <a:lnTo>
                  <a:pt x="1878330" y="243078"/>
                </a:lnTo>
                <a:lnTo>
                  <a:pt x="1878330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567939" y="497077"/>
            <a:ext cx="1878330" cy="243204"/>
          </a:xfrm>
          <a:custGeom>
            <a:avLst/>
            <a:gdLst/>
            <a:ahLst/>
            <a:cxnLst/>
            <a:rect l="l" t="t" r="r" b="b"/>
            <a:pathLst>
              <a:path w="1878329" h="243204">
                <a:moveTo>
                  <a:pt x="0" y="243078"/>
                </a:moveTo>
                <a:lnTo>
                  <a:pt x="1878330" y="243078"/>
                </a:lnTo>
                <a:lnTo>
                  <a:pt x="1878330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8374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5295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12217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3801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50710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0763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 txBox="1"/>
          <p:nvPr/>
        </p:nvSpPr>
        <p:spPr>
          <a:xfrm>
            <a:off x="282066" y="2252091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282066" y="1505077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575818" y="30932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5818" y="23461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5818" y="15991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5818" y="8521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 txBox="1"/>
          <p:nvPr/>
        </p:nvSpPr>
        <p:spPr>
          <a:xfrm>
            <a:off x="34629" y="1422010"/>
            <a:ext cx="196215" cy="1101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sediment height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4711191" y="20943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84267" y="216458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4649596" y="1552193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9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  <a:spcBef>
                <a:spcPts val="525"/>
              </a:spcBef>
            </a:pPr>
            <a:r>
              <a:rPr sz="1000" dirty="0"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282066" y="3011135"/>
            <a:ext cx="27622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93573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146964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2890011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3423792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399300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928748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282066" y="182981"/>
            <a:ext cx="3326129" cy="753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deviation</a:t>
            </a:r>
            <a:endParaRPr sz="1100">
              <a:latin typeface="Arial"/>
              <a:cs typeface="Arial"/>
            </a:endParaRPr>
          </a:p>
          <a:p>
            <a:pPr marL="1065530">
              <a:lnSpc>
                <a:spcPct val="100000"/>
              </a:lnSpc>
              <a:spcBef>
                <a:spcPts val="650"/>
              </a:spcBef>
              <a:tabLst>
                <a:tab pos="313626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	Mu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9" name="object 309"/>
          <p:cNvSpPr txBox="1">
            <a:spLocks noGrp="1"/>
          </p:cNvSpPr>
          <p:nvPr>
            <p:ph type="title"/>
          </p:nvPr>
        </p:nvSpPr>
        <p:spPr>
          <a:xfrm>
            <a:off x="601091" y="13080"/>
            <a:ext cx="320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in SOUTHERN</a:t>
            </a:r>
            <a:r>
              <a:rPr spc="-95" dirty="0"/>
              <a:t> </a:t>
            </a:r>
            <a:r>
              <a:rPr dirty="0"/>
              <a:t>plots</a:t>
            </a:r>
          </a:p>
        </p:txBody>
      </p:sp>
      <p:sp>
        <p:nvSpPr>
          <p:cNvPr id="318" name="Slide Number Placeholder 3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61</a:t>
            </a:fld>
            <a:endParaRPr lang="es-MX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791" y="271970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3791" y="197269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791" y="1225677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134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8349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7563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665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791" y="309321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791" y="2346198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791" y="1599183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791" y="852169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8329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41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2955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217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905" y="236016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429" y="242722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5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6013" y="24329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5797" y="227990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7321" y="24254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4277" y="243382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9683" y="23750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8008" y="23535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6805" y="23834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4966" y="23862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89100" y="226021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90497" y="23357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8824" y="23357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5780" y="23190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1186" y="22881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29511" y="22517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8308" y="22368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65072" y="222567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66469" y="22555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7777" y="21929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68958" y="22377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80388" y="22424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4241" y="22536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11325" y="223113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2627" y="22619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6729" y="22293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33626" y="22470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0522" y="22321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7417" y="22134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04441" y="21937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59939" y="208089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61336" y="21920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9134" y="2226691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84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9134" y="2391029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49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1766" y="227901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6846" y="2279014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1766" y="2704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2947" y="2159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78027" y="215950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2947" y="2540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2947" y="235369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8027" y="2353691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2947" y="2674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9903" y="2383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5111" y="2383535"/>
            <a:ext cx="0" cy="247015"/>
          </a:xfrm>
          <a:custGeom>
            <a:avLst/>
            <a:gdLst/>
            <a:ahLst/>
            <a:cxnLst/>
            <a:rect l="l" t="t" r="r" b="b"/>
            <a:pathLst>
              <a:path h="247014">
                <a:moveTo>
                  <a:pt x="0" y="0"/>
                </a:moveTo>
                <a:lnTo>
                  <a:pt x="0" y="24650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9903" y="263004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75436" y="235369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80516" y="2353691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75436" y="252552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3761" y="2316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8841" y="2316352"/>
            <a:ext cx="0" cy="239395"/>
          </a:xfrm>
          <a:custGeom>
            <a:avLst/>
            <a:gdLst/>
            <a:ahLst/>
            <a:cxnLst/>
            <a:rect l="l" t="t" r="r" b="b"/>
            <a:pathLst>
              <a:path h="239394">
                <a:moveTo>
                  <a:pt x="0" y="0"/>
                </a:moveTo>
                <a:lnTo>
                  <a:pt x="0" y="2390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3761" y="2555367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62430" y="2331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67638" y="233133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62430" y="2592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80719" y="2338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85799" y="2338704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0719" y="2570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46124" y="2137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51330" y="2137029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583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46124" y="255606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46124" y="22491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1330" y="22491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19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46124" y="2548572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14450" y="2301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19530" y="2301367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6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14450" y="2518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1407" y="2316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56613" y="2316352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8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1407" y="2473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16938" y="2293873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22019" y="2293873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5">
                <a:moveTo>
                  <a:pt x="0" y="0"/>
                </a:moveTo>
                <a:lnTo>
                  <a:pt x="0" y="1793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16938" y="2473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85264" y="2114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0344" y="211467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49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85264" y="2376170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03933" y="2189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09141" y="2189352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18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03933" y="2383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22222" y="2174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27302" y="2174367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0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22222" y="2547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22222" y="2129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27302" y="212953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22222" y="2435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73402" y="2189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78610" y="2189352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4">
                <a:moveTo>
                  <a:pt x="0" y="0"/>
                </a:moveTo>
                <a:lnTo>
                  <a:pt x="0" y="15684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73402" y="2346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24711" y="216700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29791" y="2167001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4">
                <a:moveTo>
                  <a:pt x="0" y="0"/>
                </a:moveTo>
                <a:lnTo>
                  <a:pt x="0" y="3660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24711" y="25330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36014" y="2152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41220" y="2152014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3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36014" y="2570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29994" y="2219198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5073" y="2219198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30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29994" y="25405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66951" y="2159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65236" y="2159507"/>
            <a:ext cx="13970" cy="418465"/>
          </a:xfrm>
          <a:custGeom>
            <a:avLst/>
            <a:gdLst/>
            <a:ahLst/>
            <a:cxnLst/>
            <a:rect l="l" t="t" r="r" b="b"/>
            <a:pathLst>
              <a:path w="13969" h="418464">
                <a:moveTo>
                  <a:pt x="0" y="418337"/>
                </a:moveTo>
                <a:lnTo>
                  <a:pt x="13588" y="418337"/>
                </a:lnTo>
                <a:lnTo>
                  <a:pt x="13588" y="0"/>
                </a:lnTo>
                <a:lnTo>
                  <a:pt x="0" y="0"/>
                </a:lnTo>
                <a:lnTo>
                  <a:pt x="0" y="418337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66951" y="2577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78380" y="216700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76666" y="2167001"/>
            <a:ext cx="13970" cy="403860"/>
          </a:xfrm>
          <a:custGeom>
            <a:avLst/>
            <a:gdLst/>
            <a:ahLst/>
            <a:cxnLst/>
            <a:rect l="l" t="t" r="r" b="b"/>
            <a:pathLst>
              <a:path w="13969" h="403860">
                <a:moveTo>
                  <a:pt x="0" y="403352"/>
                </a:moveTo>
                <a:lnTo>
                  <a:pt x="13588" y="403352"/>
                </a:lnTo>
                <a:lnTo>
                  <a:pt x="13588" y="0"/>
                </a:lnTo>
                <a:lnTo>
                  <a:pt x="0" y="0"/>
                </a:lnTo>
                <a:lnTo>
                  <a:pt x="0" y="403352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78380" y="2570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32355" y="2114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7563" y="2114676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16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2355" y="2450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89379" y="218186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94458" y="2181860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50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89379" y="25553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46275" y="207733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51354" y="207733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946275" y="245833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03170" y="2152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08251" y="2152014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49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03170" y="2413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60067" y="2054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65147" y="2054860"/>
            <a:ext cx="0" cy="441325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0"/>
                </a:moveTo>
                <a:lnTo>
                  <a:pt x="0" y="44081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60067" y="2495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16963" y="1935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22170" y="1935352"/>
            <a:ext cx="0" cy="575310"/>
          </a:xfrm>
          <a:custGeom>
            <a:avLst/>
            <a:gdLst/>
            <a:ahLst/>
            <a:cxnLst/>
            <a:rect l="l" t="t" r="r" b="b"/>
            <a:pathLst>
              <a:path h="575310">
                <a:moveTo>
                  <a:pt x="0" y="0"/>
                </a:moveTo>
                <a:lnTo>
                  <a:pt x="0" y="57518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16963" y="2510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16963" y="2032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22170" y="2032507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285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16963" y="25553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3791" y="740155"/>
            <a:ext cx="1878330" cy="2465705"/>
          </a:xfrm>
          <a:custGeom>
            <a:avLst/>
            <a:gdLst/>
            <a:ahLst/>
            <a:cxnLst/>
            <a:rect l="l" t="t" r="r" b="b"/>
            <a:pathLst>
              <a:path w="1878330" h="2465705">
                <a:moveTo>
                  <a:pt x="0" y="2465197"/>
                </a:moveTo>
                <a:lnTo>
                  <a:pt x="1878330" y="2465197"/>
                </a:lnTo>
                <a:lnTo>
                  <a:pt x="1878330" y="0"/>
                </a:lnTo>
                <a:lnTo>
                  <a:pt x="0" y="0"/>
                </a:lnTo>
                <a:lnTo>
                  <a:pt x="0" y="246519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67939" y="271970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67939" y="197269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67939" y="1225677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53410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22498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91711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60926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67939" y="3093211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67939" y="2346198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567939" y="1599183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567939" y="852169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833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938017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507104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76319" y="740155"/>
            <a:ext cx="0" cy="2465705"/>
          </a:xfrm>
          <a:custGeom>
            <a:avLst/>
            <a:gdLst/>
            <a:ahLst/>
            <a:cxnLst/>
            <a:rect l="l" t="t" r="r" b="b"/>
            <a:pathLst>
              <a:path h="2465705">
                <a:moveTo>
                  <a:pt x="0" y="2465197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2603880" y="2527807"/>
            <a:ext cx="27051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592577" y="25852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820289" y="25253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2870073" y="2433320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871470" y="24422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90266" y="11480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908426" y="23053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2985135" y="2365248"/>
            <a:ext cx="1301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973958" y="23840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42157" y="24542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60954" y="24721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079242" y="252056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155950" y="2381757"/>
            <a:ext cx="129539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144647" y="239814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12973" y="23672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31769" y="147167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49929" y="22401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315461" y="23445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83788" y="23221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02457" y="237680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20745" y="23135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71926" y="24589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23234" y="26965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5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34536" y="22989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28516" y="244068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3419347" y="2240660"/>
            <a:ext cx="3956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-4093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412" baseline="-4093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spc="-472" baseline="-584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31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314065" y="2401188"/>
            <a:ext cx="511809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20467" dirty="0">
                <a:solidFill>
                  <a:srgbClr val="000080"/>
                </a:solidFill>
                <a:latin typeface="MS UI Gothic"/>
                <a:cs typeface="MS UI Gothic"/>
              </a:rPr>
              <a:t>● </a:t>
            </a: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40" baseline="292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676903" y="261594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3533140" y="2158492"/>
            <a:ext cx="3473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1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spc="4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-14619">
              <a:latin typeface="MS UI Gothic"/>
              <a:cs typeface="MS UI Gothic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730878" y="236359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787902" y="25210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44797" y="25224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01694" y="23775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58590" y="222072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026789" y="2211451"/>
            <a:ext cx="3327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015485" y="22527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653410" y="2129535"/>
            <a:ext cx="0" cy="774065"/>
          </a:xfrm>
          <a:custGeom>
            <a:avLst/>
            <a:gdLst/>
            <a:ahLst/>
            <a:cxnLst/>
            <a:rect l="l" t="t" r="r" b="b"/>
            <a:pathLst>
              <a:path h="774064">
                <a:moveTo>
                  <a:pt x="0" y="0"/>
                </a:moveTo>
                <a:lnTo>
                  <a:pt x="0" y="77393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653410" y="2368676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53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75914" y="2279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880995" y="2279014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5">
                <a:moveTo>
                  <a:pt x="0" y="0"/>
                </a:moveTo>
                <a:lnTo>
                  <a:pt x="0" y="61772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75914" y="289674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27095" y="2077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932302" y="2077339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04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927095" y="278758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927095" y="21221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32302" y="2122170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70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27095" y="279507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945892" y="121138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951098" y="1211389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945892" y="121138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964179" y="2107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969260" y="210718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64179" y="2488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029585" y="1987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034664" y="1987676"/>
            <a:ext cx="0" cy="814705"/>
          </a:xfrm>
          <a:custGeom>
            <a:avLst/>
            <a:gdLst/>
            <a:ahLst/>
            <a:cxnLst/>
            <a:rect l="l" t="t" r="r" b="b"/>
            <a:pathLst>
              <a:path h="814705">
                <a:moveTo>
                  <a:pt x="0" y="0"/>
                </a:moveTo>
                <a:lnTo>
                  <a:pt x="0" y="8141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029585" y="28018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029585" y="220433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034664" y="2204339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87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029585" y="271221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97910" y="2189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102991" y="218935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686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097910" y="27362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16707" y="2391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21786" y="2391029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6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16707" y="273164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34867" y="2308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40075" y="2308860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0"/>
                </a:moveTo>
                <a:lnTo>
                  <a:pt x="0" y="6394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134867" y="29483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00400" y="222669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05479" y="2226691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85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00400" y="287655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00400" y="2069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05479" y="2069845"/>
            <a:ext cx="0" cy="645795"/>
          </a:xfrm>
          <a:custGeom>
            <a:avLst/>
            <a:gdLst/>
            <a:ahLst/>
            <a:cxnLst/>
            <a:rect l="l" t="t" r="r" b="b"/>
            <a:pathLst>
              <a:path h="645794">
                <a:moveTo>
                  <a:pt x="0" y="0"/>
                </a:moveTo>
                <a:lnTo>
                  <a:pt x="0" y="64541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200400" y="271526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268598" y="23088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73805" y="230886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48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268598" y="27683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287395" y="129298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92602" y="1292986"/>
            <a:ext cx="0" cy="650240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0"/>
                </a:moveTo>
                <a:lnTo>
                  <a:pt x="0" y="64985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287395" y="1942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305683" y="198018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310763" y="1980183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8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305683" y="26600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371088" y="2159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376295" y="2159507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371088" y="2727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371088" y="204000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376295" y="2040001"/>
            <a:ext cx="0" cy="655320"/>
          </a:xfrm>
          <a:custGeom>
            <a:avLst/>
            <a:gdLst/>
            <a:ahLst/>
            <a:cxnLst/>
            <a:rect l="l" t="t" r="r" b="b"/>
            <a:pathLst>
              <a:path h="655319">
                <a:moveTo>
                  <a:pt x="0" y="0"/>
                </a:moveTo>
                <a:lnTo>
                  <a:pt x="0" y="65506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371088" y="26950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439414" y="19876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444494" y="1987676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40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39414" y="26800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458209" y="23387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463290" y="233870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29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458209" y="255168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476371" y="21295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81578" y="2129535"/>
            <a:ext cx="0" cy="537845"/>
          </a:xfrm>
          <a:custGeom>
            <a:avLst/>
            <a:gdLst/>
            <a:ahLst/>
            <a:cxnLst/>
            <a:rect l="l" t="t" r="r" b="b"/>
            <a:pathLst>
              <a:path h="537844">
                <a:moveTo>
                  <a:pt x="0" y="0"/>
                </a:moveTo>
                <a:lnTo>
                  <a:pt x="0" y="53784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476371" y="266058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476371" y="21968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481578" y="2196845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53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76371" y="266058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27678" y="25224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32759" y="252241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27678" y="252241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578859" y="22865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583940" y="2286507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4">
                <a:moveTo>
                  <a:pt x="0" y="0"/>
                </a:moveTo>
                <a:lnTo>
                  <a:pt x="0" y="41084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578859" y="2697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78859" y="276002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583940" y="276002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578859" y="276002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590290" y="21743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595370" y="2174367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5">
                <a:moveTo>
                  <a:pt x="0" y="0"/>
                </a:moveTo>
                <a:lnTo>
                  <a:pt x="0" y="22415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590290" y="239852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590290" y="224167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595370" y="2241676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0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590290" y="261670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684142" y="2137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89222" y="213702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84142" y="2443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84142" y="2279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89222" y="2279014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39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84142" y="27429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21100" y="22640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726307" y="2264029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98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21100" y="239922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732529" y="23461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737609" y="2346198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32529" y="26673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32529" y="241407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737609" y="2420873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47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32529" y="29513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86632" y="201002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791711" y="2010029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799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786632" y="251802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786632" y="20698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791711" y="2069845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8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786632" y="263753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843528" y="258451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848608" y="258451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843528" y="258451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900423" y="258591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905630" y="2585910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900423" y="258591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57320" y="24410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962527" y="2441003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9"/>
                </a:move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57320" y="24410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014342" y="22841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19422" y="228415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88"/>
                </a:move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014342" y="22841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071239" y="2048065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9"/>
                </a:moveTo>
                <a:lnTo>
                  <a:pt x="10160" y="13589"/>
                </a:lnTo>
                <a:lnTo>
                  <a:pt x="10160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076319" y="2054860"/>
            <a:ext cx="0" cy="515620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49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071239" y="25703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071239" y="20555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76319" y="2062352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21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071239" y="2504567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67939" y="740155"/>
            <a:ext cx="1878330" cy="2465705"/>
          </a:xfrm>
          <a:custGeom>
            <a:avLst/>
            <a:gdLst/>
            <a:ahLst/>
            <a:cxnLst/>
            <a:rect l="l" t="t" r="r" b="b"/>
            <a:pathLst>
              <a:path w="1878329" h="2465705">
                <a:moveTo>
                  <a:pt x="0" y="2465197"/>
                </a:moveTo>
                <a:lnTo>
                  <a:pt x="1878330" y="2465197"/>
                </a:lnTo>
                <a:lnTo>
                  <a:pt x="1878330" y="0"/>
                </a:lnTo>
                <a:lnTo>
                  <a:pt x="0" y="0"/>
                </a:lnTo>
                <a:lnTo>
                  <a:pt x="0" y="2465197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13791" y="497077"/>
            <a:ext cx="1878330" cy="243204"/>
          </a:xfrm>
          <a:custGeom>
            <a:avLst/>
            <a:gdLst/>
            <a:ahLst/>
            <a:cxnLst/>
            <a:rect l="l" t="t" r="r" b="b"/>
            <a:pathLst>
              <a:path w="1878330" h="243204">
                <a:moveTo>
                  <a:pt x="0" y="243078"/>
                </a:moveTo>
                <a:lnTo>
                  <a:pt x="1878330" y="243078"/>
                </a:lnTo>
                <a:lnTo>
                  <a:pt x="1878330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67939" y="497077"/>
            <a:ext cx="1878330" cy="243204"/>
          </a:xfrm>
          <a:custGeom>
            <a:avLst/>
            <a:gdLst/>
            <a:ahLst/>
            <a:cxnLst/>
            <a:rect l="l" t="t" r="r" b="b"/>
            <a:pathLst>
              <a:path w="1878329" h="243204">
                <a:moveTo>
                  <a:pt x="0" y="243078"/>
                </a:moveTo>
                <a:lnTo>
                  <a:pt x="1878330" y="243078"/>
                </a:lnTo>
                <a:lnTo>
                  <a:pt x="1878330" y="0"/>
                </a:lnTo>
                <a:lnTo>
                  <a:pt x="0" y="0"/>
                </a:lnTo>
                <a:lnTo>
                  <a:pt x="0" y="243078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8374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5295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12217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93801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50710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0763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 txBox="1"/>
          <p:nvPr/>
        </p:nvSpPr>
        <p:spPr>
          <a:xfrm>
            <a:off x="282066" y="2252091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282066" y="1505077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575818" y="309321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5818" y="234619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5818" y="15991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5818" y="8521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34629" y="1422010"/>
            <a:ext cx="196215" cy="1101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sediment height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711191" y="20943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84267" y="216458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4649596" y="1552193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282066" y="3011135"/>
            <a:ext cx="27622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935736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469644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2890011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3423792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3993007" y="3237068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1928748" y="3399494"/>
            <a:ext cx="12026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(meters)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282066" y="182981"/>
            <a:ext cx="3291204" cy="7531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deviation</a:t>
            </a:r>
            <a:endParaRPr sz="1100">
              <a:latin typeface="Arial"/>
              <a:cs typeface="Arial"/>
            </a:endParaRPr>
          </a:p>
          <a:p>
            <a:pPr marL="1217930">
              <a:lnSpc>
                <a:spcPct val="100000"/>
              </a:lnSpc>
              <a:spcBef>
                <a:spcPts val="650"/>
              </a:spcBef>
              <a:tabLst>
                <a:tab pos="317182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0" name="object 330"/>
          <p:cNvSpPr txBox="1">
            <a:spLocks noGrp="1"/>
          </p:cNvSpPr>
          <p:nvPr>
            <p:ph type="title"/>
          </p:nvPr>
        </p:nvSpPr>
        <p:spPr>
          <a:xfrm>
            <a:off x="601091" y="13080"/>
            <a:ext cx="320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 in SOUTHERN</a:t>
            </a:r>
            <a:r>
              <a:rPr spc="-95" dirty="0"/>
              <a:t> </a:t>
            </a:r>
            <a:r>
              <a:rPr dirty="0"/>
              <a:t>plots</a:t>
            </a:r>
          </a:p>
        </p:txBody>
      </p:sp>
      <p:sp>
        <p:nvSpPr>
          <p:cNvPr id="339" name="Slide Number Placeholder 3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62</a:t>
            </a:fld>
            <a:endParaRPr lang="es-MX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Standard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SOUTH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459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2680461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548" y="18729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2548" y="1065402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3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45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956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481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992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548" y="30841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548" y="227672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548" y="1469136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548" y="66166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7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83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707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18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743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25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487" y="229933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886" y="221259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7699" y="219138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4305" y="215404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0316" y="199758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5883" y="250469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411" y="24027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5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8027" y="23290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9096" y="23468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164" y="23185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5702" y="228866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8444" y="23599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9747" y="21055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3854" y="220852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0939" y="219430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2369" y="23679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36598" y="213982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1713" y="21628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6716" y="2334895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85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1036" y="22612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116" y="22612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1036" y="23526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04849" y="223075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9928" y="223075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0998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4849" y="23407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81455" y="22000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86535" y="2200020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9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81455" y="22969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77466" y="202044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82545" y="202044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0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77466" y="21634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716" y="239102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42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1036" y="23997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6116" y="2399792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8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1036" y="24926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3652" y="24015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8860" y="240157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3652" y="24747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04849" y="241503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09928" y="2415032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0"/>
                </a:moveTo>
                <a:lnTo>
                  <a:pt x="0" y="645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4849" y="2479548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75917" y="23613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0997" y="236131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75917" y="2406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1455" y="23293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86535" y="23293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1455" y="23916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84071" y="2350071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82356" y="2356866"/>
            <a:ext cx="13970" cy="71755"/>
          </a:xfrm>
          <a:custGeom>
            <a:avLst/>
            <a:gdLst/>
            <a:ahLst/>
            <a:cxnLst/>
            <a:rect l="l" t="t" r="r" b="b"/>
            <a:pathLst>
              <a:path w="13969" h="71755">
                <a:moveTo>
                  <a:pt x="0" y="71755"/>
                </a:moveTo>
                <a:lnTo>
                  <a:pt x="13588" y="71755"/>
                </a:lnTo>
                <a:lnTo>
                  <a:pt x="13588" y="0"/>
                </a:lnTo>
                <a:lnTo>
                  <a:pt x="0" y="0"/>
                </a:lnTo>
                <a:lnTo>
                  <a:pt x="0" y="71755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84071" y="242182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500" y="236048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93786" y="2367279"/>
            <a:ext cx="13970" cy="57150"/>
          </a:xfrm>
          <a:custGeom>
            <a:avLst/>
            <a:gdLst/>
            <a:ahLst/>
            <a:cxnLst/>
            <a:rect l="l" t="t" r="r" b="b"/>
            <a:pathLst>
              <a:path w="13969" h="57150">
                <a:moveTo>
                  <a:pt x="0" y="57022"/>
                </a:moveTo>
                <a:lnTo>
                  <a:pt x="13588" y="57022"/>
                </a:lnTo>
                <a:lnTo>
                  <a:pt x="13588" y="0"/>
                </a:lnTo>
                <a:lnTo>
                  <a:pt x="0" y="0"/>
                </a:lnTo>
                <a:lnTo>
                  <a:pt x="0" y="57022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95500" y="2417508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89607" y="230670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94688" y="2306701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2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89607" y="237591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26692" y="23183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31772" y="2318385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584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26692" y="23642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38122" y="23044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43201" y="2304414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38122" y="23417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2223" y="22669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7430" y="2266950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2223" y="23126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77466" y="221767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82545" y="221767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77466" y="228320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503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2610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9717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6824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2548" y="540638"/>
            <a:ext cx="1631314" cy="2665095"/>
          </a:xfrm>
          <a:custGeom>
            <a:avLst/>
            <a:gdLst/>
            <a:ahLst/>
            <a:cxnLst/>
            <a:rect l="l" t="t" r="r" b="b"/>
            <a:pathLst>
              <a:path w="1631314" h="2665095">
                <a:moveTo>
                  <a:pt x="0" y="2664714"/>
                </a:moveTo>
                <a:lnTo>
                  <a:pt x="1631188" y="2664714"/>
                </a:lnTo>
                <a:lnTo>
                  <a:pt x="1631188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9682" y="2680461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9682" y="18729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9682" y="1065402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063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9158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7670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618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4705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9682" y="30841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9682" y="227672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89682" y="1469136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9682" y="66166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6385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4896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340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1932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443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8967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301620" y="234581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618104" y="235292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529713" y="2298319"/>
            <a:ext cx="3917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825" baseline="-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17" baseline="-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397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52089" y="2167127"/>
            <a:ext cx="78676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577" baseline="-4678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77" baseline="-38011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r>
              <a:rPr sz="1425" spc="-577" baseline="-2923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77" baseline="-1169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77" baseline="584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77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412" baseline="292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spc="-405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27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146041" y="2167127"/>
            <a:ext cx="2012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7960" algn="l"/>
              </a:tabLst>
            </a:pPr>
            <a:r>
              <a:rPr sz="950" u="heavy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u="heavy" spc="5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113151" y="2093467"/>
            <a:ext cx="76517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-562" baseline="-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37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62" baseline="-2339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62" baseline="-17543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r>
              <a:rPr sz="1425" spc="-562" baseline="-2631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62" baseline="-20467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562" baseline="-8771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375" dirty="0">
                <a:solidFill>
                  <a:srgbClr val="000080"/>
                </a:solidFill>
                <a:latin typeface="MS UI Gothic"/>
                <a:cs typeface="MS UI Gothic"/>
              </a:rPr>
              <a:t>●●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303017" y="254063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31110" y="24759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82417" y="23860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01214" y="98717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19501" y="22381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85160" y="23232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753486" y="23991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72410" y="24185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90570" y="24709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56229" y="23384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24682" y="23050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43479" y="13370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61767" y="21677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27298" y="22805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95751" y="22562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14548" y="23154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32835" y="22470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84144" y="240423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35451" y="26610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46882" y="22312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40989" y="23845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89503" y="25739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43604" y="23011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00628" y="24712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57778" y="24729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14801" y="23162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71823" y="21466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28846" y="21813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63851" y="2182748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99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86735" y="22019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91942" y="2201926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99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86735" y="22889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38170" y="218135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643251" y="2181351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638170" y="227711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75254" y="217449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80335" y="2174494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08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675254" y="2236787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59" y="13588"/>
                </a:lnTo>
                <a:lnTo>
                  <a:pt x="1015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740786" y="213385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745867" y="2133854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40786" y="224193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09239" y="21273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14320" y="212737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696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09239" y="224434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828035" y="200799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33116" y="2007997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31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828035" y="21073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846323" y="18917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851404" y="189179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6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846323" y="20013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11855" y="183781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17063" y="183781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4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11855" y="197065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80308" y="172910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85516" y="1729104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04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80308" y="18511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17392" y="160693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022473" y="1606930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84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17392" y="17453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82925" y="15323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088132" y="1532382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082925" y="16504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51377" y="148005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56585" y="148005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36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151377" y="161442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70301" y="140055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75380" y="1400555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170301" y="1554099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39770" y="246735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44976" y="246735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26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239770" y="26826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91204" y="23539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96284" y="2353945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87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91204" y="259181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302508" y="23009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07715" y="2300985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02508" y="249770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396615" y="23408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401821" y="234086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96615" y="24932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33698" y="23141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438905" y="231419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0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433698" y="24632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445128" y="228688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50335" y="228688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445128" y="24309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99358" y="229508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504438" y="23018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5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99358" y="25584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556380" y="212191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61460" y="212191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9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56380" y="222961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613403" y="22009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18484" y="2200910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57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13403" y="23564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670427" y="21878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675507" y="218782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4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70427" y="23412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27450" y="23371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32657" y="233718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27450" y="25391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84472" y="213867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89679" y="2138679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84472" y="228142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363851" y="251028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86735" y="24603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91942" y="246037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83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586735" y="263220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638170" y="236588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643251" y="2365882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84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38170" y="254673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675254" y="224605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59" y="13588"/>
                </a:lnTo>
                <a:lnTo>
                  <a:pt x="1015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680335" y="2252852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8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675254" y="236372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40786" y="231025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745867" y="2310257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40786" y="24766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809239" y="23651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814320" y="236512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53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809239" y="257365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28035" y="24230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833116" y="242303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4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828035" y="255447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846323" y="24504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851404" y="2450464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2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846323" y="26316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911855" y="23111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917063" y="2311145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911855" y="250621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980308" y="23098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985516" y="230987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980308" y="24406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999104" y="11884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004311" y="1188466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76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99104" y="16261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017392" y="21118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022473" y="211188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017392" y="236397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082925" y="220167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088132" y="2201672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19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082925" y="24998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151377" y="216890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56585" y="216890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0"/>
                </a:moveTo>
                <a:lnTo>
                  <a:pt x="0" y="3153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51377" y="248424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70301" y="231927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175380" y="2319273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170301" y="245211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188461" y="221602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193669" y="221602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4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188461" y="241846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302508" y="21676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07715" y="2167635"/>
            <a:ext cx="0" cy="267970"/>
          </a:xfrm>
          <a:custGeom>
            <a:avLst/>
            <a:gdLst/>
            <a:ahLst/>
            <a:cxnLst/>
            <a:rect l="l" t="t" r="r" b="b"/>
            <a:pathLst>
              <a:path h="267969">
                <a:moveTo>
                  <a:pt x="0" y="0"/>
                </a:moveTo>
                <a:lnTo>
                  <a:pt x="0" y="2675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302508" y="243522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396615" y="220395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01821" y="2203957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52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396615" y="27054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445128" y="23573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450335" y="2357373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45128" y="293077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99358" y="22759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04438" y="2282698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99358" y="245986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84472" y="21729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789679" y="217297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22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784472" y="233019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66204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331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0431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1753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289682" y="540638"/>
            <a:ext cx="1631314" cy="2665095"/>
          </a:xfrm>
          <a:custGeom>
            <a:avLst/>
            <a:gdLst/>
            <a:ahLst/>
            <a:cxnLst/>
            <a:rect l="l" t="t" r="r" b="b"/>
            <a:pathLst>
              <a:path w="1631314" h="2665095">
                <a:moveTo>
                  <a:pt x="0" y="2664714"/>
                </a:moveTo>
                <a:lnTo>
                  <a:pt x="1631188" y="2664714"/>
                </a:lnTo>
                <a:lnTo>
                  <a:pt x="1631188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2548" y="297561"/>
            <a:ext cx="1631314" cy="243204"/>
          </a:xfrm>
          <a:custGeom>
            <a:avLst/>
            <a:gdLst/>
            <a:ahLst/>
            <a:cxnLst/>
            <a:rect l="l" t="t" r="r" b="b"/>
            <a:pathLst>
              <a:path w="1631314" h="243204">
                <a:moveTo>
                  <a:pt x="0" y="243077"/>
                </a:moveTo>
                <a:lnTo>
                  <a:pt x="1631188" y="243077"/>
                </a:lnTo>
                <a:lnTo>
                  <a:pt x="1631188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 txBox="1"/>
          <p:nvPr/>
        </p:nvSpPr>
        <p:spPr>
          <a:xfrm>
            <a:off x="1180846" y="324993"/>
            <a:ext cx="434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2289682" y="297561"/>
            <a:ext cx="1631314" cy="243204"/>
          </a:xfrm>
          <a:custGeom>
            <a:avLst/>
            <a:gdLst/>
            <a:ahLst/>
            <a:cxnLst/>
            <a:rect l="l" t="t" r="r" b="b"/>
            <a:pathLst>
              <a:path w="1631314" h="243204">
                <a:moveTo>
                  <a:pt x="0" y="243077"/>
                </a:moveTo>
                <a:lnTo>
                  <a:pt x="1631188" y="243077"/>
                </a:lnTo>
                <a:lnTo>
                  <a:pt x="1631188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3004311" y="324993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65671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418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2707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121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79743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08254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36385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64896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340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21932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5044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78967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250825" y="218262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250825" y="1375028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250825" y="56756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544576" y="30841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44576" y="22767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44576" y="146913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44576" y="661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4246498" y="139979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4370959" y="1415414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4124071" y="1851532"/>
            <a:ext cx="313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4185665" y="23304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 txBox="1"/>
          <p:nvPr/>
        </p:nvSpPr>
        <p:spPr>
          <a:xfrm>
            <a:off x="4146041" y="2087117"/>
            <a:ext cx="356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10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250825" y="3002118"/>
            <a:ext cx="27622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571626" y="3237068"/>
            <a:ext cx="1708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1179067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1428877" y="3237068"/>
            <a:ext cx="102044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815" algn="l"/>
                <a:tab pos="582930" algn="l"/>
                <a:tab pos="862330" algn="l"/>
              </a:tabLst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	15	20	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2600960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288607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3136010" y="3237068"/>
            <a:ext cx="73723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180" algn="l"/>
                <a:tab pos="582930" algn="l"/>
              </a:tabLst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	15	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1798573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4370959" y="2306573"/>
            <a:ext cx="131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7" name="object 317"/>
          <p:cNvSpPr txBox="1">
            <a:spLocks noGrp="1"/>
          </p:cNvSpPr>
          <p:nvPr>
            <p:ph type="title"/>
          </p:nvPr>
        </p:nvSpPr>
        <p:spPr>
          <a:xfrm>
            <a:off x="569848" y="13080"/>
            <a:ext cx="2219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</a:t>
            </a:r>
            <a:r>
              <a:rPr spc="-90" dirty="0"/>
              <a:t> </a:t>
            </a:r>
            <a:r>
              <a:rPr dirty="0"/>
              <a:t>SOUTH</a:t>
            </a:r>
          </a:p>
        </p:txBody>
      </p:sp>
      <p:sp>
        <p:nvSpPr>
          <p:cNvPr id="327" name="object 228"/>
          <p:cNvSpPr txBox="1"/>
          <p:nvPr/>
        </p:nvSpPr>
        <p:spPr>
          <a:xfrm>
            <a:off x="2424686" y="-5046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s-MX" sz="1100" spc="-5" dirty="0" smtClean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28" name="Slide Number Placeholder 3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64</a:t>
            </a:fld>
            <a:endParaRPr lang="es-MX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2680461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548" y="18729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2548" y="1065402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33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45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956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481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992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548" y="30841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548" y="227672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548" y="1469136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548" y="66166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7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183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707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18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743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825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487" y="229933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886" y="221259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7699" y="219138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4305" y="2154047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0316" y="199758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5883" y="23699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975" y="237604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5411" y="23679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5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705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2494" y="237705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8027" y="23134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480" y="229019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5275" y="23225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3563" y="232562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9096" y="22710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7549" y="227101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4633" y="22528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0164" y="22195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8617" y="21802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7541" y="21640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9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5702" y="21842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77010" y="21165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8444" y="21650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9747" y="21701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3854" y="218224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70939" y="21579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82369" y="219138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36598" y="21559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3620" y="217512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50644" y="215900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07667" y="21388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64689" y="21175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1713" y="211556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716" y="2334895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85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1036" y="22612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6116" y="22612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1036" y="23526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4849" y="2230754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9928" y="2230754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0998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04849" y="234073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1455" y="219322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9"/>
                </a:moveTo>
                <a:lnTo>
                  <a:pt x="10286" y="13589"/>
                </a:lnTo>
                <a:lnTo>
                  <a:pt x="10286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86535" y="2200020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9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81455" y="229012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9"/>
                </a:moveTo>
                <a:lnTo>
                  <a:pt x="10286" y="13589"/>
                </a:lnTo>
                <a:lnTo>
                  <a:pt x="10286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77466" y="202044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82545" y="202044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00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77466" y="216344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6716" y="239102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42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9728" y="23997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808" y="2399792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8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9728" y="24926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1036" y="24015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6116" y="240157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1036" y="24747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8121" y="24150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3200" y="2415032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0"/>
                </a:moveTo>
                <a:lnTo>
                  <a:pt x="0" y="645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8121" y="247954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33652" y="23613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8860" y="236131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0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33652" y="24060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2105" y="23293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7313" y="232930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5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2105" y="23916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20902" y="23568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19314" y="2356866"/>
            <a:ext cx="13970" cy="71755"/>
          </a:xfrm>
          <a:custGeom>
            <a:avLst/>
            <a:gdLst/>
            <a:ahLst/>
            <a:cxnLst/>
            <a:rect l="l" t="t" r="r" b="b"/>
            <a:pathLst>
              <a:path w="13969" h="71755">
                <a:moveTo>
                  <a:pt x="0" y="71755"/>
                </a:moveTo>
                <a:lnTo>
                  <a:pt x="13588" y="71755"/>
                </a:lnTo>
                <a:lnTo>
                  <a:pt x="13588" y="0"/>
                </a:lnTo>
                <a:lnTo>
                  <a:pt x="0" y="0"/>
                </a:lnTo>
                <a:lnTo>
                  <a:pt x="0" y="71755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20902" y="24286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39189" y="236727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7602" y="2367279"/>
            <a:ext cx="13970" cy="57150"/>
          </a:xfrm>
          <a:custGeom>
            <a:avLst/>
            <a:gdLst/>
            <a:ahLst/>
            <a:cxnLst/>
            <a:rect l="l" t="t" r="r" b="b"/>
            <a:pathLst>
              <a:path w="13969" h="57150">
                <a:moveTo>
                  <a:pt x="0" y="57022"/>
                </a:moveTo>
                <a:lnTo>
                  <a:pt x="13588" y="57022"/>
                </a:lnTo>
                <a:lnTo>
                  <a:pt x="13588" y="0"/>
                </a:lnTo>
                <a:lnTo>
                  <a:pt x="0" y="0"/>
                </a:lnTo>
                <a:lnTo>
                  <a:pt x="0" y="57022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39189" y="242430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4849" y="2306701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9928" y="2306701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21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4849" y="2375916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73302" y="2318385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78382" y="2318385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584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73302" y="2364232"/>
            <a:ext cx="10160" cy="0"/>
          </a:xfrm>
          <a:custGeom>
            <a:avLst/>
            <a:gdLst/>
            <a:ahLst/>
            <a:cxnLst/>
            <a:rect l="l" t="t" r="r" b="b"/>
            <a:pathLst>
              <a:path w="10159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10258" y="230441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15466" y="2304414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10258" y="234175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75917" y="22669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80997" y="2266950"/>
            <a:ext cx="0" cy="45720"/>
          </a:xfrm>
          <a:custGeom>
            <a:avLst/>
            <a:gdLst/>
            <a:ahLst/>
            <a:cxnLst/>
            <a:rect l="l" t="t" r="r" b="b"/>
            <a:pathLst>
              <a:path h="45719">
                <a:moveTo>
                  <a:pt x="0" y="0"/>
                </a:moveTo>
                <a:lnTo>
                  <a:pt x="0" y="4571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75917" y="23126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4371" y="221767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9450" y="221767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44371" y="228320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63166" y="22085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68247" y="2208529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56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63166" y="22600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81455" y="221062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6" y="13588"/>
                </a:lnTo>
                <a:lnTo>
                  <a:pt x="10286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86535" y="2217420"/>
            <a:ext cx="0" cy="74295"/>
          </a:xfrm>
          <a:custGeom>
            <a:avLst/>
            <a:gdLst/>
            <a:ahLst/>
            <a:cxnLst/>
            <a:rect l="l" t="t" r="r" b="b"/>
            <a:pathLst>
              <a:path h="74294">
                <a:moveTo>
                  <a:pt x="0" y="0"/>
                </a:moveTo>
                <a:lnTo>
                  <a:pt x="0" y="741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81455" y="228479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6" y="13588"/>
                </a:lnTo>
                <a:lnTo>
                  <a:pt x="10286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32763" y="21654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37842" y="21654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67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32763" y="220814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84071" y="218713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82356" y="2193925"/>
            <a:ext cx="13970" cy="83185"/>
          </a:xfrm>
          <a:custGeom>
            <a:avLst/>
            <a:gdLst/>
            <a:ahLst/>
            <a:cxnLst/>
            <a:rect l="l" t="t" r="r" b="b"/>
            <a:pathLst>
              <a:path w="13969" h="83185">
                <a:moveTo>
                  <a:pt x="0" y="82677"/>
                </a:moveTo>
                <a:lnTo>
                  <a:pt x="13588" y="82677"/>
                </a:lnTo>
                <a:lnTo>
                  <a:pt x="13588" y="0"/>
                </a:lnTo>
                <a:lnTo>
                  <a:pt x="0" y="0"/>
                </a:lnTo>
                <a:lnTo>
                  <a:pt x="0" y="82677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84071" y="226980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95500" y="2185987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93786" y="2192782"/>
            <a:ext cx="13970" cy="95250"/>
          </a:xfrm>
          <a:custGeom>
            <a:avLst/>
            <a:gdLst/>
            <a:ahLst/>
            <a:cxnLst/>
            <a:rect l="l" t="t" r="r" b="b"/>
            <a:pathLst>
              <a:path w="13969" h="95250">
                <a:moveTo>
                  <a:pt x="0" y="95123"/>
                </a:moveTo>
                <a:lnTo>
                  <a:pt x="13588" y="95123"/>
                </a:lnTo>
                <a:lnTo>
                  <a:pt x="13588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95500" y="228111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89607" y="221335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94688" y="2213355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23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89607" y="229158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26692" y="217487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31772" y="2174875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80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26692" y="22816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38122" y="2213991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43201" y="221399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12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38122" y="23091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92223" y="218274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97430" y="2182748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9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92223" y="226974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49247" y="22019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54454" y="2201926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99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49247" y="22889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06270" y="218135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11476" y="2181351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06270" y="22771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63292" y="21744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68500" y="2174494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908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963292" y="22435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20442" y="213385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25523" y="2133854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020442" y="224193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77466" y="212737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82545" y="2127376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0"/>
                </a:moveTo>
                <a:lnTo>
                  <a:pt x="0" y="11696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77466" y="224434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5503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2610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9717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6824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2548" y="540638"/>
            <a:ext cx="1631314" cy="2665095"/>
          </a:xfrm>
          <a:custGeom>
            <a:avLst/>
            <a:gdLst/>
            <a:ahLst/>
            <a:cxnLst/>
            <a:rect l="l" t="t" r="r" b="b"/>
            <a:pathLst>
              <a:path w="1631314" h="2665095">
                <a:moveTo>
                  <a:pt x="0" y="2664714"/>
                </a:moveTo>
                <a:lnTo>
                  <a:pt x="1631188" y="2664714"/>
                </a:lnTo>
                <a:lnTo>
                  <a:pt x="1631188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289682" y="2680461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89682" y="18729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89682" y="1065402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5063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79158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7670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618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4705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89682" y="3084195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289682" y="227672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89682" y="1469136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89682" y="661669"/>
            <a:ext cx="1631314" cy="0"/>
          </a:xfrm>
          <a:custGeom>
            <a:avLst/>
            <a:gdLst/>
            <a:ahLst/>
            <a:cxnLst/>
            <a:rect l="l" t="t" r="r" b="b"/>
            <a:pathLst>
              <a:path w="1631314">
                <a:moveTo>
                  <a:pt x="0" y="0"/>
                </a:moveTo>
                <a:lnTo>
                  <a:pt x="1631188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36385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4896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340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1932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0443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8967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2301620" y="248056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581020" y="237845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683636" y="230492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854832" y="232270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3025901" y="2184273"/>
            <a:ext cx="464184" cy="2559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885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885"/>
              </a:lnSpc>
            </a:pPr>
            <a:r>
              <a:rPr sz="1425" spc="-67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-45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234054" y="2343785"/>
            <a:ext cx="30480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5" spc="44" baseline="292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202" baseline="2923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245485" y="2081402"/>
            <a:ext cx="347345" cy="264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pc="18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425" spc="44" baseline="-14619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1425" baseline="-14619">
              <a:latin typeface="MS UI Gothic"/>
              <a:cs typeface="MS UI Gothic"/>
            </a:endParaRPr>
          </a:p>
          <a:p>
            <a:pPr marL="5715" algn="ctr">
              <a:lnSpc>
                <a:spcPts val="919"/>
              </a:lnSpc>
            </a:pPr>
            <a:r>
              <a:rPr sz="950" spc="-434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727450" y="213855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303017" y="254063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31110" y="24759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82417" y="238607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601214" y="98717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619501" y="223812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85160" y="23232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753486" y="239915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772410" y="241858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790570" y="247091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56229" y="23384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4682" y="230505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539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3479" y="133705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09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61767" y="21677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27298" y="22805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95751" y="22562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14548" y="231546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132835" y="224701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184144" y="240423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35451" y="266103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46882" y="223126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340989" y="23845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389503" y="257390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443604" y="230111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00628" y="24712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57778" y="247294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614801" y="2316226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706" y="0"/>
                </a:moveTo>
                <a:lnTo>
                  <a:pt x="0" y="105410"/>
                </a:lnTo>
                <a:lnTo>
                  <a:pt x="121538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671823" y="2146680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538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28846" y="218135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538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363851" y="246735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265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638170" y="2347150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8"/>
                </a:moveTo>
                <a:lnTo>
                  <a:pt x="10160" y="13588"/>
                </a:lnTo>
                <a:lnTo>
                  <a:pt x="10160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643251" y="2353945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871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38170" y="259181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740786" y="2294191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45867" y="2300985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72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40786" y="2497708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911855" y="23408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917063" y="234086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911855" y="248646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082925" y="23141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88132" y="231419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0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082925" y="246329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188461" y="2286889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93669" y="228688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88461" y="2424112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91204" y="2301875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96284" y="2301875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5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91204" y="2558414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302508" y="212191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307715" y="212191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69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02508" y="2229611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96615" y="219411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401821" y="2200910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574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396615" y="23564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433698" y="218782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438905" y="2187829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41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433698" y="2334450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445128" y="233038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450335" y="233718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445128" y="25391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499358" y="213867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504438" y="2138679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4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499358" y="227463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784472" y="216007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789679" y="216687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20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784472" y="22990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363851" y="251028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586735" y="246037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91942" y="246037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83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86735" y="2632201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638170" y="2359088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69">
                <a:moveTo>
                  <a:pt x="0" y="13589"/>
                </a:moveTo>
                <a:lnTo>
                  <a:pt x="10160" y="13589"/>
                </a:lnTo>
                <a:lnTo>
                  <a:pt x="10160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643251" y="2365882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84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638170" y="2546730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675254" y="2252852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680335" y="2252852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8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75254" y="236372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5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740786" y="2303462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745867" y="2310257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740786" y="247662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809239" y="236512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814320" y="236512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533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809239" y="257365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828035" y="24230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33116" y="2423032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44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828035" y="255447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846323" y="245046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851404" y="2450464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229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46323" y="263169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911855" y="231114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917063" y="2311145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911855" y="249942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980308" y="230987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985516" y="2309876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980308" y="244068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999104" y="11884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004311" y="1188466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76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999104" y="162610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017392" y="211188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022473" y="211188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209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017392" y="236397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082925" y="220167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088132" y="2201672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19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082925" y="249986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151377" y="2168905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156585" y="216890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0"/>
                </a:moveTo>
                <a:lnTo>
                  <a:pt x="0" y="3153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51377" y="2484247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70301" y="2319273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75380" y="2319273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4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70301" y="2452116"/>
            <a:ext cx="10160" cy="0"/>
          </a:xfrm>
          <a:custGeom>
            <a:avLst/>
            <a:gdLst/>
            <a:ahLst/>
            <a:cxnLst/>
            <a:rect l="l" t="t" r="r" b="b"/>
            <a:pathLst>
              <a:path w="10160">
                <a:moveTo>
                  <a:pt x="0" y="0"/>
                </a:moveTo>
                <a:lnTo>
                  <a:pt x="1016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88461" y="2216023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193669" y="221602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437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188461" y="241166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302508" y="216763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307715" y="2167635"/>
            <a:ext cx="0" cy="267970"/>
          </a:xfrm>
          <a:custGeom>
            <a:avLst/>
            <a:gdLst/>
            <a:ahLst/>
            <a:cxnLst/>
            <a:rect l="l" t="t" r="r" b="b"/>
            <a:pathLst>
              <a:path h="267969">
                <a:moveTo>
                  <a:pt x="0" y="0"/>
                </a:moveTo>
                <a:lnTo>
                  <a:pt x="0" y="26758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302508" y="243522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396615" y="219716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401821" y="2203957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52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396615" y="270548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45128" y="2350579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50335" y="2357373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45128" y="293077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499358" y="2275903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9"/>
                </a:moveTo>
                <a:lnTo>
                  <a:pt x="10287" y="13589"/>
                </a:lnTo>
                <a:lnTo>
                  <a:pt x="1028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504438" y="2282698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716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99358" y="245986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784472" y="216617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69">
                <a:moveTo>
                  <a:pt x="0" y="13588"/>
                </a:moveTo>
                <a:lnTo>
                  <a:pt x="10287" y="13588"/>
                </a:lnTo>
                <a:lnTo>
                  <a:pt x="1028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789679" y="217297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226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784472" y="233019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2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66204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331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0431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1753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289682" y="540638"/>
            <a:ext cx="1631314" cy="2665095"/>
          </a:xfrm>
          <a:custGeom>
            <a:avLst/>
            <a:gdLst/>
            <a:ahLst/>
            <a:cxnLst/>
            <a:rect l="l" t="t" r="r" b="b"/>
            <a:pathLst>
              <a:path w="1631314" h="2665095">
                <a:moveTo>
                  <a:pt x="0" y="2664714"/>
                </a:moveTo>
                <a:lnTo>
                  <a:pt x="1631188" y="2664714"/>
                </a:lnTo>
                <a:lnTo>
                  <a:pt x="1631188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2548" y="297561"/>
            <a:ext cx="1631314" cy="243204"/>
          </a:xfrm>
          <a:custGeom>
            <a:avLst/>
            <a:gdLst/>
            <a:ahLst/>
            <a:cxnLst/>
            <a:rect l="l" t="t" r="r" b="b"/>
            <a:pathLst>
              <a:path w="1631314" h="243204">
                <a:moveTo>
                  <a:pt x="0" y="243077"/>
                </a:moveTo>
                <a:lnTo>
                  <a:pt x="1631188" y="243077"/>
                </a:lnTo>
                <a:lnTo>
                  <a:pt x="1631188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1332483" y="324993"/>
            <a:ext cx="131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2289682" y="297561"/>
            <a:ext cx="1631314" cy="243204"/>
          </a:xfrm>
          <a:custGeom>
            <a:avLst/>
            <a:gdLst/>
            <a:ahLst/>
            <a:cxnLst/>
            <a:rect l="l" t="t" r="r" b="b"/>
            <a:pathLst>
              <a:path w="1631314" h="243204">
                <a:moveTo>
                  <a:pt x="0" y="243077"/>
                </a:moveTo>
                <a:lnTo>
                  <a:pt x="1631188" y="243077"/>
                </a:lnTo>
                <a:lnTo>
                  <a:pt x="1631188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 txBox="1"/>
          <p:nvPr/>
        </p:nvSpPr>
        <p:spPr>
          <a:xfrm>
            <a:off x="3039617" y="324993"/>
            <a:ext cx="131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65671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418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22707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5121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79743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08254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36385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64896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9340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21932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5044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78967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 txBox="1"/>
          <p:nvPr/>
        </p:nvSpPr>
        <p:spPr>
          <a:xfrm>
            <a:off x="250825" y="218262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250825" y="1375028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250825" y="56756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544576" y="308419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44576" y="22767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44576" y="146913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44576" y="661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4185665" y="165874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282"/>
                </a:lnTo>
                <a:lnTo>
                  <a:pt x="121666" y="105282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158741" y="1728977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4124071" y="1116583"/>
            <a:ext cx="681990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5080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4246498" y="2290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>
            <a:off x="4370959" y="2306573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250825" y="3002118"/>
            <a:ext cx="27622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571626" y="3237068"/>
            <a:ext cx="17081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1179067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428877" y="3237068"/>
            <a:ext cx="1020444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815" algn="l"/>
                <a:tab pos="582930" algn="l"/>
                <a:tab pos="862330" algn="l"/>
              </a:tabLst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	15	20	−5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2600960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886075" y="3237068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3136010" y="3237068"/>
            <a:ext cx="73723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180" algn="l"/>
                <a:tab pos="582930" algn="l"/>
              </a:tabLst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	15	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1798573" y="3399494"/>
            <a:ext cx="906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5" name="object 335"/>
          <p:cNvSpPr txBox="1">
            <a:spLocks noGrp="1"/>
          </p:cNvSpPr>
          <p:nvPr>
            <p:ph type="title"/>
          </p:nvPr>
        </p:nvSpPr>
        <p:spPr>
          <a:xfrm>
            <a:off x="569848" y="13080"/>
            <a:ext cx="2219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</a:t>
            </a:r>
            <a:r>
              <a:rPr spc="-90" dirty="0"/>
              <a:t> </a:t>
            </a:r>
            <a:r>
              <a:rPr dirty="0"/>
              <a:t>SOUTH</a:t>
            </a:r>
          </a:p>
        </p:txBody>
      </p:sp>
      <p:sp>
        <p:nvSpPr>
          <p:cNvPr id="345" name="object 228"/>
          <p:cNvSpPr txBox="1"/>
          <p:nvPr/>
        </p:nvSpPr>
        <p:spPr>
          <a:xfrm>
            <a:off x="2424686" y="-5046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s-MX" sz="1100" spc="-5" dirty="0" smtClean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46" name="Slide Number Placeholder 3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65</a:t>
            </a:fld>
            <a:endParaRPr lang="es-MX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4937760" cy="615553"/>
          </a:xfrm>
        </p:spPr>
        <p:txBody>
          <a:bodyPr/>
          <a:lstStyle/>
          <a:p>
            <a:pPr algn="ctr"/>
            <a:r>
              <a:rPr lang="en-US" sz="4000" dirty="0" smtClean="0"/>
              <a:t>Bar plot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DGPS – SOUTH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57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48" y="2887091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2548" y="2251201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2548" y="161543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548" y="97967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2548" y="3204972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548" y="2569210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548" y="1933320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548" y="1297558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548" y="66166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3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63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01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40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79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1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56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0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46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885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724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562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40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240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07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930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769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607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446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285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123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962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813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652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491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330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168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007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1846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6684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1536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375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1213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6052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0891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5729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568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5419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0258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2554" y="661669"/>
            <a:ext cx="0" cy="2142490"/>
          </a:xfrm>
          <a:custGeom>
            <a:avLst/>
            <a:gdLst/>
            <a:ahLst/>
            <a:cxnLst/>
            <a:rect l="l" t="t" r="r" b="b"/>
            <a:pathLst>
              <a:path h="2142490">
                <a:moveTo>
                  <a:pt x="0" y="0"/>
                </a:moveTo>
                <a:lnTo>
                  <a:pt x="0" y="2142363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0709" y="661797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4">
                <a:moveTo>
                  <a:pt x="0" y="0"/>
                </a:moveTo>
                <a:lnTo>
                  <a:pt x="0" y="1999614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9327" y="661669"/>
            <a:ext cx="0" cy="2062480"/>
          </a:xfrm>
          <a:custGeom>
            <a:avLst/>
            <a:gdLst/>
            <a:ahLst/>
            <a:cxnLst/>
            <a:rect l="l" t="t" r="r" b="b"/>
            <a:pathLst>
              <a:path h="2062480">
                <a:moveTo>
                  <a:pt x="0" y="0"/>
                </a:moveTo>
                <a:lnTo>
                  <a:pt x="0" y="2061972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611" y="661669"/>
            <a:ext cx="0" cy="1931670"/>
          </a:xfrm>
          <a:custGeom>
            <a:avLst/>
            <a:gdLst/>
            <a:ahLst/>
            <a:cxnLst/>
            <a:rect l="l" t="t" r="r" b="b"/>
            <a:pathLst>
              <a:path h="1931670">
                <a:moveTo>
                  <a:pt x="0" y="0"/>
                </a:moveTo>
                <a:lnTo>
                  <a:pt x="0" y="193128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3630" y="661669"/>
            <a:ext cx="0" cy="2004060"/>
          </a:xfrm>
          <a:custGeom>
            <a:avLst/>
            <a:gdLst/>
            <a:ahLst/>
            <a:cxnLst/>
            <a:rect l="l" t="t" r="r" b="b"/>
            <a:pathLst>
              <a:path h="2004060">
                <a:moveTo>
                  <a:pt x="0" y="0"/>
                </a:moveTo>
                <a:lnTo>
                  <a:pt x="0" y="2004060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8163" y="661669"/>
            <a:ext cx="0" cy="2018030"/>
          </a:xfrm>
          <a:custGeom>
            <a:avLst/>
            <a:gdLst/>
            <a:ahLst/>
            <a:cxnLst/>
            <a:rect l="l" t="t" r="r" b="b"/>
            <a:pathLst>
              <a:path h="2018030">
                <a:moveTo>
                  <a:pt x="0" y="0"/>
                </a:moveTo>
                <a:lnTo>
                  <a:pt x="0" y="2018030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6319" y="661669"/>
            <a:ext cx="0" cy="1915160"/>
          </a:xfrm>
          <a:custGeom>
            <a:avLst/>
            <a:gdLst/>
            <a:ahLst/>
            <a:cxnLst/>
            <a:rect l="l" t="t" r="r" b="b"/>
            <a:pathLst>
              <a:path h="1915160">
                <a:moveTo>
                  <a:pt x="0" y="0"/>
                </a:moveTo>
                <a:lnTo>
                  <a:pt x="0" y="1914652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0853" y="661669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5">
                <a:moveTo>
                  <a:pt x="0" y="0"/>
                </a:moveTo>
                <a:lnTo>
                  <a:pt x="0" y="1995677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97000" y="661797"/>
            <a:ext cx="0" cy="1972310"/>
          </a:xfrm>
          <a:custGeom>
            <a:avLst/>
            <a:gdLst/>
            <a:ahLst/>
            <a:cxnLst/>
            <a:rect l="l" t="t" r="r" b="b"/>
            <a:pathLst>
              <a:path h="1972310">
                <a:moveTo>
                  <a:pt x="0" y="0"/>
                </a:moveTo>
                <a:lnTo>
                  <a:pt x="0" y="1972183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75155" y="661669"/>
            <a:ext cx="0" cy="1885314"/>
          </a:xfrm>
          <a:custGeom>
            <a:avLst/>
            <a:gdLst/>
            <a:ahLst/>
            <a:cxnLst/>
            <a:rect l="l" t="t" r="r" b="b"/>
            <a:pathLst>
              <a:path h="1885314">
                <a:moveTo>
                  <a:pt x="0" y="0"/>
                </a:moveTo>
                <a:lnTo>
                  <a:pt x="0" y="1885188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82915" y="661797"/>
            <a:ext cx="0" cy="2028189"/>
          </a:xfrm>
          <a:custGeom>
            <a:avLst/>
            <a:gdLst/>
            <a:ahLst/>
            <a:cxnLst/>
            <a:rect l="l" t="t" r="r" b="b"/>
            <a:pathLst>
              <a:path h="2028189">
                <a:moveTo>
                  <a:pt x="0" y="0"/>
                </a:moveTo>
                <a:lnTo>
                  <a:pt x="0" y="2028189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1302" y="661797"/>
            <a:ext cx="0" cy="1828164"/>
          </a:xfrm>
          <a:custGeom>
            <a:avLst/>
            <a:gdLst/>
            <a:ahLst/>
            <a:cxnLst/>
            <a:rect l="l" t="t" r="r" b="b"/>
            <a:pathLst>
              <a:path h="1828164">
                <a:moveTo>
                  <a:pt x="0" y="0"/>
                </a:moveTo>
                <a:lnTo>
                  <a:pt x="0" y="1827911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57908" y="661669"/>
            <a:ext cx="43815" cy="1909445"/>
          </a:xfrm>
          <a:custGeom>
            <a:avLst/>
            <a:gdLst/>
            <a:ahLst/>
            <a:cxnLst/>
            <a:rect l="l" t="t" r="r" b="b"/>
            <a:pathLst>
              <a:path w="43815" h="1909445">
                <a:moveTo>
                  <a:pt x="0" y="1909064"/>
                </a:moveTo>
                <a:lnTo>
                  <a:pt x="43561" y="1909064"/>
                </a:lnTo>
                <a:lnTo>
                  <a:pt x="43561" y="0"/>
                </a:lnTo>
                <a:lnTo>
                  <a:pt x="0" y="0"/>
                </a:lnTo>
                <a:lnTo>
                  <a:pt x="0" y="1909064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06296" y="661669"/>
            <a:ext cx="43815" cy="1898014"/>
          </a:xfrm>
          <a:custGeom>
            <a:avLst/>
            <a:gdLst/>
            <a:ahLst/>
            <a:cxnLst/>
            <a:rect l="l" t="t" r="r" b="b"/>
            <a:pathLst>
              <a:path w="43814" h="1898014">
                <a:moveTo>
                  <a:pt x="0" y="1897888"/>
                </a:moveTo>
                <a:lnTo>
                  <a:pt x="43561" y="1897888"/>
                </a:lnTo>
                <a:lnTo>
                  <a:pt x="43561" y="0"/>
                </a:lnTo>
                <a:lnTo>
                  <a:pt x="0" y="0"/>
                </a:lnTo>
                <a:lnTo>
                  <a:pt x="0" y="1897888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76463" y="661669"/>
            <a:ext cx="0" cy="2035175"/>
          </a:xfrm>
          <a:custGeom>
            <a:avLst/>
            <a:gdLst/>
            <a:ahLst/>
            <a:cxnLst/>
            <a:rect l="l" t="t" r="r" b="b"/>
            <a:pathLst>
              <a:path h="2035175">
                <a:moveTo>
                  <a:pt x="0" y="0"/>
                </a:moveTo>
                <a:lnTo>
                  <a:pt x="0" y="2034667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24850" y="661797"/>
            <a:ext cx="0" cy="1855470"/>
          </a:xfrm>
          <a:custGeom>
            <a:avLst/>
            <a:gdLst/>
            <a:ahLst/>
            <a:cxnLst/>
            <a:rect l="l" t="t" r="r" b="b"/>
            <a:pathLst>
              <a:path h="1855470">
                <a:moveTo>
                  <a:pt x="0" y="0"/>
                </a:moveTo>
                <a:lnTo>
                  <a:pt x="0" y="1854962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7770" y="661797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0"/>
                </a:moveTo>
                <a:lnTo>
                  <a:pt x="0" y="1872995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56054" y="661669"/>
            <a:ext cx="0" cy="1762125"/>
          </a:xfrm>
          <a:custGeom>
            <a:avLst/>
            <a:gdLst/>
            <a:ahLst/>
            <a:cxnLst/>
            <a:rect l="l" t="t" r="r" b="b"/>
            <a:pathLst>
              <a:path h="1762125">
                <a:moveTo>
                  <a:pt x="0" y="0"/>
                </a:moveTo>
                <a:lnTo>
                  <a:pt x="0" y="1761998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15299" y="661669"/>
            <a:ext cx="0" cy="1846580"/>
          </a:xfrm>
          <a:custGeom>
            <a:avLst/>
            <a:gdLst/>
            <a:ahLst/>
            <a:cxnLst/>
            <a:rect l="l" t="t" r="r" b="b"/>
            <a:pathLst>
              <a:path h="1846580">
                <a:moveTo>
                  <a:pt x="0" y="0"/>
                </a:moveTo>
                <a:lnTo>
                  <a:pt x="0" y="1846580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63686" y="661669"/>
            <a:ext cx="0" cy="1783714"/>
          </a:xfrm>
          <a:custGeom>
            <a:avLst/>
            <a:gdLst/>
            <a:ahLst/>
            <a:cxnLst/>
            <a:rect l="l" t="t" r="r" b="b"/>
            <a:pathLst>
              <a:path h="1783714">
                <a:moveTo>
                  <a:pt x="0" y="0"/>
                </a:moveTo>
                <a:lnTo>
                  <a:pt x="0" y="1783714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12136" y="661797"/>
            <a:ext cx="22225" cy="1597025"/>
          </a:xfrm>
          <a:custGeom>
            <a:avLst/>
            <a:gdLst/>
            <a:ahLst/>
            <a:cxnLst/>
            <a:rect l="l" t="t" r="r" b="b"/>
            <a:pathLst>
              <a:path w="22225" h="1597025">
                <a:moveTo>
                  <a:pt x="0" y="1596770"/>
                </a:moveTo>
                <a:lnTo>
                  <a:pt x="21844" y="1596770"/>
                </a:lnTo>
                <a:lnTo>
                  <a:pt x="21844" y="0"/>
                </a:lnTo>
                <a:lnTo>
                  <a:pt x="0" y="0"/>
                </a:lnTo>
                <a:lnTo>
                  <a:pt x="0" y="1596770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90292" y="661669"/>
            <a:ext cx="22225" cy="1593215"/>
          </a:xfrm>
          <a:custGeom>
            <a:avLst/>
            <a:gdLst/>
            <a:ahLst/>
            <a:cxnLst/>
            <a:rect l="l" t="t" r="r" b="b"/>
            <a:pathLst>
              <a:path w="22225" h="1593214">
                <a:moveTo>
                  <a:pt x="0" y="1593215"/>
                </a:moveTo>
                <a:lnTo>
                  <a:pt x="21844" y="1593215"/>
                </a:lnTo>
                <a:lnTo>
                  <a:pt x="21844" y="0"/>
                </a:lnTo>
                <a:lnTo>
                  <a:pt x="0" y="0"/>
                </a:lnTo>
                <a:lnTo>
                  <a:pt x="0" y="1593215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38679" y="661669"/>
            <a:ext cx="43815" cy="1600200"/>
          </a:xfrm>
          <a:custGeom>
            <a:avLst/>
            <a:gdLst/>
            <a:ahLst/>
            <a:cxnLst/>
            <a:rect l="l" t="t" r="r" b="b"/>
            <a:pathLst>
              <a:path w="43814" h="1600200">
                <a:moveTo>
                  <a:pt x="0" y="1600072"/>
                </a:moveTo>
                <a:lnTo>
                  <a:pt x="43561" y="1600072"/>
                </a:lnTo>
                <a:lnTo>
                  <a:pt x="43561" y="0"/>
                </a:lnTo>
                <a:lnTo>
                  <a:pt x="0" y="0"/>
                </a:lnTo>
                <a:lnTo>
                  <a:pt x="0" y="160007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08974" y="661797"/>
            <a:ext cx="0" cy="1421130"/>
          </a:xfrm>
          <a:custGeom>
            <a:avLst/>
            <a:gdLst/>
            <a:ahLst/>
            <a:cxnLst/>
            <a:rect l="l" t="t" r="r" b="b"/>
            <a:pathLst>
              <a:path h="1421130">
                <a:moveTo>
                  <a:pt x="0" y="0"/>
                </a:moveTo>
                <a:lnTo>
                  <a:pt x="0" y="1420621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57361" y="661669"/>
            <a:ext cx="0" cy="1356995"/>
          </a:xfrm>
          <a:custGeom>
            <a:avLst/>
            <a:gdLst/>
            <a:ahLst/>
            <a:cxnLst/>
            <a:rect l="l" t="t" r="r" b="b"/>
            <a:pathLst>
              <a:path h="1356995">
                <a:moveTo>
                  <a:pt x="0" y="0"/>
                </a:moveTo>
                <a:lnTo>
                  <a:pt x="0" y="1356487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05748" y="661669"/>
            <a:ext cx="0" cy="1252220"/>
          </a:xfrm>
          <a:custGeom>
            <a:avLst/>
            <a:gdLst/>
            <a:ahLst/>
            <a:cxnLst/>
            <a:rect l="l" t="t" r="r" b="b"/>
            <a:pathLst>
              <a:path h="1252220">
                <a:moveTo>
                  <a:pt x="0" y="0"/>
                </a:moveTo>
                <a:lnTo>
                  <a:pt x="0" y="1252220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54135" y="661669"/>
            <a:ext cx="0" cy="1156970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843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02522" y="661797"/>
            <a:ext cx="0" cy="1322705"/>
          </a:xfrm>
          <a:custGeom>
            <a:avLst/>
            <a:gdLst/>
            <a:ahLst/>
            <a:cxnLst/>
            <a:rect l="l" t="t" r="r" b="b"/>
            <a:pathLst>
              <a:path h="1322705">
                <a:moveTo>
                  <a:pt x="0" y="0"/>
                </a:moveTo>
                <a:lnTo>
                  <a:pt x="0" y="1322451"/>
                </a:lnTo>
              </a:path>
            </a:pathLst>
          </a:custGeom>
          <a:ln w="43561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9505" y="26591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2554" y="2659126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59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9505" y="27367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7662" y="26149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0709" y="2614929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8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7662" y="27077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6280" y="26661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9327" y="266611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6280" y="27392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4436" y="25570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7483" y="2557017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4436" y="26290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3566" y="2660713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247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55116" y="26780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58163" y="2678048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55116" y="27288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33272" y="25330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6319" y="2533014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61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33272" y="26196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40789" y="2628963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894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93952" y="26106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97000" y="26106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02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3952" y="265963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72108" y="25087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75155" y="2508757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32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72108" y="258508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82852" y="262553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31238" y="2633662"/>
            <a:ext cx="0" cy="59055"/>
          </a:xfrm>
          <a:custGeom>
            <a:avLst/>
            <a:gdLst/>
            <a:ahLst/>
            <a:cxnLst/>
            <a:rect l="l" t="t" r="r" b="b"/>
            <a:pathLst>
              <a:path h="59055">
                <a:moveTo>
                  <a:pt x="0" y="0"/>
                </a:moveTo>
                <a:lnTo>
                  <a:pt x="0" y="58546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79625" y="2586037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072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28139" y="2595181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656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76526" y="258425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2925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24914" y="2554668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656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74723" y="25227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77770" y="2522727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56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74723" y="257428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53005" y="23674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56054" y="2367407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64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53005" y="24800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15363" y="2508694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102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63750" y="2515679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08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20010" y="248157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23058" y="2481579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65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20010" y="25152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98167" y="22212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1214" y="2221229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3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98167" y="22885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60523" y="2497264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61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08910" y="249637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57298" y="2512504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183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05685" y="2482151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662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54198" y="251301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02585" y="1959673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0"/>
                </a:moveTo>
                <a:lnTo>
                  <a:pt x="0" y="49148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2548" y="540638"/>
            <a:ext cx="1849120" cy="2665095"/>
          </a:xfrm>
          <a:custGeom>
            <a:avLst/>
            <a:gdLst/>
            <a:ahLst/>
            <a:cxnLst/>
            <a:rect l="l" t="t" r="r" b="b"/>
            <a:pathLst>
              <a:path w="1849120" h="2665095">
                <a:moveTo>
                  <a:pt x="0" y="2664714"/>
                </a:moveTo>
                <a:lnTo>
                  <a:pt x="1848993" y="2664714"/>
                </a:lnTo>
                <a:lnTo>
                  <a:pt x="1848993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07488" y="2887091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507488" y="2251201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07488" y="161543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07488" y="97967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07488" y="3204972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07488" y="2569210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07488" y="1933320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07488" y="1297558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507488" y="661669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8992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3657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8495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3334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68173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3011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7850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2702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7540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2379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97218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02056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06895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1734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6572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1424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6262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1101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5940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40779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5617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50456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5307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60146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64985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69824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46627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95014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43401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9178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940302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988689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3707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8546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33850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82236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230623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279138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27525" y="540638"/>
            <a:ext cx="0" cy="2665095"/>
          </a:xfrm>
          <a:custGeom>
            <a:avLst/>
            <a:gdLst/>
            <a:ahLst/>
            <a:cxnLst/>
            <a:rect l="l" t="t" r="r" b="b"/>
            <a:pathLst>
              <a:path h="2665095">
                <a:moveTo>
                  <a:pt x="0" y="2664714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47492" y="661797"/>
            <a:ext cx="0" cy="2171065"/>
          </a:xfrm>
          <a:custGeom>
            <a:avLst/>
            <a:gdLst/>
            <a:ahLst/>
            <a:cxnLst/>
            <a:rect l="l" t="t" r="r" b="b"/>
            <a:pathLst>
              <a:path h="2171065">
                <a:moveTo>
                  <a:pt x="0" y="0"/>
                </a:moveTo>
                <a:lnTo>
                  <a:pt x="0" y="2170556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525648" y="661669"/>
            <a:ext cx="0" cy="2036445"/>
          </a:xfrm>
          <a:custGeom>
            <a:avLst/>
            <a:gdLst/>
            <a:ahLst/>
            <a:cxnLst/>
            <a:rect l="l" t="t" r="r" b="b"/>
            <a:pathLst>
              <a:path h="2036445">
                <a:moveTo>
                  <a:pt x="0" y="0"/>
                </a:moveTo>
                <a:lnTo>
                  <a:pt x="0" y="2036191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595879" y="661669"/>
            <a:ext cx="0" cy="2120265"/>
          </a:xfrm>
          <a:custGeom>
            <a:avLst/>
            <a:gdLst/>
            <a:ahLst/>
            <a:cxnLst/>
            <a:rect l="l" t="t" r="r" b="b"/>
            <a:pathLst>
              <a:path h="2120265">
                <a:moveTo>
                  <a:pt x="0" y="0"/>
                </a:moveTo>
                <a:lnTo>
                  <a:pt x="0" y="2119756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574035" y="661669"/>
            <a:ext cx="0" cy="2041525"/>
          </a:xfrm>
          <a:custGeom>
            <a:avLst/>
            <a:gdLst/>
            <a:ahLst/>
            <a:cxnLst/>
            <a:rect l="l" t="t" r="r" b="b"/>
            <a:pathLst>
              <a:path h="2041525">
                <a:moveTo>
                  <a:pt x="0" y="0"/>
                </a:moveTo>
                <a:lnTo>
                  <a:pt x="0" y="2041017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644267" y="661669"/>
            <a:ext cx="0" cy="2049145"/>
          </a:xfrm>
          <a:custGeom>
            <a:avLst/>
            <a:gdLst/>
            <a:ahLst/>
            <a:cxnLst/>
            <a:rect l="l" t="t" r="r" b="b"/>
            <a:pathLst>
              <a:path h="2049145">
                <a:moveTo>
                  <a:pt x="0" y="0"/>
                </a:moveTo>
                <a:lnTo>
                  <a:pt x="0" y="2048891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622550" y="661669"/>
            <a:ext cx="0" cy="2035175"/>
          </a:xfrm>
          <a:custGeom>
            <a:avLst/>
            <a:gdLst/>
            <a:ahLst/>
            <a:cxnLst/>
            <a:rect l="l" t="t" r="r" b="b"/>
            <a:pathLst>
              <a:path h="2035175">
                <a:moveTo>
                  <a:pt x="0" y="0"/>
                </a:moveTo>
                <a:lnTo>
                  <a:pt x="0" y="2034667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681795" y="661669"/>
            <a:ext cx="0" cy="947419"/>
          </a:xfrm>
          <a:custGeom>
            <a:avLst/>
            <a:gdLst/>
            <a:ahLst/>
            <a:cxnLst/>
            <a:rect l="l" t="t" r="r" b="b"/>
            <a:pathLst>
              <a:path h="947419">
                <a:moveTo>
                  <a:pt x="0" y="0"/>
                </a:moveTo>
                <a:lnTo>
                  <a:pt x="0" y="947419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741041" y="661797"/>
            <a:ext cx="0" cy="1932305"/>
          </a:xfrm>
          <a:custGeom>
            <a:avLst/>
            <a:gdLst/>
            <a:ahLst/>
            <a:cxnLst/>
            <a:rect l="l" t="t" r="r" b="b"/>
            <a:pathLst>
              <a:path h="1932305">
                <a:moveTo>
                  <a:pt x="0" y="0"/>
                </a:moveTo>
                <a:lnTo>
                  <a:pt x="0" y="1932304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719323" y="661669"/>
            <a:ext cx="0" cy="2042160"/>
          </a:xfrm>
          <a:custGeom>
            <a:avLst/>
            <a:gdLst/>
            <a:ahLst/>
            <a:cxnLst/>
            <a:rect l="l" t="t" r="r" b="b"/>
            <a:pathLst>
              <a:path h="2042160">
                <a:moveTo>
                  <a:pt x="0" y="0"/>
                </a:moveTo>
                <a:lnTo>
                  <a:pt x="0" y="204177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778505" y="661669"/>
            <a:ext cx="22225" cy="1999614"/>
          </a:xfrm>
          <a:custGeom>
            <a:avLst/>
            <a:gdLst/>
            <a:ahLst/>
            <a:cxnLst/>
            <a:rect l="l" t="t" r="r" b="b"/>
            <a:pathLst>
              <a:path w="22225" h="1999614">
                <a:moveTo>
                  <a:pt x="0" y="1999361"/>
                </a:moveTo>
                <a:lnTo>
                  <a:pt x="21844" y="1999361"/>
                </a:lnTo>
                <a:lnTo>
                  <a:pt x="21844" y="0"/>
                </a:lnTo>
                <a:lnTo>
                  <a:pt x="0" y="0"/>
                </a:lnTo>
                <a:lnTo>
                  <a:pt x="0" y="1999361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56789" y="661669"/>
            <a:ext cx="22225" cy="1991995"/>
          </a:xfrm>
          <a:custGeom>
            <a:avLst/>
            <a:gdLst/>
            <a:ahLst/>
            <a:cxnLst/>
            <a:rect l="l" t="t" r="r" b="b"/>
            <a:pathLst>
              <a:path w="22225" h="1991995">
                <a:moveTo>
                  <a:pt x="0" y="1991741"/>
                </a:moveTo>
                <a:lnTo>
                  <a:pt x="21844" y="1991741"/>
                </a:lnTo>
                <a:lnTo>
                  <a:pt x="21844" y="0"/>
                </a:lnTo>
                <a:lnTo>
                  <a:pt x="0" y="0"/>
                </a:lnTo>
                <a:lnTo>
                  <a:pt x="0" y="1991741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37942" y="661669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5">
                <a:moveTo>
                  <a:pt x="0" y="0"/>
                </a:moveTo>
                <a:lnTo>
                  <a:pt x="0" y="2059177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16098" y="661669"/>
            <a:ext cx="0" cy="1973580"/>
          </a:xfrm>
          <a:custGeom>
            <a:avLst/>
            <a:gdLst/>
            <a:ahLst/>
            <a:cxnLst/>
            <a:rect l="l" t="t" r="r" b="b"/>
            <a:pathLst>
              <a:path h="1973580">
                <a:moveTo>
                  <a:pt x="0" y="0"/>
                </a:moveTo>
                <a:lnTo>
                  <a:pt x="0" y="1973452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86329" y="661797"/>
            <a:ext cx="0" cy="2074545"/>
          </a:xfrm>
          <a:custGeom>
            <a:avLst/>
            <a:gdLst/>
            <a:ahLst/>
            <a:cxnLst/>
            <a:rect l="l" t="t" r="r" b="b"/>
            <a:pathLst>
              <a:path h="2074545">
                <a:moveTo>
                  <a:pt x="0" y="0"/>
                </a:moveTo>
                <a:lnTo>
                  <a:pt x="0" y="2074417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64485" y="661669"/>
            <a:ext cx="0" cy="1998980"/>
          </a:xfrm>
          <a:custGeom>
            <a:avLst/>
            <a:gdLst/>
            <a:ahLst/>
            <a:cxnLst/>
            <a:rect l="l" t="t" r="r" b="b"/>
            <a:pathLst>
              <a:path h="1998980">
                <a:moveTo>
                  <a:pt x="0" y="0"/>
                </a:moveTo>
                <a:lnTo>
                  <a:pt x="0" y="1998852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34716" y="661669"/>
            <a:ext cx="0" cy="2115820"/>
          </a:xfrm>
          <a:custGeom>
            <a:avLst/>
            <a:gdLst/>
            <a:ahLst/>
            <a:cxnLst/>
            <a:rect l="l" t="t" r="r" b="b"/>
            <a:pathLst>
              <a:path h="2115820">
                <a:moveTo>
                  <a:pt x="0" y="0"/>
                </a:moveTo>
                <a:lnTo>
                  <a:pt x="0" y="2115693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912872" y="661669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266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983102" y="6617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299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961258" y="661669"/>
            <a:ext cx="0" cy="1958339"/>
          </a:xfrm>
          <a:custGeom>
            <a:avLst/>
            <a:gdLst/>
            <a:ahLst/>
            <a:cxnLst/>
            <a:rect l="l" t="t" r="r" b="b"/>
            <a:pathLst>
              <a:path h="1958339">
                <a:moveTo>
                  <a:pt x="0" y="0"/>
                </a:moveTo>
                <a:lnTo>
                  <a:pt x="0" y="195833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031489" y="661669"/>
            <a:ext cx="0" cy="1985645"/>
          </a:xfrm>
          <a:custGeom>
            <a:avLst/>
            <a:gdLst/>
            <a:ahLst/>
            <a:cxnLst/>
            <a:rect l="l" t="t" r="r" b="b"/>
            <a:pathLst>
              <a:path h="1985645">
                <a:moveTo>
                  <a:pt x="0" y="0"/>
                </a:moveTo>
                <a:lnTo>
                  <a:pt x="0" y="1985137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009773" y="661669"/>
            <a:ext cx="0" cy="1958339"/>
          </a:xfrm>
          <a:custGeom>
            <a:avLst/>
            <a:gdLst/>
            <a:ahLst/>
            <a:cxnLst/>
            <a:rect l="l" t="t" r="r" b="b"/>
            <a:pathLst>
              <a:path h="1958339">
                <a:moveTo>
                  <a:pt x="0" y="0"/>
                </a:moveTo>
                <a:lnTo>
                  <a:pt x="0" y="195833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069018" y="661669"/>
            <a:ext cx="0" cy="1223010"/>
          </a:xfrm>
          <a:custGeom>
            <a:avLst/>
            <a:gdLst/>
            <a:ahLst/>
            <a:cxnLst/>
            <a:rect l="l" t="t" r="r" b="b"/>
            <a:pathLst>
              <a:path h="1223010">
                <a:moveTo>
                  <a:pt x="0" y="0"/>
                </a:moveTo>
                <a:lnTo>
                  <a:pt x="0" y="1222883"/>
                </a:lnTo>
              </a:path>
            </a:pathLst>
          </a:custGeom>
          <a:ln w="43561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128264" y="661669"/>
            <a:ext cx="0" cy="1877060"/>
          </a:xfrm>
          <a:custGeom>
            <a:avLst/>
            <a:gdLst/>
            <a:ahLst/>
            <a:cxnLst/>
            <a:rect l="l" t="t" r="r" b="b"/>
            <a:pathLst>
              <a:path h="1877060">
                <a:moveTo>
                  <a:pt x="0" y="0"/>
                </a:moveTo>
                <a:lnTo>
                  <a:pt x="0" y="1876932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106547" y="661669"/>
            <a:ext cx="0" cy="1944370"/>
          </a:xfrm>
          <a:custGeom>
            <a:avLst/>
            <a:gdLst/>
            <a:ahLst/>
            <a:cxnLst/>
            <a:rect l="l" t="t" r="r" b="b"/>
            <a:pathLst>
              <a:path h="1944370">
                <a:moveTo>
                  <a:pt x="0" y="0"/>
                </a:moveTo>
                <a:lnTo>
                  <a:pt x="0" y="194398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176651" y="661669"/>
            <a:ext cx="0" cy="1965960"/>
          </a:xfrm>
          <a:custGeom>
            <a:avLst/>
            <a:gdLst/>
            <a:ahLst/>
            <a:cxnLst/>
            <a:rect l="l" t="t" r="r" b="b"/>
            <a:pathLst>
              <a:path h="1965960">
                <a:moveTo>
                  <a:pt x="0" y="0"/>
                </a:moveTo>
                <a:lnTo>
                  <a:pt x="0" y="1965832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154933" y="661669"/>
            <a:ext cx="0" cy="1918335"/>
          </a:xfrm>
          <a:custGeom>
            <a:avLst/>
            <a:gdLst/>
            <a:ahLst/>
            <a:cxnLst/>
            <a:rect l="l" t="t" r="r" b="b"/>
            <a:pathLst>
              <a:path h="1918335">
                <a:moveTo>
                  <a:pt x="0" y="0"/>
                </a:moveTo>
                <a:lnTo>
                  <a:pt x="0" y="1917827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225164" y="661797"/>
            <a:ext cx="0" cy="1946910"/>
          </a:xfrm>
          <a:custGeom>
            <a:avLst/>
            <a:gdLst/>
            <a:ahLst/>
            <a:cxnLst/>
            <a:rect l="l" t="t" r="r" b="b"/>
            <a:pathLst>
              <a:path h="1946910">
                <a:moveTo>
                  <a:pt x="0" y="0"/>
                </a:moveTo>
                <a:lnTo>
                  <a:pt x="0" y="1946655"/>
                </a:lnTo>
              </a:path>
            </a:pathLst>
          </a:custGeom>
          <a:ln w="21843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03320" y="661669"/>
            <a:ext cx="0" cy="1887220"/>
          </a:xfrm>
          <a:custGeom>
            <a:avLst/>
            <a:gdLst/>
            <a:ahLst/>
            <a:cxnLst/>
            <a:rect l="l" t="t" r="r" b="b"/>
            <a:pathLst>
              <a:path h="1887220">
                <a:moveTo>
                  <a:pt x="0" y="0"/>
                </a:moveTo>
                <a:lnTo>
                  <a:pt x="0" y="1886839"/>
                </a:lnTo>
              </a:path>
            </a:pathLst>
          </a:custGeom>
          <a:ln w="21843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273552" y="661669"/>
            <a:ext cx="0" cy="1993264"/>
          </a:xfrm>
          <a:custGeom>
            <a:avLst/>
            <a:gdLst/>
            <a:ahLst/>
            <a:cxnLst/>
            <a:rect l="l" t="t" r="r" b="b"/>
            <a:pathLst>
              <a:path h="1993264">
                <a:moveTo>
                  <a:pt x="0" y="0"/>
                </a:moveTo>
                <a:lnTo>
                  <a:pt x="0" y="1993264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51708" y="661797"/>
            <a:ext cx="0" cy="1874520"/>
          </a:xfrm>
          <a:custGeom>
            <a:avLst/>
            <a:gdLst/>
            <a:ahLst/>
            <a:cxnLst/>
            <a:rect l="l" t="t" r="r" b="b"/>
            <a:pathLst>
              <a:path h="1874520">
                <a:moveTo>
                  <a:pt x="0" y="0"/>
                </a:moveTo>
                <a:lnTo>
                  <a:pt x="0" y="1874012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21939" y="661669"/>
            <a:ext cx="0" cy="1939925"/>
          </a:xfrm>
          <a:custGeom>
            <a:avLst/>
            <a:gdLst/>
            <a:ahLst/>
            <a:cxnLst/>
            <a:rect l="l" t="t" r="r" b="b"/>
            <a:pathLst>
              <a:path h="1939925">
                <a:moveTo>
                  <a:pt x="0" y="0"/>
                </a:moveTo>
                <a:lnTo>
                  <a:pt x="0" y="1939417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300095" y="661669"/>
            <a:ext cx="0" cy="1890395"/>
          </a:xfrm>
          <a:custGeom>
            <a:avLst/>
            <a:gdLst/>
            <a:ahLst/>
            <a:cxnLst/>
            <a:rect l="l" t="t" r="r" b="b"/>
            <a:pathLst>
              <a:path h="1890395">
                <a:moveTo>
                  <a:pt x="0" y="0"/>
                </a:moveTo>
                <a:lnTo>
                  <a:pt x="0" y="1890014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370326" y="661669"/>
            <a:ext cx="0" cy="2063750"/>
          </a:xfrm>
          <a:custGeom>
            <a:avLst/>
            <a:gdLst/>
            <a:ahLst/>
            <a:cxnLst/>
            <a:rect l="l" t="t" r="r" b="b"/>
            <a:pathLst>
              <a:path h="2063750">
                <a:moveTo>
                  <a:pt x="0" y="0"/>
                </a:moveTo>
                <a:lnTo>
                  <a:pt x="0" y="2063242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348609" y="661797"/>
            <a:ext cx="0" cy="1837055"/>
          </a:xfrm>
          <a:custGeom>
            <a:avLst/>
            <a:gdLst/>
            <a:ahLst/>
            <a:cxnLst/>
            <a:rect l="l" t="t" r="r" b="b"/>
            <a:pathLst>
              <a:path h="1837055">
                <a:moveTo>
                  <a:pt x="0" y="0"/>
                </a:moveTo>
                <a:lnTo>
                  <a:pt x="0" y="1836674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418713" y="661669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80">
                <a:moveTo>
                  <a:pt x="0" y="0"/>
                </a:moveTo>
                <a:lnTo>
                  <a:pt x="0" y="2265426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396996" y="661669"/>
            <a:ext cx="0" cy="1875155"/>
          </a:xfrm>
          <a:custGeom>
            <a:avLst/>
            <a:gdLst/>
            <a:ahLst/>
            <a:cxnLst/>
            <a:rect l="l" t="t" r="r" b="b"/>
            <a:pathLst>
              <a:path h="1875155">
                <a:moveTo>
                  <a:pt x="0" y="0"/>
                </a:moveTo>
                <a:lnTo>
                  <a:pt x="0" y="1874901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67100" y="661669"/>
            <a:ext cx="0" cy="1927225"/>
          </a:xfrm>
          <a:custGeom>
            <a:avLst/>
            <a:gdLst/>
            <a:ahLst/>
            <a:cxnLst/>
            <a:rect l="l" t="t" r="r" b="b"/>
            <a:pathLst>
              <a:path h="1927225">
                <a:moveTo>
                  <a:pt x="0" y="0"/>
                </a:moveTo>
                <a:lnTo>
                  <a:pt x="0" y="1926970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45383" y="661669"/>
            <a:ext cx="0" cy="1878964"/>
          </a:xfrm>
          <a:custGeom>
            <a:avLst/>
            <a:gdLst/>
            <a:ahLst/>
            <a:cxnLst/>
            <a:rect l="l" t="t" r="r" b="b"/>
            <a:pathLst>
              <a:path h="1878964">
                <a:moveTo>
                  <a:pt x="0" y="0"/>
                </a:moveTo>
                <a:lnTo>
                  <a:pt x="0" y="1878838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15486" y="661669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620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93770" y="661669"/>
            <a:ext cx="0" cy="1888489"/>
          </a:xfrm>
          <a:custGeom>
            <a:avLst/>
            <a:gdLst/>
            <a:ahLst/>
            <a:cxnLst/>
            <a:rect l="l" t="t" r="r" b="b"/>
            <a:pathLst>
              <a:path h="1888489">
                <a:moveTo>
                  <a:pt x="0" y="0"/>
                </a:moveTo>
                <a:lnTo>
                  <a:pt x="0" y="1888363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53015" y="661669"/>
            <a:ext cx="0" cy="1869439"/>
          </a:xfrm>
          <a:custGeom>
            <a:avLst/>
            <a:gdLst/>
            <a:ahLst/>
            <a:cxnLst/>
            <a:rect l="l" t="t" r="r" b="b"/>
            <a:pathLst>
              <a:path h="1869439">
                <a:moveTo>
                  <a:pt x="0" y="0"/>
                </a:moveTo>
                <a:lnTo>
                  <a:pt x="0" y="1869313"/>
                </a:lnTo>
              </a:path>
            </a:pathLst>
          </a:custGeom>
          <a:ln w="43561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612388" y="661669"/>
            <a:ext cx="0" cy="2197100"/>
          </a:xfrm>
          <a:custGeom>
            <a:avLst/>
            <a:gdLst/>
            <a:ahLst/>
            <a:cxnLst/>
            <a:rect l="l" t="t" r="r" b="b"/>
            <a:pathLst>
              <a:path h="2197100">
                <a:moveTo>
                  <a:pt x="0" y="0"/>
                </a:moveTo>
                <a:lnTo>
                  <a:pt x="0" y="2196719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90544" y="661797"/>
            <a:ext cx="0" cy="1895475"/>
          </a:xfrm>
          <a:custGeom>
            <a:avLst/>
            <a:gdLst/>
            <a:ahLst/>
            <a:cxnLst/>
            <a:rect l="l" t="t" r="r" b="b"/>
            <a:pathLst>
              <a:path h="1895475">
                <a:moveTo>
                  <a:pt x="0" y="0"/>
                </a:moveTo>
                <a:lnTo>
                  <a:pt x="0" y="1895475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660775" y="661669"/>
            <a:ext cx="0" cy="1982470"/>
          </a:xfrm>
          <a:custGeom>
            <a:avLst/>
            <a:gdLst/>
            <a:ahLst/>
            <a:cxnLst/>
            <a:rect l="l" t="t" r="r" b="b"/>
            <a:pathLst>
              <a:path h="1982470">
                <a:moveTo>
                  <a:pt x="0" y="0"/>
                </a:moveTo>
                <a:lnTo>
                  <a:pt x="0" y="1981962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638930" y="661797"/>
            <a:ext cx="0" cy="1868170"/>
          </a:xfrm>
          <a:custGeom>
            <a:avLst/>
            <a:gdLst/>
            <a:ahLst/>
            <a:cxnLst/>
            <a:rect l="l" t="t" r="r" b="b"/>
            <a:pathLst>
              <a:path h="1868170">
                <a:moveTo>
                  <a:pt x="0" y="0"/>
                </a:moveTo>
                <a:lnTo>
                  <a:pt x="0" y="1867662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09161" y="661797"/>
            <a:ext cx="0" cy="2116455"/>
          </a:xfrm>
          <a:custGeom>
            <a:avLst/>
            <a:gdLst/>
            <a:ahLst/>
            <a:cxnLst/>
            <a:rect l="l" t="t" r="r" b="b"/>
            <a:pathLst>
              <a:path h="2116455">
                <a:moveTo>
                  <a:pt x="0" y="0"/>
                </a:moveTo>
                <a:lnTo>
                  <a:pt x="0" y="2115947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687317" y="661797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57548" y="661797"/>
            <a:ext cx="0" cy="2117725"/>
          </a:xfrm>
          <a:custGeom>
            <a:avLst/>
            <a:gdLst/>
            <a:ahLst/>
            <a:cxnLst/>
            <a:rect l="l" t="t" r="r" b="b"/>
            <a:pathLst>
              <a:path h="2117725">
                <a:moveTo>
                  <a:pt x="0" y="0"/>
                </a:moveTo>
                <a:lnTo>
                  <a:pt x="0" y="2117217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35832" y="661669"/>
            <a:ext cx="0" cy="1870075"/>
          </a:xfrm>
          <a:custGeom>
            <a:avLst/>
            <a:gdLst/>
            <a:ahLst/>
            <a:cxnLst/>
            <a:rect l="l" t="t" r="r" b="b"/>
            <a:pathLst>
              <a:path h="1870075">
                <a:moveTo>
                  <a:pt x="0" y="0"/>
                </a:moveTo>
                <a:lnTo>
                  <a:pt x="0" y="1870075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05935" y="661669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0"/>
                </a:moveTo>
                <a:lnTo>
                  <a:pt x="0" y="1993900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84219" y="661669"/>
            <a:ext cx="0" cy="1854200"/>
          </a:xfrm>
          <a:custGeom>
            <a:avLst/>
            <a:gdLst/>
            <a:ahLst/>
            <a:cxnLst/>
            <a:rect l="l" t="t" r="r" b="b"/>
            <a:pathLst>
              <a:path h="1854200">
                <a:moveTo>
                  <a:pt x="0" y="0"/>
                </a:moveTo>
                <a:lnTo>
                  <a:pt x="0" y="1854200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54322" y="661669"/>
            <a:ext cx="0" cy="1860550"/>
          </a:xfrm>
          <a:custGeom>
            <a:avLst/>
            <a:gdLst/>
            <a:ahLst/>
            <a:cxnLst/>
            <a:rect l="l" t="t" r="r" b="b"/>
            <a:pathLst>
              <a:path h="1860550">
                <a:moveTo>
                  <a:pt x="0" y="0"/>
                </a:moveTo>
                <a:lnTo>
                  <a:pt x="0" y="1860423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32605" y="661669"/>
            <a:ext cx="0" cy="1837689"/>
          </a:xfrm>
          <a:custGeom>
            <a:avLst/>
            <a:gdLst/>
            <a:ahLst/>
            <a:cxnLst/>
            <a:rect l="l" t="t" r="r" b="b"/>
            <a:pathLst>
              <a:path h="1837689">
                <a:moveTo>
                  <a:pt x="0" y="0"/>
                </a:moveTo>
                <a:lnTo>
                  <a:pt x="0" y="1837563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02709" y="661797"/>
            <a:ext cx="0" cy="1887855"/>
          </a:xfrm>
          <a:custGeom>
            <a:avLst/>
            <a:gdLst/>
            <a:ahLst/>
            <a:cxnLst/>
            <a:rect l="l" t="t" r="r" b="b"/>
            <a:pathLst>
              <a:path h="1887855">
                <a:moveTo>
                  <a:pt x="0" y="0"/>
                </a:moveTo>
                <a:lnTo>
                  <a:pt x="0" y="1887601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80992" y="661669"/>
            <a:ext cx="0" cy="1836420"/>
          </a:xfrm>
          <a:custGeom>
            <a:avLst/>
            <a:gdLst/>
            <a:ahLst/>
            <a:cxnLst/>
            <a:rect l="l" t="t" r="r" b="b"/>
            <a:pathLst>
              <a:path h="1836420">
                <a:moveTo>
                  <a:pt x="0" y="0"/>
                </a:moveTo>
                <a:lnTo>
                  <a:pt x="0" y="1835912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951223" y="661669"/>
            <a:ext cx="0" cy="1829435"/>
          </a:xfrm>
          <a:custGeom>
            <a:avLst/>
            <a:gdLst/>
            <a:ahLst/>
            <a:cxnLst/>
            <a:rect l="l" t="t" r="r" b="b"/>
            <a:pathLst>
              <a:path h="1829435">
                <a:moveTo>
                  <a:pt x="0" y="0"/>
                </a:moveTo>
                <a:lnTo>
                  <a:pt x="0" y="1829054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929379" y="661797"/>
            <a:ext cx="0" cy="1735455"/>
          </a:xfrm>
          <a:custGeom>
            <a:avLst/>
            <a:gdLst/>
            <a:ahLst/>
            <a:cxnLst/>
            <a:rect l="l" t="t" r="r" b="b"/>
            <a:pathLst>
              <a:path h="1735455">
                <a:moveTo>
                  <a:pt x="0" y="0"/>
                </a:moveTo>
                <a:lnTo>
                  <a:pt x="0" y="1734947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99610" y="661669"/>
            <a:ext cx="0" cy="1801495"/>
          </a:xfrm>
          <a:custGeom>
            <a:avLst/>
            <a:gdLst/>
            <a:ahLst/>
            <a:cxnLst/>
            <a:rect l="l" t="t" r="r" b="b"/>
            <a:pathLst>
              <a:path h="1801495">
                <a:moveTo>
                  <a:pt x="0" y="0"/>
                </a:moveTo>
                <a:lnTo>
                  <a:pt x="0" y="1801494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977766" y="661669"/>
            <a:ext cx="0" cy="1647825"/>
          </a:xfrm>
          <a:custGeom>
            <a:avLst/>
            <a:gdLst/>
            <a:ahLst/>
            <a:cxnLst/>
            <a:rect l="l" t="t" r="r" b="b"/>
            <a:pathLst>
              <a:path h="1647825">
                <a:moveTo>
                  <a:pt x="0" y="0"/>
                </a:moveTo>
                <a:lnTo>
                  <a:pt x="0" y="1647570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47997" y="661797"/>
            <a:ext cx="0" cy="1707514"/>
          </a:xfrm>
          <a:custGeom>
            <a:avLst/>
            <a:gdLst/>
            <a:ahLst/>
            <a:cxnLst/>
            <a:rect l="l" t="t" r="r" b="b"/>
            <a:pathLst>
              <a:path h="1707514">
                <a:moveTo>
                  <a:pt x="0" y="0"/>
                </a:moveTo>
                <a:lnTo>
                  <a:pt x="0" y="1707133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26153" y="661669"/>
            <a:ext cx="0" cy="1614170"/>
          </a:xfrm>
          <a:custGeom>
            <a:avLst/>
            <a:gdLst/>
            <a:ahLst/>
            <a:cxnLst/>
            <a:rect l="l" t="t" r="r" b="b"/>
            <a:pathLst>
              <a:path h="1614170">
                <a:moveTo>
                  <a:pt x="0" y="0"/>
                </a:moveTo>
                <a:lnTo>
                  <a:pt x="0" y="1614169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096384" y="661669"/>
            <a:ext cx="0" cy="1545590"/>
          </a:xfrm>
          <a:custGeom>
            <a:avLst/>
            <a:gdLst/>
            <a:ahLst/>
            <a:cxnLst/>
            <a:rect l="l" t="t" r="r" b="b"/>
            <a:pathLst>
              <a:path h="1545589">
                <a:moveTo>
                  <a:pt x="0" y="0"/>
                </a:moveTo>
                <a:lnTo>
                  <a:pt x="0" y="1545081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74540" y="661669"/>
            <a:ext cx="0" cy="1524635"/>
          </a:xfrm>
          <a:custGeom>
            <a:avLst/>
            <a:gdLst/>
            <a:ahLst/>
            <a:cxnLst/>
            <a:rect l="l" t="t" r="r" b="b"/>
            <a:pathLst>
              <a:path h="1524635">
                <a:moveTo>
                  <a:pt x="0" y="0"/>
                </a:moveTo>
                <a:lnTo>
                  <a:pt x="0" y="1524381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144771" y="661797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4911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123054" y="661669"/>
            <a:ext cx="0" cy="1435100"/>
          </a:xfrm>
          <a:custGeom>
            <a:avLst/>
            <a:gdLst/>
            <a:ahLst/>
            <a:cxnLst/>
            <a:rect l="l" t="t" r="r" b="b"/>
            <a:pathLst>
              <a:path h="1435100">
                <a:moveTo>
                  <a:pt x="0" y="0"/>
                </a:moveTo>
                <a:lnTo>
                  <a:pt x="0" y="1434591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93159" y="661797"/>
            <a:ext cx="0" cy="1310005"/>
          </a:xfrm>
          <a:custGeom>
            <a:avLst/>
            <a:gdLst/>
            <a:ahLst/>
            <a:cxnLst/>
            <a:rect l="l" t="t" r="r" b="b"/>
            <a:pathLst>
              <a:path h="1310005">
                <a:moveTo>
                  <a:pt x="0" y="0"/>
                </a:moveTo>
                <a:lnTo>
                  <a:pt x="0" y="1309751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71441" y="661669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7916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41546" y="661669"/>
            <a:ext cx="0" cy="1302385"/>
          </a:xfrm>
          <a:custGeom>
            <a:avLst/>
            <a:gdLst/>
            <a:ahLst/>
            <a:cxnLst/>
            <a:rect l="l" t="t" r="r" b="b"/>
            <a:pathLst>
              <a:path h="1302385">
                <a:moveTo>
                  <a:pt x="0" y="0"/>
                </a:moveTo>
                <a:lnTo>
                  <a:pt x="0" y="1302384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219828" y="661669"/>
            <a:ext cx="0" cy="1333500"/>
          </a:xfrm>
          <a:custGeom>
            <a:avLst/>
            <a:gdLst/>
            <a:ahLst/>
            <a:cxnLst/>
            <a:rect l="l" t="t" r="r" b="b"/>
            <a:pathLst>
              <a:path h="1333500">
                <a:moveTo>
                  <a:pt x="0" y="0"/>
                </a:moveTo>
                <a:lnTo>
                  <a:pt x="0" y="1333119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290059" y="661669"/>
            <a:ext cx="0" cy="1184275"/>
          </a:xfrm>
          <a:custGeom>
            <a:avLst/>
            <a:gdLst/>
            <a:ahLst/>
            <a:cxnLst/>
            <a:rect l="l" t="t" r="r" b="b"/>
            <a:pathLst>
              <a:path h="1184275">
                <a:moveTo>
                  <a:pt x="0" y="0"/>
                </a:moveTo>
                <a:lnTo>
                  <a:pt x="0" y="1183894"/>
                </a:lnTo>
              </a:path>
            </a:pathLst>
          </a:custGeom>
          <a:ln w="21844">
            <a:solidFill>
              <a:srgbClr val="9AC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68215" y="661669"/>
            <a:ext cx="0" cy="1278255"/>
          </a:xfrm>
          <a:custGeom>
            <a:avLst/>
            <a:gdLst/>
            <a:ahLst/>
            <a:cxnLst/>
            <a:rect l="l" t="t" r="r" b="b"/>
            <a:pathLst>
              <a:path h="1278255">
                <a:moveTo>
                  <a:pt x="0" y="0"/>
                </a:moveTo>
                <a:lnTo>
                  <a:pt x="0" y="1278001"/>
                </a:lnTo>
              </a:path>
            </a:pathLst>
          </a:custGeom>
          <a:ln w="21844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327461" y="661669"/>
            <a:ext cx="0" cy="1475105"/>
          </a:xfrm>
          <a:custGeom>
            <a:avLst/>
            <a:gdLst/>
            <a:ahLst/>
            <a:cxnLst/>
            <a:rect l="l" t="t" r="r" b="b"/>
            <a:pathLst>
              <a:path h="1475105">
                <a:moveTo>
                  <a:pt x="0" y="0"/>
                </a:moveTo>
                <a:lnTo>
                  <a:pt x="0" y="1475105"/>
                </a:lnTo>
              </a:path>
            </a:pathLst>
          </a:custGeom>
          <a:ln w="43561">
            <a:solidFill>
              <a:srgbClr val="B4E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544445" y="275310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47492" y="2753105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3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544445" y="29114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522601" y="24951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525648" y="249516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45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522601" y="25636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592832" y="27137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595879" y="271373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592832" y="28491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70988" y="251028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574035" y="2510282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45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570988" y="25787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641219" y="263944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644267" y="2639441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36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641219" y="27818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619375" y="24940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622423" y="2494026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56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619375" y="256959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737992" y="25504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741041" y="2550414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24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737992" y="26376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716276" y="248869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719323" y="2488692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3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716276" y="25430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786379" y="25954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789427" y="259549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786379" y="27265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764663" y="24566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767710" y="2456688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509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764663" y="25417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34767" y="263880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837814" y="2638805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21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834767" y="28030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813050" y="24516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16098" y="2451607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7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813050" y="254368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83280" y="26843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886201" y="2684398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50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883280" y="27879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861436" y="235762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864485" y="235762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810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861436" y="24357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931667" y="270598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934716" y="2705989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4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31667" y="28487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909823" y="22660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12872" y="2266060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5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09823" y="23524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980054" y="25962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983102" y="2596260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80054" y="27498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958210" y="22236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961258" y="222364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2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958210" y="23281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028442" y="25953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031489" y="259537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028442" y="26982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006725" y="21380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009645" y="2138045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06725" y="22341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068954" y="1705546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39"/>
                </a:lnTo>
              </a:path>
            </a:pathLst>
          </a:custGeom>
          <a:ln w="1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125216" y="24394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128264" y="2439416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50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125216" y="26379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103498" y="204177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106547" y="2041779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896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103498" y="21507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173602" y="25101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176651" y="2510154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173602" y="27448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151885" y="19831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154933" y="1983104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296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151885" y="20760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222117" y="24842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225038" y="2484247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2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222117" y="27325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200273" y="19419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203320" y="1941957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79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200273" y="20477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270503" y="26026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273552" y="260261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70503" y="270738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248660" y="187921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251708" y="187921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90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248660" y="20001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318890" y="252133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321939" y="2521330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3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318890" y="26807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345434" y="27193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348482" y="2719323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4">
                <a:moveTo>
                  <a:pt x="0" y="0"/>
                </a:moveTo>
                <a:lnTo>
                  <a:pt x="0" y="16941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345434" y="28887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393947" y="26300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396869" y="2630042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9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393947" y="281724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464052" y="24833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467100" y="2483357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69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464052" y="26940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442334" y="25882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445383" y="258826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442334" y="274320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512439" y="25119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515486" y="2511932"/>
            <a:ext cx="0" cy="394970"/>
          </a:xfrm>
          <a:custGeom>
            <a:avLst/>
            <a:gdLst/>
            <a:ahLst/>
            <a:cxnLst/>
            <a:rect l="l" t="t" r="r" b="b"/>
            <a:pathLst>
              <a:path h="394969">
                <a:moveTo>
                  <a:pt x="0" y="0"/>
                </a:moveTo>
                <a:lnTo>
                  <a:pt x="0" y="39484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512439" y="29067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490721" y="26197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493770" y="2619755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887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90721" y="273964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53078" y="2591879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09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09340" y="26327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612260" y="263271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48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609340" y="308419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587496" y="25772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590544" y="2577210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41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587496" y="26906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57727" y="257390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60775" y="2573908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657727" y="27133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35883" y="25890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638930" y="2589022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635883" y="27909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84270" y="244728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687317" y="2447289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70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684270" y="25319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732657" y="25095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735704" y="2509520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42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732657" y="26319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781171" y="24992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784091" y="2499232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77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781171" y="26200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829558" y="26168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832605" y="2616835"/>
            <a:ext cx="0" cy="159385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00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829558" y="27758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899661" y="24874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902709" y="2487422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82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899661" y="26112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877945" y="24604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880992" y="2460498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4">
                <a:moveTo>
                  <a:pt x="0" y="0"/>
                </a:moveTo>
                <a:lnTo>
                  <a:pt x="0" y="11239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877945" y="257289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948176" y="23989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951096" y="2398902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376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948176" y="25826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926332" y="24827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929379" y="24827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13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926332" y="25868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996563" y="24038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999484" y="2403855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74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996563" y="25226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974719" y="24423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977766" y="244233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80">
                <a:moveTo>
                  <a:pt x="0" y="0"/>
                </a:moveTo>
                <a:lnTo>
                  <a:pt x="0" y="13182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974719" y="25741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044950" y="23295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047997" y="2329560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6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044950" y="240817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023105" y="23709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026153" y="2370963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84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023105" y="25198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093336" y="21228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096384" y="2122804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894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093336" y="22906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071492" y="21648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074540" y="2164842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32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071492" y="23521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141723" y="20758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44771" y="2075814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6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141723" y="21574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120007" y="21635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122928" y="2163572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341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120007" y="23599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190110" y="18869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193159" y="1886966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4">
                <a:moveTo>
                  <a:pt x="0" y="0"/>
                </a:moveTo>
                <a:lnTo>
                  <a:pt x="0" y="16903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190110" y="20560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168394" y="20049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171315" y="2004948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812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168394" y="215976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238497" y="19024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41546" y="190246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238497" y="20256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216780" y="19477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19828" y="1947798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715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216780" y="20885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2984" y="-6794"/>
                </a:moveTo>
                <a:lnTo>
                  <a:pt x="2984" y="6794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286884" y="17923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289933" y="1792351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553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86884" y="18989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7" y="-6794"/>
                </a:moveTo>
                <a:lnTo>
                  <a:pt x="3047" y="679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65167" y="18651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268215" y="1865122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08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265167" y="196253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3048" y="-6794"/>
                </a:moveTo>
                <a:lnTo>
                  <a:pt x="3048" y="679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327525" y="1768284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456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507488" y="540638"/>
            <a:ext cx="1849120" cy="2665095"/>
          </a:xfrm>
          <a:custGeom>
            <a:avLst/>
            <a:gdLst/>
            <a:ahLst/>
            <a:cxnLst/>
            <a:rect l="l" t="t" r="r" b="b"/>
            <a:pathLst>
              <a:path w="1849120" h="2665095">
                <a:moveTo>
                  <a:pt x="0" y="2664714"/>
                </a:moveTo>
                <a:lnTo>
                  <a:pt x="1848992" y="2664714"/>
                </a:lnTo>
                <a:lnTo>
                  <a:pt x="1848992" y="0"/>
                </a:lnTo>
                <a:lnTo>
                  <a:pt x="0" y="0"/>
                </a:lnTo>
                <a:lnTo>
                  <a:pt x="0" y="2664714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82548" y="297561"/>
            <a:ext cx="1849120" cy="243204"/>
          </a:xfrm>
          <a:custGeom>
            <a:avLst/>
            <a:gdLst/>
            <a:ahLst/>
            <a:cxnLst/>
            <a:rect l="l" t="t" r="r" b="b"/>
            <a:pathLst>
              <a:path w="1849120" h="243204">
                <a:moveTo>
                  <a:pt x="0" y="243077"/>
                </a:moveTo>
                <a:lnTo>
                  <a:pt x="1848993" y="243077"/>
                </a:lnTo>
                <a:lnTo>
                  <a:pt x="1848993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 txBox="1"/>
          <p:nvPr/>
        </p:nvSpPr>
        <p:spPr>
          <a:xfrm>
            <a:off x="1289685" y="324993"/>
            <a:ext cx="434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2507488" y="297561"/>
            <a:ext cx="1849120" cy="243204"/>
          </a:xfrm>
          <a:custGeom>
            <a:avLst/>
            <a:gdLst/>
            <a:ahLst/>
            <a:cxnLst/>
            <a:rect l="l" t="t" r="r" b="b"/>
            <a:pathLst>
              <a:path w="1849120" h="243204">
                <a:moveTo>
                  <a:pt x="0" y="243077"/>
                </a:moveTo>
                <a:lnTo>
                  <a:pt x="1848992" y="243077"/>
                </a:lnTo>
                <a:lnTo>
                  <a:pt x="1848992" y="0"/>
                </a:lnTo>
                <a:lnTo>
                  <a:pt x="0" y="0"/>
                </a:lnTo>
                <a:lnTo>
                  <a:pt x="0" y="243077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 txBox="1"/>
          <p:nvPr/>
        </p:nvSpPr>
        <p:spPr>
          <a:xfrm>
            <a:off x="3331083" y="324993"/>
            <a:ext cx="201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61163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600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0840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5679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051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5356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9020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95046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9885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04724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09562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14401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19240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2407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28930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33769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38607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43446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48285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5312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57962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62813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67652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72491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77330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8216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87007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91846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96684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1536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06375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1121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16052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20891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25729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30568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35419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40258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53657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58495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63334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68173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73011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77850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82702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87540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92379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97218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02056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06895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11734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6572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21424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26262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31101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35940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40779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4561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50456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55307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60146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64985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69824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746627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795014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843401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89178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940302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988689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03707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08546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33850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182236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30623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279138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7525" y="320535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846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/>
          <p:nvPr/>
        </p:nvSpPr>
        <p:spPr>
          <a:xfrm>
            <a:off x="250825" y="247510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7" name="object 517"/>
          <p:cNvSpPr txBox="1"/>
          <p:nvPr/>
        </p:nvSpPr>
        <p:spPr>
          <a:xfrm>
            <a:off x="250825" y="1839214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250825" y="1203452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324993" y="567562"/>
            <a:ext cx="202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544576" y="32049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44576" y="256921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44576" y="19333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44576" y="129755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44576" y="66166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 txBox="1"/>
          <p:nvPr/>
        </p:nvSpPr>
        <p:spPr>
          <a:xfrm>
            <a:off x="250825" y="3110864"/>
            <a:ext cx="4195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5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−0.4</a:t>
            </a:r>
            <a:endParaRPr sz="1000">
              <a:latin typeface="Arial"/>
              <a:cs typeface="Arial"/>
            </a:endParaRPr>
          </a:p>
          <a:p>
            <a:pPr marL="275590" algn="ctr">
              <a:lnSpc>
                <a:spcPts val="1050"/>
              </a:lnSpc>
            </a:pPr>
            <a:r>
              <a:rPr sz="1000" spc="-385" dirty="0">
                <a:solidFill>
                  <a:srgbClr val="4D4D4D"/>
                </a:solidFill>
                <a:latin typeface="Arial"/>
                <a:cs typeface="Arial"/>
              </a:rPr>
              <a:t>−−−50010..2.115323.573..92.45356.576..92.75389.579.1.921.05131.5141.13.1533554..5281.0155156171829304050607080910100100−−−50010..2.115323.573..92.45356.576..92.75389.579.1.921.05131.5141.13.1533554..5281.0155156171829304050607080910100100</a:t>
            </a:r>
            <a:endParaRPr sz="1000">
              <a:latin typeface="Arial"/>
              <a:cs typeface="Arial"/>
            </a:endParaRPr>
          </a:p>
          <a:p>
            <a:pPr marL="241935" algn="ctr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"/>
                <a:cs typeface="Arial"/>
              </a:rPr>
              <a:t>distance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(m.)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34629" y="1614483"/>
            <a:ext cx="196215" cy="516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altitude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4581525" y="17445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solidFill>
            <a:srgbClr val="B4E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581525" y="196405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0" y="201422"/>
                </a:moveTo>
                <a:lnTo>
                  <a:pt x="201422" y="201422"/>
                </a:lnTo>
                <a:lnTo>
                  <a:pt x="201422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9AC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 txBox="1"/>
          <p:nvPr/>
        </p:nvSpPr>
        <p:spPr>
          <a:xfrm>
            <a:off x="4559808" y="1452371"/>
            <a:ext cx="79184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4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actor(time)</a:t>
            </a:r>
            <a:endParaRPr sz="1200">
              <a:latin typeface="Arial"/>
              <a:cs typeface="Arial"/>
            </a:endParaRPr>
          </a:p>
          <a:p>
            <a:pPr marL="259079" marR="417830">
              <a:lnSpc>
                <a:spcPts val="1730"/>
              </a:lnSpc>
              <a:spcBef>
                <a:spcPts val="25"/>
              </a:spcBef>
            </a:pPr>
            <a:r>
              <a:rPr sz="1000" dirty="0">
                <a:latin typeface="Arial"/>
                <a:cs typeface="Arial"/>
              </a:rPr>
              <a:t>t0  t1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0" name="object 530"/>
          <p:cNvSpPr txBox="1">
            <a:spLocks noGrp="1"/>
          </p:cNvSpPr>
          <p:nvPr>
            <p:ph type="title"/>
          </p:nvPr>
        </p:nvSpPr>
        <p:spPr>
          <a:xfrm>
            <a:off x="569848" y="13080"/>
            <a:ext cx="2219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Sediment accretion</a:t>
            </a:r>
            <a:r>
              <a:rPr spc="-90" dirty="0"/>
              <a:t> </a:t>
            </a:r>
            <a:r>
              <a:rPr dirty="0"/>
              <a:t>SOUTH</a:t>
            </a:r>
          </a:p>
        </p:txBody>
      </p:sp>
      <p:sp>
        <p:nvSpPr>
          <p:cNvPr id="531" name="object 228"/>
          <p:cNvSpPr txBox="1"/>
          <p:nvPr/>
        </p:nvSpPr>
        <p:spPr>
          <a:xfrm>
            <a:off x="2424686" y="-50466"/>
            <a:ext cx="3308350" cy="8337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s-MX" sz="1100" spc="-5" dirty="0" smtClean="0">
                <a:latin typeface="Arial"/>
                <a:cs typeface="Arial"/>
              </a:rPr>
              <a:t>error</a:t>
            </a:r>
            <a:endParaRPr sz="1100" dirty="0">
              <a:latin typeface="Arial"/>
              <a:cs typeface="Arial"/>
            </a:endParaRPr>
          </a:p>
          <a:p>
            <a:pPr marL="1270635">
              <a:lnSpc>
                <a:spcPct val="100000"/>
              </a:lnSpc>
              <a:spcBef>
                <a:spcPts val="650"/>
              </a:spcBef>
              <a:tabLst>
                <a:tab pos="318960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t0	t1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532" name="Slide Number Placeholder 5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67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265811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188747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111683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341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1382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9347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731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316" y="304342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316" y="227279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150215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731519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436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40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364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332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292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1665" y="231647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062" y="17598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4286" y="245033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5683" y="23235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5510" y="20576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2886" y="25500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6733" y="2708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5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9628" y="230428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51025" y="200990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79063" y="2552064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80459" y="128168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2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9637" y="21087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894" y="2108707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39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637" y="27131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637" y="1823275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5" h="13969">
                <a:moveTo>
                  <a:pt x="0" y="13588"/>
                </a:moveTo>
                <a:lnTo>
                  <a:pt x="48514" y="13588"/>
                </a:lnTo>
                <a:lnTo>
                  <a:pt x="48514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894" y="183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637" y="1823275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5" h="13969">
                <a:moveTo>
                  <a:pt x="0" y="13588"/>
                </a:moveTo>
                <a:lnTo>
                  <a:pt x="48514" y="13588"/>
                </a:lnTo>
                <a:lnTo>
                  <a:pt x="48514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2258" y="2538031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8"/>
                </a:moveTo>
                <a:lnTo>
                  <a:pt x="48513" y="13588"/>
                </a:lnTo>
                <a:lnTo>
                  <a:pt x="4851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516" y="2544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2258" y="2538031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8"/>
                </a:moveTo>
                <a:lnTo>
                  <a:pt x="48513" y="13588"/>
                </a:lnTo>
                <a:lnTo>
                  <a:pt x="4851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2258" y="185077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6516" y="185077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2258" y="27054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2086" y="2875089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3" y="13589"/>
                </a:lnTo>
                <a:lnTo>
                  <a:pt x="48513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6342" y="28818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2086" y="2875089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3" y="13589"/>
                </a:lnTo>
                <a:lnTo>
                  <a:pt x="48513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2086" y="18408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6342" y="1840864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51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2086" y="27260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9461" y="22193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3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3719" y="221932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5">
                <a:moveTo>
                  <a:pt x="0" y="0"/>
                </a:moveTo>
                <a:lnTo>
                  <a:pt x="0" y="8018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9461" y="30212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387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3310" y="2836227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4" y="13589"/>
                </a:lnTo>
                <a:lnTo>
                  <a:pt x="48514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7566" y="28430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3310" y="2836227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4" y="13589"/>
                </a:lnTo>
                <a:lnTo>
                  <a:pt x="48514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3310" y="241617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7566" y="2416175"/>
            <a:ext cx="0" cy="694055"/>
          </a:xfrm>
          <a:custGeom>
            <a:avLst/>
            <a:gdLst/>
            <a:ahLst/>
            <a:cxnLst/>
            <a:rect l="l" t="t" r="r" b="b"/>
            <a:pathLst>
              <a:path h="694055">
                <a:moveTo>
                  <a:pt x="0" y="0"/>
                </a:moveTo>
                <a:lnTo>
                  <a:pt x="0" y="69405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3310" y="31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4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87602" y="218211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11858" y="2182114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7602" y="261531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87602" y="2073338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3" y="13589"/>
                </a:lnTo>
                <a:lnTo>
                  <a:pt x="48513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11858" y="20801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87602" y="2073338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4" h="13969">
                <a:moveTo>
                  <a:pt x="0" y="13589"/>
                </a:moveTo>
                <a:lnTo>
                  <a:pt x="48513" y="13589"/>
                </a:lnTo>
                <a:lnTo>
                  <a:pt x="48513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7035" y="2639631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5" h="13969">
                <a:moveTo>
                  <a:pt x="0" y="13588"/>
                </a:moveTo>
                <a:lnTo>
                  <a:pt x="48513" y="13588"/>
                </a:lnTo>
                <a:lnTo>
                  <a:pt x="4851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41292" y="26464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17035" y="2639631"/>
            <a:ext cx="48895" cy="13970"/>
          </a:xfrm>
          <a:custGeom>
            <a:avLst/>
            <a:gdLst/>
            <a:ahLst/>
            <a:cxnLst/>
            <a:rect l="l" t="t" r="r" b="b"/>
            <a:pathLst>
              <a:path w="48895" h="13969">
                <a:moveTo>
                  <a:pt x="0" y="13588"/>
                </a:moveTo>
                <a:lnTo>
                  <a:pt x="48513" y="13588"/>
                </a:lnTo>
                <a:lnTo>
                  <a:pt x="48513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7035" y="624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1292" y="624077"/>
            <a:ext cx="0" cy="1917064"/>
          </a:xfrm>
          <a:custGeom>
            <a:avLst/>
            <a:gdLst/>
            <a:ahLst/>
            <a:cxnLst/>
            <a:rect l="l" t="t" r="r" b="b"/>
            <a:pathLst>
              <a:path h="1917064">
                <a:moveTo>
                  <a:pt x="0" y="0"/>
                </a:moveTo>
                <a:lnTo>
                  <a:pt x="0" y="1916811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17035" y="25408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513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6167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3544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091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9816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4316" y="499744"/>
            <a:ext cx="3416935" cy="2734945"/>
          </a:xfrm>
          <a:custGeom>
            <a:avLst/>
            <a:gdLst/>
            <a:ahLst/>
            <a:cxnLst/>
            <a:rect l="l" t="t" r="r" b="b"/>
            <a:pathLst>
              <a:path w="3416935" h="2734945">
                <a:moveTo>
                  <a:pt x="0" y="2734818"/>
                </a:moveTo>
                <a:lnTo>
                  <a:pt x="3416427" y="2734818"/>
                </a:lnTo>
                <a:lnTo>
                  <a:pt x="3416427" y="0"/>
                </a:lnTo>
                <a:lnTo>
                  <a:pt x="0" y="0"/>
                </a:lnTo>
                <a:lnTo>
                  <a:pt x="0" y="2734818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2066" y="2698621"/>
            <a:ext cx="913765" cy="4286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425" spc="44" baseline="-17543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1425" spc="-172" baseline="-17543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066" y="217868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2066" y="1408049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66344" y="3043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6344" y="22727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6344" y="15021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66344" y="731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9436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5740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536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1332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4129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81430" y="32543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74088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202052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30017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22675" y="3254375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629" y="848108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246498" y="1393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370959" y="140957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185665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58741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124071" y="1782445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2066" y="276097"/>
            <a:ext cx="220345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Consistent &amp; standard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4007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7</a:t>
            </a:fld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2658110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16" y="1887473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316" y="1116838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637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4942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0245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555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316" y="3043427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316" y="227279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16" y="1502155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316" y="731519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554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7289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2594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7898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7408" y="2316479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8805" y="175983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4646" y="245033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6169" y="232359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283"/>
                </a:lnTo>
                <a:lnTo>
                  <a:pt x="121539" y="105283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01597" y="278752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2994" y="20576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10"/>
                </a:lnTo>
                <a:lnTo>
                  <a:pt x="121666" y="105410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3635" y="255003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665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03754" y="2748533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05151" y="270878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85667" y="2304288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87064" y="2009901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10"/>
                </a:lnTo>
                <a:lnTo>
                  <a:pt x="121665" y="105410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9637" y="2108707"/>
            <a:ext cx="0" cy="604520"/>
          </a:xfrm>
          <a:custGeom>
            <a:avLst/>
            <a:gdLst/>
            <a:ahLst/>
            <a:cxnLst/>
            <a:rect l="l" t="t" r="r" b="b"/>
            <a:pathLst>
              <a:path h="604519">
                <a:moveTo>
                  <a:pt x="0" y="0"/>
                </a:moveTo>
                <a:lnTo>
                  <a:pt x="0" y="604392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9637" y="1830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0769" y="2538031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8"/>
                </a:moveTo>
                <a:lnTo>
                  <a:pt x="172339" y="13588"/>
                </a:lnTo>
                <a:lnTo>
                  <a:pt x="17233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6875" y="2544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0769" y="2538031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8"/>
                </a:moveTo>
                <a:lnTo>
                  <a:pt x="172339" y="13588"/>
                </a:lnTo>
                <a:lnTo>
                  <a:pt x="172339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0769" y="185077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6875" y="1850770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1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0769" y="270548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7721" y="2875089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9"/>
                </a:moveTo>
                <a:lnTo>
                  <a:pt x="172339" y="13589"/>
                </a:lnTo>
                <a:lnTo>
                  <a:pt x="172339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3826" y="28818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7721" y="2875089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9"/>
                </a:moveTo>
                <a:lnTo>
                  <a:pt x="172339" y="13589"/>
                </a:lnTo>
                <a:lnTo>
                  <a:pt x="172339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7721" y="184086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63826" y="1840864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0"/>
                </a:moveTo>
                <a:lnTo>
                  <a:pt x="0" y="88519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77721" y="272605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339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8235" y="221932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74469" y="221932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5">
                <a:moveTo>
                  <a:pt x="0" y="0"/>
                </a:moveTo>
                <a:lnTo>
                  <a:pt x="0" y="80187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88235" y="302120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5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79751" y="2836227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9"/>
                </a:moveTo>
                <a:lnTo>
                  <a:pt x="172466" y="13589"/>
                </a:lnTo>
                <a:lnTo>
                  <a:pt x="172466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65985" y="28430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79751" y="2836227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19" h="13969">
                <a:moveTo>
                  <a:pt x="0" y="13589"/>
                </a:moveTo>
                <a:lnTo>
                  <a:pt x="172466" y="13589"/>
                </a:lnTo>
                <a:lnTo>
                  <a:pt x="172466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9751" y="241617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5985" y="2416175"/>
            <a:ext cx="0" cy="694055"/>
          </a:xfrm>
          <a:custGeom>
            <a:avLst/>
            <a:gdLst/>
            <a:ahLst/>
            <a:cxnLst/>
            <a:rect l="l" t="t" r="r" b="b"/>
            <a:pathLst>
              <a:path h="694055">
                <a:moveTo>
                  <a:pt x="0" y="0"/>
                </a:moveTo>
                <a:lnTo>
                  <a:pt x="0" y="69405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79751" y="311022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466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1664" y="218211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3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47898" y="2182114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97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61664" y="261531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33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1664" y="2073338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20" h="13969">
                <a:moveTo>
                  <a:pt x="0" y="13589"/>
                </a:moveTo>
                <a:lnTo>
                  <a:pt x="172338" y="13589"/>
                </a:lnTo>
                <a:lnTo>
                  <a:pt x="172338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7898" y="20801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1664" y="2073338"/>
            <a:ext cx="172720" cy="13970"/>
          </a:xfrm>
          <a:custGeom>
            <a:avLst/>
            <a:gdLst/>
            <a:ahLst/>
            <a:cxnLst/>
            <a:rect l="l" t="t" r="r" b="b"/>
            <a:pathLst>
              <a:path w="172720" h="13969">
                <a:moveTo>
                  <a:pt x="0" y="13589"/>
                </a:moveTo>
                <a:lnTo>
                  <a:pt x="172338" y="13589"/>
                </a:lnTo>
                <a:lnTo>
                  <a:pt x="172338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01038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11680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2323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32838" y="499744"/>
            <a:ext cx="0" cy="2734945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2734818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4316" y="499744"/>
            <a:ext cx="3416935" cy="2734945"/>
          </a:xfrm>
          <a:custGeom>
            <a:avLst/>
            <a:gdLst/>
            <a:ahLst/>
            <a:cxnLst/>
            <a:rect l="l" t="t" r="r" b="b"/>
            <a:pathLst>
              <a:path w="3416935" h="2734945">
                <a:moveTo>
                  <a:pt x="0" y="2734818"/>
                </a:moveTo>
                <a:lnTo>
                  <a:pt x="3416427" y="2734818"/>
                </a:lnTo>
                <a:lnTo>
                  <a:pt x="3416427" y="0"/>
                </a:lnTo>
                <a:lnTo>
                  <a:pt x="0" y="0"/>
                </a:lnTo>
                <a:lnTo>
                  <a:pt x="0" y="2734818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82066" y="2949320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2066" y="217868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066" y="1408049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6344" y="3043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6344" y="22727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6344" y="150215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6344" y="73151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3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77289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125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478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29283" y="3254375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29282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64585" y="3254375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629" y="848108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246498" y="13939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27051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370959" y="1409572"/>
            <a:ext cx="980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BESE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185665" y="2324607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3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58741" y="2394839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1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124071" y="1782445"/>
            <a:ext cx="7016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24765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  Mu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1530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2066" y="276097"/>
            <a:ext cx="309308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−5 −&gt; 25 m. &amp; consistent &amp; standard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91616" y="13080"/>
            <a:ext cx="4057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SOUTH</a:t>
            </a: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8</a:t>
            </a:fld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234" y="2786633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234" y="2200529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234" y="1614297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234" y="1028191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98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57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4289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7876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5307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3429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234" y="307975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234" y="2493645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234" y="1907413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234" y="1321308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234" y="735076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616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378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7494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1082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4798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8385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2101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6731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4755" y="198196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152" y="2130298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282"/>
                </a:lnTo>
                <a:lnTo>
                  <a:pt x="121538" y="105282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71550" y="1373505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2947" y="2651379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382" y="192265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706" y="0"/>
                </a:moveTo>
                <a:lnTo>
                  <a:pt x="0" y="105410"/>
                </a:lnTo>
                <a:lnTo>
                  <a:pt x="121539" y="105410"/>
                </a:lnTo>
                <a:lnTo>
                  <a:pt x="60706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22858" y="2363977"/>
            <a:ext cx="356235" cy="294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7804">
              <a:lnSpc>
                <a:spcPts val="104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  <a:p>
            <a:pPr marL="12700">
              <a:lnSpc>
                <a:spcPts val="1040"/>
              </a:lnSpc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29741" y="2271395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3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98852" y="1937892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00250" y="193027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19" h="105410">
                <a:moveTo>
                  <a:pt x="60832" y="0"/>
                </a:moveTo>
                <a:lnTo>
                  <a:pt x="0" y="105409"/>
                </a:lnTo>
                <a:lnTo>
                  <a:pt x="121666" y="105409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39871" y="2003551"/>
            <a:ext cx="150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endParaRPr sz="950">
              <a:latin typeface="MS UI Gothic"/>
              <a:cs typeface="MS UI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1267" y="1268602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09">
                <a:moveTo>
                  <a:pt x="60833" y="0"/>
                </a:moveTo>
                <a:lnTo>
                  <a:pt x="0" y="105283"/>
                </a:lnTo>
                <a:lnTo>
                  <a:pt x="121666" y="105283"/>
                </a:lnTo>
                <a:lnTo>
                  <a:pt x="60833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872" y="1838451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986" y="1838451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3872" y="2298192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872" y="2193734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0" y="13588"/>
                </a:moveTo>
                <a:lnTo>
                  <a:pt x="46228" y="13588"/>
                </a:lnTo>
                <a:lnTo>
                  <a:pt x="4622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3872" y="2193734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0" y="13588"/>
                </a:moveTo>
                <a:lnTo>
                  <a:pt x="46228" y="13588"/>
                </a:lnTo>
                <a:lnTo>
                  <a:pt x="4622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0666" y="63677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33780" y="636777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756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0666" y="198653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0666" y="2298192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3780" y="2298192"/>
            <a:ext cx="0" cy="812165"/>
          </a:xfrm>
          <a:custGeom>
            <a:avLst/>
            <a:gdLst/>
            <a:ahLst/>
            <a:cxnLst/>
            <a:rect l="l" t="t" r="r" b="b"/>
            <a:pathLst>
              <a:path h="812164">
                <a:moveTo>
                  <a:pt x="0" y="0"/>
                </a:moveTo>
                <a:lnTo>
                  <a:pt x="0" y="812038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0666" y="3110229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1974" y="2167889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5088" y="2167889"/>
            <a:ext cx="0" cy="755650"/>
          </a:xfrm>
          <a:custGeom>
            <a:avLst/>
            <a:gdLst/>
            <a:ahLst/>
            <a:cxnLst/>
            <a:rect l="l" t="t" r="r" b="b"/>
            <a:pathLst>
              <a:path h="755650">
                <a:moveTo>
                  <a:pt x="0" y="0"/>
                </a:moveTo>
                <a:lnTo>
                  <a:pt x="0" y="75552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61974" y="292341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1974" y="623443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5088" y="623443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324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1974" y="296176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67460" y="244856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0574" y="2448560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-6794" y="9778"/>
                </a:moveTo>
                <a:lnTo>
                  <a:pt x="6794" y="9778"/>
                </a:lnTo>
              </a:path>
            </a:pathLst>
          </a:custGeom>
          <a:ln w="1955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7460" y="246811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67460" y="1858898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0574" y="185889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0752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67460" y="3049651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37969" y="1739900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61082" y="173990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758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37969" y="234365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37969" y="1624457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1082" y="1624457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4">
                <a:moveTo>
                  <a:pt x="0" y="0"/>
                </a:moveTo>
                <a:lnTo>
                  <a:pt x="0" y="837565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37969" y="2462022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>
                <a:moveTo>
                  <a:pt x="0" y="0"/>
                </a:moveTo>
                <a:lnTo>
                  <a:pt x="46228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78986" y="1852295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02101" y="1852295"/>
            <a:ext cx="0" cy="491490"/>
          </a:xfrm>
          <a:custGeom>
            <a:avLst/>
            <a:gdLst/>
            <a:ahLst/>
            <a:cxnLst/>
            <a:rect l="l" t="t" r="r" b="b"/>
            <a:pathLst>
              <a:path h="491489">
                <a:moveTo>
                  <a:pt x="0" y="0"/>
                </a:moveTo>
                <a:lnTo>
                  <a:pt x="0" y="491363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78986" y="2343657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227" y="0"/>
                </a:lnTo>
              </a:path>
            </a:pathLst>
          </a:custGeom>
          <a:ln w="1358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78986" y="1332039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0" y="13588"/>
                </a:moveTo>
                <a:lnTo>
                  <a:pt x="46227" y="13588"/>
                </a:lnTo>
                <a:lnTo>
                  <a:pt x="4622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78986" y="1332039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4" h="13969">
                <a:moveTo>
                  <a:pt x="0" y="13588"/>
                </a:moveTo>
                <a:lnTo>
                  <a:pt x="46227" y="13588"/>
                </a:lnTo>
                <a:lnTo>
                  <a:pt x="4622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33780" y="499109"/>
            <a:ext cx="0" cy="2735580"/>
          </a:xfrm>
          <a:custGeom>
            <a:avLst/>
            <a:gdLst/>
            <a:ahLst/>
            <a:cxnLst/>
            <a:rect l="l" t="t" r="r" b="b"/>
            <a:pathLst>
              <a:path h="2735580">
                <a:moveTo>
                  <a:pt x="0" y="2735453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234" y="499109"/>
            <a:ext cx="3158490" cy="2735580"/>
          </a:xfrm>
          <a:custGeom>
            <a:avLst/>
            <a:gdLst/>
            <a:ahLst/>
            <a:cxnLst/>
            <a:rect l="l" t="t" r="r" b="b"/>
            <a:pathLst>
              <a:path w="3158490" h="2735580">
                <a:moveTo>
                  <a:pt x="0" y="2735453"/>
                </a:moveTo>
                <a:lnTo>
                  <a:pt x="3158490" y="2735453"/>
                </a:lnTo>
                <a:lnTo>
                  <a:pt x="3158490" y="0"/>
                </a:lnTo>
                <a:lnTo>
                  <a:pt x="0" y="0"/>
                </a:lnTo>
                <a:lnTo>
                  <a:pt x="0" y="2735453"/>
                </a:lnTo>
                <a:close/>
              </a:path>
            </a:pathLst>
          </a:custGeom>
          <a:ln w="1358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2066" y="2399538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82.5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2066" y="1813305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85.0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2066" y="1227200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87.5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2262" y="30797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2262" y="24936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2262" y="19074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2262" y="132130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2262" y="7350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72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3780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7494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1082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4798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88385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02101" y="3234563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73"/>
                </a:moveTo>
                <a:lnTo>
                  <a:pt x="0" y="0"/>
                </a:lnTo>
              </a:path>
            </a:pathLst>
          </a:custGeom>
          <a:ln w="673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4629" y="847727"/>
            <a:ext cx="196215" cy="2038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percentage dissol</a:t>
            </a:r>
            <a:r>
              <a:rPr sz="1200" spc="-3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ed gypsum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094479" y="139369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219456"/>
                </a:moveTo>
                <a:lnTo>
                  <a:pt x="0" y="0"/>
                </a:lnTo>
              </a:path>
            </a:pathLst>
          </a:custGeom>
          <a:ln w="16256">
            <a:solidFill>
              <a:srgbClr val="CDB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218940" y="1409319"/>
            <a:ext cx="1132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Natural </a:t>
            </a:r>
            <a:r>
              <a:rPr sz="1000" dirty="0">
                <a:latin typeface="Arial"/>
                <a:cs typeface="Arial"/>
              </a:rPr>
              <a:t>Mussel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033646" y="2324354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60832" y="0"/>
                </a:moveTo>
                <a:lnTo>
                  <a:pt x="0" y="105283"/>
                </a:lnTo>
                <a:lnTo>
                  <a:pt x="121665" y="105283"/>
                </a:lnTo>
                <a:lnTo>
                  <a:pt x="60832" y="0"/>
                </a:lnTo>
                <a:close/>
              </a:path>
            </a:pathLst>
          </a:custGeom>
          <a:solidFill>
            <a:srgbClr val="43C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06722" y="239458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640" y="0"/>
                </a:lnTo>
              </a:path>
            </a:pathLst>
          </a:custGeom>
          <a:ln w="13589">
            <a:solidFill>
              <a:srgbClr val="43C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972052" y="1782191"/>
            <a:ext cx="879475" cy="6965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spc="-20" dirty="0"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  <a:p>
            <a:pPr marL="259079" marR="5080" indent="-225425">
              <a:lnSpc>
                <a:spcPts val="1730"/>
              </a:lnSpc>
              <a:spcBef>
                <a:spcPts val="25"/>
              </a:spcBef>
            </a:pPr>
            <a:r>
              <a:rPr sz="950" strike="sngStrike" spc="5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950" strike="sngStrike" spc="30" dirty="0">
                <a:solidFill>
                  <a:srgbClr val="000080"/>
                </a:solidFill>
                <a:latin typeface="MS UI Gothic"/>
                <a:cs typeface="MS UI Gothic"/>
              </a:rPr>
              <a:t>●</a:t>
            </a:r>
            <a:r>
              <a:rPr sz="950" strike="noStrike" spc="30" dirty="0">
                <a:solidFill>
                  <a:srgbClr val="000080"/>
                </a:solidFill>
                <a:latin typeface="MS UI Gothic"/>
                <a:cs typeface="MS UI Gothic"/>
              </a:rPr>
              <a:t> </a:t>
            </a:r>
            <a:r>
              <a:rPr sz="1000" strike="noStrike" dirty="0">
                <a:latin typeface="Arial"/>
                <a:cs typeface="Arial"/>
              </a:rPr>
              <a:t>ControlNM  NMB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82066" y="2997673"/>
            <a:ext cx="2730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80.0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85774" y="3266405"/>
            <a:ext cx="96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64183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77770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491485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005073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518789" y="3266405"/>
            <a:ext cx="167005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58544" y="3428704"/>
            <a:ext cx="12623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distance in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meters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2066" y="276097"/>
            <a:ext cx="14789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standard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D4D4D"/>
                </a:solidFill>
                <a:latin typeface="Arial"/>
                <a:cs typeface="Arial"/>
              </a:rPr>
              <a:t>90.0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597534" y="13080"/>
            <a:ext cx="3829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Percentage </a:t>
            </a:r>
            <a:r>
              <a:rPr dirty="0"/>
              <a:t>of Lost </a:t>
            </a:r>
            <a:r>
              <a:rPr spc="-5" dirty="0"/>
              <a:t>weight </a:t>
            </a:r>
            <a:r>
              <a:rPr dirty="0"/>
              <a:t>of Plaster balls</a:t>
            </a:r>
            <a:r>
              <a:rPr spc="-35" dirty="0"/>
              <a:t> </a:t>
            </a:r>
            <a:r>
              <a:rPr dirty="0"/>
              <a:t>NMB</a:t>
            </a: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MX" smtClean="0"/>
              <a:t>9</a:t>
            </a:fld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2275</Words>
  <Application>Microsoft Office PowerPoint</Application>
  <PresentationFormat>Custom</PresentationFormat>
  <Paragraphs>1274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MS UI 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NMB</vt:lpstr>
      <vt:lpstr>Percentage of Lost weight of Plaster balls NMB</vt:lpstr>
      <vt:lpstr>PowerPoint Presentation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NMB</vt:lpstr>
      <vt:lpstr>Percentage of Lost weight of Plaster balls NMB</vt:lpstr>
      <vt:lpstr>PowerPoint Presentation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SOUTH</vt:lpstr>
      <vt:lpstr>Percentage of Lost weight of Plaster balls NMB</vt:lpstr>
      <vt:lpstr>Percentage of Lost weight of Plaster balls NMB</vt:lpstr>
      <vt:lpstr>PowerPoint Presentation</vt:lpstr>
      <vt:lpstr>Plaster balls south</vt:lpstr>
      <vt:lpstr>Plaster balls consistent south</vt:lpstr>
      <vt:lpstr>Plaster balls NMB</vt:lpstr>
      <vt:lpstr>PowerPoint Presentation</vt:lpstr>
      <vt:lpstr>Retrieved plaster balls SOUTH</vt:lpstr>
      <vt:lpstr>Retrieved plaster balls SOUTH</vt:lpstr>
      <vt:lpstr>Retrieved plaster balls NMB</vt:lpstr>
      <vt:lpstr>PowerPoint Presentation</vt:lpstr>
      <vt:lpstr>PowerPoint Presentation</vt:lpstr>
      <vt:lpstr>Sediment erosion standard deviation</vt:lpstr>
      <vt:lpstr>Sediment erosion −5 −&gt; 25 m., standard deviation</vt:lpstr>
      <vt:lpstr>Sediment erosion</vt:lpstr>
      <vt:lpstr>Sediment erosion</vt:lpstr>
      <vt:lpstr>Sediment erosion standard deviation, consistent measurements BESE &amp; Control</vt:lpstr>
      <vt:lpstr>Sediment erosion −5 −&gt; 25 meters; standard deviation; consistent measurements BESE &amp; Contr</vt:lpstr>
      <vt:lpstr>PowerPoint Presentation</vt:lpstr>
      <vt:lpstr>Sediment erosion standard error</vt:lpstr>
      <vt:lpstr>Sediment erosion −5 −&gt; 25 m., standard error</vt:lpstr>
      <vt:lpstr>Sediment erosion</vt:lpstr>
      <vt:lpstr>Sediment erosion</vt:lpstr>
      <vt:lpstr>Sediment erosion standard error, consistent measurements BESE &amp; Control</vt:lpstr>
      <vt:lpstr>Sediment erosion −5 −&gt; 25 meters; standard error; consistent measurements BESE &amp; Control</vt:lpstr>
      <vt:lpstr>PowerPoint Presentation</vt:lpstr>
      <vt:lpstr>Erosion by sediment sticks</vt:lpstr>
      <vt:lpstr>Erosion by sediment sticks</vt:lpstr>
      <vt:lpstr>PowerPoint Presentation</vt:lpstr>
      <vt:lpstr>PowerPoint Presentation</vt:lpstr>
      <vt:lpstr>Sediment accretion in Natural Mussel Beds</vt:lpstr>
      <vt:lpstr>Sediment accretion in Natural Mussel Beds</vt:lpstr>
      <vt:lpstr>PowerPoint Presentation</vt:lpstr>
      <vt:lpstr>Sediment accretion Natural Mussel Beds</vt:lpstr>
      <vt:lpstr>Sediment accretion Natural Mussel Beds</vt:lpstr>
      <vt:lpstr>PowerPoint Presentation</vt:lpstr>
      <vt:lpstr>Sediment accretion Natural Mussel Beds</vt:lpstr>
      <vt:lpstr>PowerPoint Presentation</vt:lpstr>
      <vt:lpstr>Sediment accretion in SOUTHERN plots</vt:lpstr>
      <vt:lpstr>Sediment accretion in SOUTHERN plots</vt:lpstr>
      <vt:lpstr>PowerPoint Presentation</vt:lpstr>
      <vt:lpstr>Sediment accretion SOUTH</vt:lpstr>
      <vt:lpstr>Sediment accretion SOUTH</vt:lpstr>
      <vt:lpstr>PowerPoint Presentation</vt:lpstr>
      <vt:lpstr>Sediment accretion SOUTH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Gabriela Maldonado</cp:lastModifiedBy>
  <cp:revision>8</cp:revision>
  <dcterms:created xsi:type="dcterms:W3CDTF">2017-08-01T17:29:05Z</dcterms:created>
  <dcterms:modified xsi:type="dcterms:W3CDTF">2017-08-03T21:44:36Z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2017-08-01T00:00:00Z</vt:filetime>
  </property>
</Properties>
</file>