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5" r:id="rId5"/>
    <p:sldId id="259" r:id="rId6"/>
    <p:sldId id="261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4D863-60E4-4BC4-B54B-A1E99E9B911B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EAF00EC-90D3-4C96-A8CB-A3321A511CDC}">
      <dgm:prSet phldrT="[Text]"/>
      <dgm:spPr/>
      <dgm:t>
        <a:bodyPr/>
        <a:lstStyle/>
        <a:p>
          <a:r>
            <a:rPr lang="es-MX" dirty="0" err="1" smtClean="0"/>
            <a:t>Retrieving</a:t>
          </a:r>
          <a:r>
            <a:rPr lang="es-MX" dirty="0" smtClean="0"/>
            <a:t> data </a:t>
          </a:r>
          <a:r>
            <a:rPr lang="es-MX" dirty="0" err="1" smtClean="0"/>
            <a:t>from</a:t>
          </a:r>
          <a:r>
            <a:rPr lang="es-MX" dirty="0" smtClean="0"/>
            <a:t> ESA</a:t>
          </a:r>
          <a:endParaRPr lang="en-US" dirty="0"/>
        </a:p>
      </dgm:t>
    </dgm:pt>
    <dgm:pt modelId="{E010235F-9A55-4332-AC00-08996B88114D}" type="parTrans" cxnId="{25B3A263-C6C5-4743-8FEE-29D6B99D7F39}">
      <dgm:prSet/>
      <dgm:spPr/>
      <dgm:t>
        <a:bodyPr/>
        <a:lstStyle/>
        <a:p>
          <a:endParaRPr lang="en-US"/>
        </a:p>
      </dgm:t>
    </dgm:pt>
    <dgm:pt modelId="{F195CE17-E092-4621-8CF6-3FA89F4F2B06}" type="sibTrans" cxnId="{25B3A263-C6C5-4743-8FEE-29D6B99D7F39}">
      <dgm:prSet/>
      <dgm:spPr/>
      <dgm:t>
        <a:bodyPr/>
        <a:lstStyle/>
        <a:p>
          <a:endParaRPr lang="en-US"/>
        </a:p>
      </dgm:t>
    </dgm:pt>
    <dgm:pt modelId="{50E2DDBC-DF10-4B7F-9672-BBE2078E061A}">
      <dgm:prSet phldrT="[Text]"/>
      <dgm:spPr/>
      <dgm:t>
        <a:bodyPr/>
        <a:lstStyle/>
        <a:p>
          <a:r>
            <a:rPr lang="es-MX" dirty="0" err="1" smtClean="0"/>
            <a:t>Arrange</a:t>
          </a:r>
          <a:r>
            <a:rPr lang="es-MX" dirty="0" smtClean="0"/>
            <a:t> data </a:t>
          </a:r>
          <a:endParaRPr lang="en-US" dirty="0"/>
        </a:p>
      </dgm:t>
    </dgm:pt>
    <dgm:pt modelId="{C0435C6D-0561-43B8-BD3D-50A7A34BDDDB}" type="parTrans" cxnId="{A2B49EDD-4BB4-4E49-807A-E901D111671C}">
      <dgm:prSet/>
      <dgm:spPr/>
      <dgm:t>
        <a:bodyPr/>
        <a:lstStyle/>
        <a:p>
          <a:endParaRPr lang="en-US"/>
        </a:p>
      </dgm:t>
    </dgm:pt>
    <dgm:pt modelId="{86E39159-53BF-4C12-80F3-A4D9AD7B16CC}" type="sibTrans" cxnId="{A2B49EDD-4BB4-4E49-807A-E901D111671C}">
      <dgm:prSet/>
      <dgm:spPr/>
      <dgm:t>
        <a:bodyPr/>
        <a:lstStyle/>
        <a:p>
          <a:endParaRPr lang="en-US"/>
        </a:p>
      </dgm:t>
    </dgm:pt>
    <dgm:pt modelId="{5064DC1F-0B10-4B11-9620-06E274DE85B3}">
      <dgm:prSet phldrT="[Text]"/>
      <dgm:spPr/>
      <dgm:t>
        <a:bodyPr/>
        <a:lstStyle/>
        <a:p>
          <a:r>
            <a:rPr lang="es-MX" dirty="0" err="1" smtClean="0"/>
            <a:t>Writing</a:t>
          </a:r>
          <a:r>
            <a:rPr lang="es-MX" dirty="0" smtClean="0"/>
            <a:t> R script</a:t>
          </a:r>
          <a:endParaRPr lang="en-US" dirty="0"/>
        </a:p>
      </dgm:t>
    </dgm:pt>
    <dgm:pt modelId="{A5DFB516-F32F-4EA5-A916-A64BE40C686E}" type="parTrans" cxnId="{EE36845F-196D-4AD3-B1FA-5CD4E65F5A19}">
      <dgm:prSet/>
      <dgm:spPr/>
      <dgm:t>
        <a:bodyPr/>
        <a:lstStyle/>
        <a:p>
          <a:endParaRPr lang="en-US"/>
        </a:p>
      </dgm:t>
    </dgm:pt>
    <dgm:pt modelId="{EF4594BE-14C7-4F4A-B2EC-5006A506041A}" type="sibTrans" cxnId="{EE36845F-196D-4AD3-B1FA-5CD4E65F5A19}">
      <dgm:prSet/>
      <dgm:spPr/>
      <dgm:t>
        <a:bodyPr/>
        <a:lstStyle/>
        <a:p>
          <a:endParaRPr lang="en-US"/>
        </a:p>
      </dgm:t>
    </dgm:pt>
    <dgm:pt modelId="{441C634F-CA48-4C70-B73E-2645F2146F7A}">
      <dgm:prSet/>
      <dgm:spPr/>
      <dgm:t>
        <a:bodyPr/>
        <a:lstStyle/>
        <a:p>
          <a:r>
            <a:rPr lang="es-MX" dirty="0" err="1" smtClean="0"/>
            <a:t>Extend</a:t>
          </a:r>
          <a:r>
            <a:rPr lang="es-MX" dirty="0" smtClean="0"/>
            <a:t> Python </a:t>
          </a:r>
          <a:r>
            <a:rPr lang="es-MX" dirty="0" err="1" smtClean="0"/>
            <a:t>program</a:t>
          </a:r>
          <a:endParaRPr lang="en-US" dirty="0"/>
        </a:p>
      </dgm:t>
    </dgm:pt>
    <dgm:pt modelId="{FE925B98-5B17-4E47-95BE-C47D82B4C67D}" type="parTrans" cxnId="{AE4C01C4-6D8A-4167-B0A0-DA0E4F14D84D}">
      <dgm:prSet/>
      <dgm:spPr/>
      <dgm:t>
        <a:bodyPr/>
        <a:lstStyle/>
        <a:p>
          <a:endParaRPr lang="en-US"/>
        </a:p>
      </dgm:t>
    </dgm:pt>
    <dgm:pt modelId="{2937E6A7-0CF2-4D8C-A9D8-54BDBC214ED6}" type="sibTrans" cxnId="{AE4C01C4-6D8A-4167-B0A0-DA0E4F14D84D}">
      <dgm:prSet/>
      <dgm:spPr/>
      <dgm:t>
        <a:bodyPr/>
        <a:lstStyle/>
        <a:p>
          <a:endParaRPr lang="en-US"/>
        </a:p>
      </dgm:t>
    </dgm:pt>
    <dgm:pt modelId="{18B495E5-DD1B-4C6A-BDC6-23AE80E5C158}">
      <dgm:prSet/>
      <dgm:spPr/>
      <dgm:t>
        <a:bodyPr/>
        <a:lstStyle/>
        <a:p>
          <a:r>
            <a:rPr lang="es-MX" dirty="0" err="1" smtClean="0"/>
            <a:t>Results</a:t>
          </a:r>
          <a:r>
            <a:rPr lang="es-MX" dirty="0" smtClean="0"/>
            <a:t> + README</a:t>
          </a:r>
          <a:endParaRPr lang="en-US" dirty="0"/>
        </a:p>
      </dgm:t>
    </dgm:pt>
    <dgm:pt modelId="{B1A5B45C-40F8-4548-975E-901A395DFF8A}" type="parTrans" cxnId="{71105A64-7A70-4788-9E43-082A19B3388F}">
      <dgm:prSet/>
      <dgm:spPr/>
      <dgm:t>
        <a:bodyPr/>
        <a:lstStyle/>
        <a:p>
          <a:endParaRPr lang="en-US"/>
        </a:p>
      </dgm:t>
    </dgm:pt>
    <dgm:pt modelId="{54E26CAD-C56E-4001-AE20-A75F9CF3DE9A}" type="sibTrans" cxnId="{71105A64-7A70-4788-9E43-082A19B3388F}">
      <dgm:prSet/>
      <dgm:spPr/>
      <dgm:t>
        <a:bodyPr/>
        <a:lstStyle/>
        <a:p>
          <a:endParaRPr lang="en-US"/>
        </a:p>
      </dgm:t>
    </dgm:pt>
    <dgm:pt modelId="{B814A497-3001-40F1-9CE0-8C25BFFE752C}" type="pres">
      <dgm:prSet presAssocID="{9554D863-60E4-4BC4-B54B-A1E99E9B911B}" presName="Name0" presStyleCnt="0">
        <dgm:presLayoutVars>
          <dgm:dir/>
          <dgm:animLvl val="lvl"/>
          <dgm:resizeHandles val="exact"/>
        </dgm:presLayoutVars>
      </dgm:prSet>
      <dgm:spPr/>
    </dgm:pt>
    <dgm:pt modelId="{1E172221-8BE6-4A3E-B02D-B5D8DAB1EB73}" type="pres">
      <dgm:prSet presAssocID="{4EAF00EC-90D3-4C96-A8CB-A3321A511CDC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F5243-9931-48E5-8A9F-3AC481758144}" type="pres">
      <dgm:prSet presAssocID="{F195CE17-E092-4621-8CF6-3FA89F4F2B06}" presName="parTxOnlySpace" presStyleCnt="0"/>
      <dgm:spPr/>
    </dgm:pt>
    <dgm:pt modelId="{9DE6AEB2-947F-4117-AF7C-52BA5F5C8C0A}" type="pres">
      <dgm:prSet presAssocID="{50E2DDBC-DF10-4B7F-9672-BBE2078E061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EA22-F8C4-4EC4-AD0C-8540EAB53DD6}" type="pres">
      <dgm:prSet presAssocID="{86E39159-53BF-4C12-80F3-A4D9AD7B16CC}" presName="parTxOnlySpace" presStyleCnt="0"/>
      <dgm:spPr/>
    </dgm:pt>
    <dgm:pt modelId="{F82C7A2E-46CD-4559-8AFF-10D523ACBADB}" type="pres">
      <dgm:prSet presAssocID="{5064DC1F-0B10-4B11-9620-06E274DE85B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CA9DE-FDBE-42B3-9C26-463F195BF4B0}" type="pres">
      <dgm:prSet presAssocID="{EF4594BE-14C7-4F4A-B2EC-5006A506041A}" presName="parTxOnlySpace" presStyleCnt="0"/>
      <dgm:spPr/>
    </dgm:pt>
    <dgm:pt modelId="{6F03A812-186F-462F-83A8-4B150BFFA981}" type="pres">
      <dgm:prSet presAssocID="{441C634F-CA48-4C70-B73E-2645F2146F7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FB273-FF9B-43C7-9E66-E3A46EC7A4E8}" type="pres">
      <dgm:prSet presAssocID="{2937E6A7-0CF2-4D8C-A9D8-54BDBC214ED6}" presName="parTxOnlySpace" presStyleCnt="0"/>
      <dgm:spPr/>
    </dgm:pt>
    <dgm:pt modelId="{3532B892-925C-4A65-BA2E-878B2C1527F1}" type="pres">
      <dgm:prSet presAssocID="{18B495E5-DD1B-4C6A-BDC6-23AE80E5C15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628C90-C7FF-4D9F-8872-94861EFB7956}" type="presOf" srcId="{18B495E5-DD1B-4C6A-BDC6-23AE80E5C158}" destId="{3532B892-925C-4A65-BA2E-878B2C1527F1}" srcOrd="0" destOrd="0" presId="urn:microsoft.com/office/officeart/2005/8/layout/chevron1"/>
    <dgm:cxn modelId="{7DE768DE-A095-42C5-9ABE-4A3A7B152040}" type="presOf" srcId="{9554D863-60E4-4BC4-B54B-A1E99E9B911B}" destId="{B814A497-3001-40F1-9CE0-8C25BFFE752C}" srcOrd="0" destOrd="0" presId="urn:microsoft.com/office/officeart/2005/8/layout/chevron1"/>
    <dgm:cxn modelId="{32F8440F-1D3A-4A66-80CD-FC4CDD8A9D46}" type="presOf" srcId="{441C634F-CA48-4C70-B73E-2645F2146F7A}" destId="{6F03A812-186F-462F-83A8-4B150BFFA981}" srcOrd="0" destOrd="0" presId="urn:microsoft.com/office/officeart/2005/8/layout/chevron1"/>
    <dgm:cxn modelId="{AE4C01C4-6D8A-4167-B0A0-DA0E4F14D84D}" srcId="{9554D863-60E4-4BC4-B54B-A1E99E9B911B}" destId="{441C634F-CA48-4C70-B73E-2645F2146F7A}" srcOrd="3" destOrd="0" parTransId="{FE925B98-5B17-4E47-95BE-C47D82B4C67D}" sibTransId="{2937E6A7-0CF2-4D8C-A9D8-54BDBC214ED6}"/>
    <dgm:cxn modelId="{EE36845F-196D-4AD3-B1FA-5CD4E65F5A19}" srcId="{9554D863-60E4-4BC4-B54B-A1E99E9B911B}" destId="{5064DC1F-0B10-4B11-9620-06E274DE85B3}" srcOrd="2" destOrd="0" parTransId="{A5DFB516-F32F-4EA5-A916-A64BE40C686E}" sibTransId="{EF4594BE-14C7-4F4A-B2EC-5006A506041A}"/>
    <dgm:cxn modelId="{A2B49EDD-4BB4-4E49-807A-E901D111671C}" srcId="{9554D863-60E4-4BC4-B54B-A1E99E9B911B}" destId="{50E2DDBC-DF10-4B7F-9672-BBE2078E061A}" srcOrd="1" destOrd="0" parTransId="{C0435C6D-0561-43B8-BD3D-50A7A34BDDDB}" sibTransId="{86E39159-53BF-4C12-80F3-A4D9AD7B16CC}"/>
    <dgm:cxn modelId="{25B3A263-C6C5-4743-8FEE-29D6B99D7F39}" srcId="{9554D863-60E4-4BC4-B54B-A1E99E9B911B}" destId="{4EAF00EC-90D3-4C96-A8CB-A3321A511CDC}" srcOrd="0" destOrd="0" parTransId="{E010235F-9A55-4332-AC00-08996B88114D}" sibTransId="{F195CE17-E092-4621-8CF6-3FA89F4F2B06}"/>
    <dgm:cxn modelId="{C6795CF9-0C3B-442D-B5FB-FB194A894B79}" type="presOf" srcId="{5064DC1F-0B10-4B11-9620-06E274DE85B3}" destId="{F82C7A2E-46CD-4559-8AFF-10D523ACBADB}" srcOrd="0" destOrd="0" presId="urn:microsoft.com/office/officeart/2005/8/layout/chevron1"/>
    <dgm:cxn modelId="{5BEE2641-E77E-41D7-B3BE-E3536451EBF7}" type="presOf" srcId="{50E2DDBC-DF10-4B7F-9672-BBE2078E061A}" destId="{9DE6AEB2-947F-4117-AF7C-52BA5F5C8C0A}" srcOrd="0" destOrd="0" presId="urn:microsoft.com/office/officeart/2005/8/layout/chevron1"/>
    <dgm:cxn modelId="{71105A64-7A70-4788-9E43-082A19B3388F}" srcId="{9554D863-60E4-4BC4-B54B-A1E99E9B911B}" destId="{18B495E5-DD1B-4C6A-BDC6-23AE80E5C158}" srcOrd="4" destOrd="0" parTransId="{B1A5B45C-40F8-4548-975E-901A395DFF8A}" sibTransId="{54E26CAD-C56E-4001-AE20-A75F9CF3DE9A}"/>
    <dgm:cxn modelId="{180FFD53-3536-4D4B-BA06-F6630B40DF7C}" type="presOf" srcId="{4EAF00EC-90D3-4C96-A8CB-A3321A511CDC}" destId="{1E172221-8BE6-4A3E-B02D-B5D8DAB1EB73}" srcOrd="0" destOrd="0" presId="urn:microsoft.com/office/officeart/2005/8/layout/chevron1"/>
    <dgm:cxn modelId="{4F6507B4-7B2E-4433-A1DE-2BFA52C8D68B}" type="presParOf" srcId="{B814A497-3001-40F1-9CE0-8C25BFFE752C}" destId="{1E172221-8BE6-4A3E-B02D-B5D8DAB1EB73}" srcOrd="0" destOrd="0" presId="urn:microsoft.com/office/officeart/2005/8/layout/chevron1"/>
    <dgm:cxn modelId="{F98426C5-5D04-455E-A5E8-CDE908047AEA}" type="presParOf" srcId="{B814A497-3001-40F1-9CE0-8C25BFFE752C}" destId="{BDEF5243-9931-48E5-8A9F-3AC481758144}" srcOrd="1" destOrd="0" presId="urn:microsoft.com/office/officeart/2005/8/layout/chevron1"/>
    <dgm:cxn modelId="{81B17FE1-965A-44A2-BBCC-2ABDF2C82742}" type="presParOf" srcId="{B814A497-3001-40F1-9CE0-8C25BFFE752C}" destId="{9DE6AEB2-947F-4117-AF7C-52BA5F5C8C0A}" srcOrd="2" destOrd="0" presId="urn:microsoft.com/office/officeart/2005/8/layout/chevron1"/>
    <dgm:cxn modelId="{B7B31EAB-CFA8-4B37-AC82-EDC1BC26EBE9}" type="presParOf" srcId="{B814A497-3001-40F1-9CE0-8C25BFFE752C}" destId="{3BD7EA22-F8C4-4EC4-AD0C-8540EAB53DD6}" srcOrd="3" destOrd="0" presId="urn:microsoft.com/office/officeart/2005/8/layout/chevron1"/>
    <dgm:cxn modelId="{697375C2-0D1E-46B7-8FA8-5B5871C9D367}" type="presParOf" srcId="{B814A497-3001-40F1-9CE0-8C25BFFE752C}" destId="{F82C7A2E-46CD-4559-8AFF-10D523ACBADB}" srcOrd="4" destOrd="0" presId="urn:microsoft.com/office/officeart/2005/8/layout/chevron1"/>
    <dgm:cxn modelId="{9DC4B05A-EE95-41B3-B021-E3591C4FE776}" type="presParOf" srcId="{B814A497-3001-40F1-9CE0-8C25BFFE752C}" destId="{AA6CA9DE-FDBE-42B3-9C26-463F195BF4B0}" srcOrd="5" destOrd="0" presId="urn:microsoft.com/office/officeart/2005/8/layout/chevron1"/>
    <dgm:cxn modelId="{CA3E98B9-5E12-4BE4-9FCA-ECF6F5856FA0}" type="presParOf" srcId="{B814A497-3001-40F1-9CE0-8C25BFFE752C}" destId="{6F03A812-186F-462F-83A8-4B150BFFA981}" srcOrd="6" destOrd="0" presId="urn:microsoft.com/office/officeart/2005/8/layout/chevron1"/>
    <dgm:cxn modelId="{5167B1F1-B990-4FF6-B39C-D1FCD590C806}" type="presParOf" srcId="{B814A497-3001-40F1-9CE0-8C25BFFE752C}" destId="{70EFB273-FF9B-43C7-9E66-E3A46EC7A4E8}" srcOrd="7" destOrd="0" presId="urn:microsoft.com/office/officeart/2005/8/layout/chevron1"/>
    <dgm:cxn modelId="{73F9DDE7-1EB0-4433-843B-B02162806A39}" type="presParOf" srcId="{B814A497-3001-40F1-9CE0-8C25BFFE752C}" destId="{3532B892-925C-4A65-BA2E-878B2C1527F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54D863-60E4-4BC4-B54B-A1E99E9B911B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EAF00EC-90D3-4C96-A8CB-A3321A511CDC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err="1" smtClean="0">
              <a:solidFill>
                <a:schemeClr val="tx1"/>
              </a:solidFill>
            </a:rPr>
            <a:t>Saturday</a:t>
          </a:r>
          <a:endParaRPr lang="en-US" dirty="0">
            <a:solidFill>
              <a:schemeClr val="tx1"/>
            </a:solidFill>
          </a:endParaRPr>
        </a:p>
      </dgm:t>
    </dgm:pt>
    <dgm:pt modelId="{E010235F-9A55-4332-AC00-08996B88114D}" type="parTrans" cxnId="{25B3A263-C6C5-4743-8FEE-29D6B99D7F39}">
      <dgm:prSet/>
      <dgm:spPr/>
      <dgm:t>
        <a:bodyPr/>
        <a:lstStyle/>
        <a:p>
          <a:endParaRPr lang="en-US"/>
        </a:p>
      </dgm:t>
    </dgm:pt>
    <dgm:pt modelId="{F195CE17-E092-4621-8CF6-3FA89F4F2B06}" type="sibTrans" cxnId="{25B3A263-C6C5-4743-8FEE-29D6B99D7F39}">
      <dgm:prSet/>
      <dgm:spPr/>
      <dgm:t>
        <a:bodyPr/>
        <a:lstStyle/>
        <a:p>
          <a:endParaRPr lang="en-US"/>
        </a:p>
      </dgm:t>
    </dgm:pt>
    <dgm:pt modelId="{50E2DDBC-DF10-4B7F-9672-BBE2078E061A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err="1" smtClean="0">
              <a:solidFill>
                <a:schemeClr val="tx1"/>
              </a:solidFill>
            </a:rPr>
            <a:t>Sunday</a:t>
          </a:r>
          <a:endParaRPr lang="en-US" dirty="0">
            <a:solidFill>
              <a:schemeClr val="tx1"/>
            </a:solidFill>
          </a:endParaRPr>
        </a:p>
      </dgm:t>
    </dgm:pt>
    <dgm:pt modelId="{C0435C6D-0561-43B8-BD3D-50A7A34BDDDB}" type="parTrans" cxnId="{A2B49EDD-4BB4-4E49-807A-E901D111671C}">
      <dgm:prSet/>
      <dgm:spPr/>
      <dgm:t>
        <a:bodyPr/>
        <a:lstStyle/>
        <a:p>
          <a:endParaRPr lang="en-US"/>
        </a:p>
      </dgm:t>
    </dgm:pt>
    <dgm:pt modelId="{86E39159-53BF-4C12-80F3-A4D9AD7B16CC}" type="sibTrans" cxnId="{A2B49EDD-4BB4-4E49-807A-E901D111671C}">
      <dgm:prSet/>
      <dgm:spPr/>
      <dgm:t>
        <a:bodyPr/>
        <a:lstStyle/>
        <a:p>
          <a:endParaRPr lang="en-US"/>
        </a:p>
      </dgm:t>
    </dgm:pt>
    <dgm:pt modelId="{5064DC1F-0B10-4B11-9620-06E274DE85B3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err="1" smtClean="0">
              <a:solidFill>
                <a:schemeClr val="tx1"/>
              </a:solidFill>
            </a:rPr>
            <a:t>Monday</a:t>
          </a:r>
          <a:endParaRPr lang="en-US" dirty="0">
            <a:solidFill>
              <a:schemeClr val="tx1"/>
            </a:solidFill>
          </a:endParaRPr>
        </a:p>
      </dgm:t>
    </dgm:pt>
    <dgm:pt modelId="{A5DFB516-F32F-4EA5-A916-A64BE40C686E}" type="parTrans" cxnId="{EE36845F-196D-4AD3-B1FA-5CD4E65F5A19}">
      <dgm:prSet/>
      <dgm:spPr/>
      <dgm:t>
        <a:bodyPr/>
        <a:lstStyle/>
        <a:p>
          <a:endParaRPr lang="en-US"/>
        </a:p>
      </dgm:t>
    </dgm:pt>
    <dgm:pt modelId="{EF4594BE-14C7-4F4A-B2EC-5006A506041A}" type="sibTrans" cxnId="{EE36845F-196D-4AD3-B1FA-5CD4E65F5A19}">
      <dgm:prSet/>
      <dgm:spPr/>
      <dgm:t>
        <a:bodyPr/>
        <a:lstStyle/>
        <a:p>
          <a:endParaRPr lang="en-US"/>
        </a:p>
      </dgm:t>
    </dgm:pt>
    <dgm:pt modelId="{441C634F-CA48-4C70-B73E-2645F2146F7A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err="1" smtClean="0">
              <a:solidFill>
                <a:schemeClr val="tx1"/>
              </a:solidFill>
            </a:rPr>
            <a:t>Tuesday</a:t>
          </a:r>
          <a:endParaRPr lang="en-US" dirty="0">
            <a:solidFill>
              <a:schemeClr val="tx1"/>
            </a:solidFill>
          </a:endParaRPr>
        </a:p>
      </dgm:t>
    </dgm:pt>
    <dgm:pt modelId="{FE925B98-5B17-4E47-95BE-C47D82B4C67D}" type="parTrans" cxnId="{AE4C01C4-6D8A-4167-B0A0-DA0E4F14D84D}">
      <dgm:prSet/>
      <dgm:spPr/>
      <dgm:t>
        <a:bodyPr/>
        <a:lstStyle/>
        <a:p>
          <a:endParaRPr lang="en-US"/>
        </a:p>
      </dgm:t>
    </dgm:pt>
    <dgm:pt modelId="{2937E6A7-0CF2-4D8C-A9D8-54BDBC214ED6}" type="sibTrans" cxnId="{AE4C01C4-6D8A-4167-B0A0-DA0E4F14D84D}">
      <dgm:prSet/>
      <dgm:spPr/>
      <dgm:t>
        <a:bodyPr/>
        <a:lstStyle/>
        <a:p>
          <a:endParaRPr lang="en-US"/>
        </a:p>
      </dgm:t>
    </dgm:pt>
    <dgm:pt modelId="{18B495E5-DD1B-4C6A-BDC6-23AE80E5C158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 err="1" smtClean="0">
              <a:solidFill>
                <a:schemeClr val="tx1"/>
              </a:solidFill>
            </a:rPr>
            <a:t>Wednesday</a:t>
          </a:r>
          <a:r>
            <a:rPr lang="es-MX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B1A5B45C-40F8-4548-975E-901A395DFF8A}" type="parTrans" cxnId="{71105A64-7A70-4788-9E43-082A19B3388F}">
      <dgm:prSet/>
      <dgm:spPr/>
      <dgm:t>
        <a:bodyPr/>
        <a:lstStyle/>
        <a:p>
          <a:endParaRPr lang="en-US"/>
        </a:p>
      </dgm:t>
    </dgm:pt>
    <dgm:pt modelId="{54E26CAD-C56E-4001-AE20-A75F9CF3DE9A}" type="sibTrans" cxnId="{71105A64-7A70-4788-9E43-082A19B3388F}">
      <dgm:prSet/>
      <dgm:spPr/>
      <dgm:t>
        <a:bodyPr/>
        <a:lstStyle/>
        <a:p>
          <a:endParaRPr lang="en-US"/>
        </a:p>
      </dgm:t>
    </dgm:pt>
    <dgm:pt modelId="{B814A497-3001-40F1-9CE0-8C25BFFE752C}" type="pres">
      <dgm:prSet presAssocID="{9554D863-60E4-4BC4-B54B-A1E99E9B911B}" presName="Name0" presStyleCnt="0">
        <dgm:presLayoutVars>
          <dgm:dir/>
          <dgm:animLvl val="lvl"/>
          <dgm:resizeHandles val="exact"/>
        </dgm:presLayoutVars>
      </dgm:prSet>
      <dgm:spPr/>
    </dgm:pt>
    <dgm:pt modelId="{1E172221-8BE6-4A3E-B02D-B5D8DAB1EB73}" type="pres">
      <dgm:prSet presAssocID="{4EAF00EC-90D3-4C96-A8CB-A3321A511CDC}" presName="parTxOnly" presStyleLbl="node1" presStyleIdx="0" presStyleCnt="5" custLinFactNeighborX="-1124" custLinFactNeighborY="-12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F5243-9931-48E5-8A9F-3AC481758144}" type="pres">
      <dgm:prSet presAssocID="{F195CE17-E092-4621-8CF6-3FA89F4F2B06}" presName="parTxOnlySpace" presStyleCnt="0"/>
      <dgm:spPr/>
    </dgm:pt>
    <dgm:pt modelId="{9DE6AEB2-947F-4117-AF7C-52BA5F5C8C0A}" type="pres">
      <dgm:prSet presAssocID="{50E2DDBC-DF10-4B7F-9672-BBE2078E061A}" presName="parTxOnly" presStyleLbl="node1" presStyleIdx="1" presStyleCnt="5" custLinFactNeighborX="-1124" custLinFactNeighborY="-12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7EA22-F8C4-4EC4-AD0C-8540EAB53DD6}" type="pres">
      <dgm:prSet presAssocID="{86E39159-53BF-4C12-80F3-A4D9AD7B16CC}" presName="parTxOnlySpace" presStyleCnt="0"/>
      <dgm:spPr/>
    </dgm:pt>
    <dgm:pt modelId="{F82C7A2E-46CD-4559-8AFF-10D523ACBADB}" type="pres">
      <dgm:prSet presAssocID="{5064DC1F-0B10-4B11-9620-06E274DE85B3}" presName="parTxOnly" presStyleLbl="node1" presStyleIdx="2" presStyleCnt="5" custLinFactNeighborX="-1124" custLinFactNeighborY="-12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CA9DE-FDBE-42B3-9C26-463F195BF4B0}" type="pres">
      <dgm:prSet presAssocID="{EF4594BE-14C7-4F4A-B2EC-5006A506041A}" presName="parTxOnlySpace" presStyleCnt="0"/>
      <dgm:spPr/>
    </dgm:pt>
    <dgm:pt modelId="{6F03A812-186F-462F-83A8-4B150BFFA981}" type="pres">
      <dgm:prSet presAssocID="{441C634F-CA48-4C70-B73E-2645F2146F7A}" presName="parTxOnly" presStyleLbl="node1" presStyleIdx="3" presStyleCnt="5" custLinFactNeighborX="-1124" custLinFactNeighborY="-12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FB273-FF9B-43C7-9E66-E3A46EC7A4E8}" type="pres">
      <dgm:prSet presAssocID="{2937E6A7-0CF2-4D8C-A9D8-54BDBC214ED6}" presName="parTxOnlySpace" presStyleCnt="0"/>
      <dgm:spPr/>
    </dgm:pt>
    <dgm:pt modelId="{3532B892-925C-4A65-BA2E-878B2C1527F1}" type="pres">
      <dgm:prSet presAssocID="{18B495E5-DD1B-4C6A-BDC6-23AE80E5C15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A62E9C-F74B-4B60-9828-E41E29214AE2}" type="presOf" srcId="{5064DC1F-0B10-4B11-9620-06E274DE85B3}" destId="{F82C7A2E-46CD-4559-8AFF-10D523ACBADB}" srcOrd="0" destOrd="0" presId="urn:microsoft.com/office/officeart/2005/8/layout/chevron1"/>
    <dgm:cxn modelId="{AE4C01C4-6D8A-4167-B0A0-DA0E4F14D84D}" srcId="{9554D863-60E4-4BC4-B54B-A1E99E9B911B}" destId="{441C634F-CA48-4C70-B73E-2645F2146F7A}" srcOrd="3" destOrd="0" parTransId="{FE925B98-5B17-4E47-95BE-C47D82B4C67D}" sibTransId="{2937E6A7-0CF2-4D8C-A9D8-54BDBC214ED6}"/>
    <dgm:cxn modelId="{EE36845F-196D-4AD3-B1FA-5CD4E65F5A19}" srcId="{9554D863-60E4-4BC4-B54B-A1E99E9B911B}" destId="{5064DC1F-0B10-4B11-9620-06E274DE85B3}" srcOrd="2" destOrd="0" parTransId="{A5DFB516-F32F-4EA5-A916-A64BE40C686E}" sibTransId="{EF4594BE-14C7-4F4A-B2EC-5006A506041A}"/>
    <dgm:cxn modelId="{A2B49EDD-4BB4-4E49-807A-E901D111671C}" srcId="{9554D863-60E4-4BC4-B54B-A1E99E9B911B}" destId="{50E2DDBC-DF10-4B7F-9672-BBE2078E061A}" srcOrd="1" destOrd="0" parTransId="{C0435C6D-0561-43B8-BD3D-50A7A34BDDDB}" sibTransId="{86E39159-53BF-4C12-80F3-A4D9AD7B16CC}"/>
    <dgm:cxn modelId="{25B3A263-C6C5-4743-8FEE-29D6B99D7F39}" srcId="{9554D863-60E4-4BC4-B54B-A1E99E9B911B}" destId="{4EAF00EC-90D3-4C96-A8CB-A3321A511CDC}" srcOrd="0" destOrd="0" parTransId="{E010235F-9A55-4332-AC00-08996B88114D}" sibTransId="{F195CE17-E092-4621-8CF6-3FA89F4F2B06}"/>
    <dgm:cxn modelId="{95AF887B-4360-4F6D-895B-7D1F4589332F}" type="presOf" srcId="{18B495E5-DD1B-4C6A-BDC6-23AE80E5C158}" destId="{3532B892-925C-4A65-BA2E-878B2C1527F1}" srcOrd="0" destOrd="0" presId="urn:microsoft.com/office/officeart/2005/8/layout/chevron1"/>
    <dgm:cxn modelId="{71105A64-7A70-4788-9E43-082A19B3388F}" srcId="{9554D863-60E4-4BC4-B54B-A1E99E9B911B}" destId="{18B495E5-DD1B-4C6A-BDC6-23AE80E5C158}" srcOrd="4" destOrd="0" parTransId="{B1A5B45C-40F8-4548-975E-901A395DFF8A}" sibTransId="{54E26CAD-C56E-4001-AE20-A75F9CF3DE9A}"/>
    <dgm:cxn modelId="{D2AAB9EF-B6B4-4E80-9C61-AA3858DCA3C9}" type="presOf" srcId="{50E2DDBC-DF10-4B7F-9672-BBE2078E061A}" destId="{9DE6AEB2-947F-4117-AF7C-52BA5F5C8C0A}" srcOrd="0" destOrd="0" presId="urn:microsoft.com/office/officeart/2005/8/layout/chevron1"/>
    <dgm:cxn modelId="{792C64FB-8F83-457D-B80E-B6A3CF0A5D09}" type="presOf" srcId="{9554D863-60E4-4BC4-B54B-A1E99E9B911B}" destId="{B814A497-3001-40F1-9CE0-8C25BFFE752C}" srcOrd="0" destOrd="0" presId="urn:microsoft.com/office/officeart/2005/8/layout/chevron1"/>
    <dgm:cxn modelId="{799E3B47-F1C0-40A9-8087-7371FA6D1360}" type="presOf" srcId="{4EAF00EC-90D3-4C96-A8CB-A3321A511CDC}" destId="{1E172221-8BE6-4A3E-B02D-B5D8DAB1EB73}" srcOrd="0" destOrd="0" presId="urn:microsoft.com/office/officeart/2005/8/layout/chevron1"/>
    <dgm:cxn modelId="{1436B809-E1C7-4046-9893-874FC88EAF9A}" type="presOf" srcId="{441C634F-CA48-4C70-B73E-2645F2146F7A}" destId="{6F03A812-186F-462F-83A8-4B150BFFA981}" srcOrd="0" destOrd="0" presId="urn:microsoft.com/office/officeart/2005/8/layout/chevron1"/>
    <dgm:cxn modelId="{C0351DAA-0E84-466E-96B6-596DA416B0C0}" type="presParOf" srcId="{B814A497-3001-40F1-9CE0-8C25BFFE752C}" destId="{1E172221-8BE6-4A3E-B02D-B5D8DAB1EB73}" srcOrd="0" destOrd="0" presId="urn:microsoft.com/office/officeart/2005/8/layout/chevron1"/>
    <dgm:cxn modelId="{24CB2840-5EC7-48A8-9D53-72B268878CD5}" type="presParOf" srcId="{B814A497-3001-40F1-9CE0-8C25BFFE752C}" destId="{BDEF5243-9931-48E5-8A9F-3AC481758144}" srcOrd="1" destOrd="0" presId="urn:microsoft.com/office/officeart/2005/8/layout/chevron1"/>
    <dgm:cxn modelId="{38F947EA-A249-4288-AD98-DDDA09402A77}" type="presParOf" srcId="{B814A497-3001-40F1-9CE0-8C25BFFE752C}" destId="{9DE6AEB2-947F-4117-AF7C-52BA5F5C8C0A}" srcOrd="2" destOrd="0" presId="urn:microsoft.com/office/officeart/2005/8/layout/chevron1"/>
    <dgm:cxn modelId="{81325623-E34A-4004-8C06-D31A0CC4C262}" type="presParOf" srcId="{B814A497-3001-40F1-9CE0-8C25BFFE752C}" destId="{3BD7EA22-F8C4-4EC4-AD0C-8540EAB53DD6}" srcOrd="3" destOrd="0" presId="urn:microsoft.com/office/officeart/2005/8/layout/chevron1"/>
    <dgm:cxn modelId="{D76C10BA-7D38-4027-AB00-365A131C0535}" type="presParOf" srcId="{B814A497-3001-40F1-9CE0-8C25BFFE752C}" destId="{F82C7A2E-46CD-4559-8AFF-10D523ACBADB}" srcOrd="4" destOrd="0" presId="urn:microsoft.com/office/officeart/2005/8/layout/chevron1"/>
    <dgm:cxn modelId="{9541D909-A978-46F3-A1B3-143784ED34C4}" type="presParOf" srcId="{B814A497-3001-40F1-9CE0-8C25BFFE752C}" destId="{AA6CA9DE-FDBE-42B3-9C26-463F195BF4B0}" srcOrd="5" destOrd="0" presId="urn:microsoft.com/office/officeart/2005/8/layout/chevron1"/>
    <dgm:cxn modelId="{E6AE5A66-B6B4-476A-9E17-9079E1F9115E}" type="presParOf" srcId="{B814A497-3001-40F1-9CE0-8C25BFFE752C}" destId="{6F03A812-186F-462F-83A8-4B150BFFA981}" srcOrd="6" destOrd="0" presId="urn:microsoft.com/office/officeart/2005/8/layout/chevron1"/>
    <dgm:cxn modelId="{C3022078-9FC7-4CF6-B653-B7CCA2CFC290}" type="presParOf" srcId="{B814A497-3001-40F1-9CE0-8C25BFFE752C}" destId="{70EFB273-FF9B-43C7-9E66-E3A46EC7A4E8}" srcOrd="7" destOrd="0" presId="urn:microsoft.com/office/officeart/2005/8/layout/chevron1"/>
    <dgm:cxn modelId="{457E8739-0EEA-4672-9344-25720E6D2359}" type="presParOf" srcId="{B814A497-3001-40F1-9CE0-8C25BFFE752C}" destId="{3532B892-925C-4A65-BA2E-878B2C1527F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72221-8BE6-4A3E-B02D-B5D8DAB1EB73}">
      <dsp:nvSpPr>
        <dsp:cNvPr id="0" name=""/>
        <dsp:cNvSpPr/>
      </dsp:nvSpPr>
      <dsp:spPr>
        <a:xfrm>
          <a:off x="2887" y="2106943"/>
          <a:ext cx="2569542" cy="10278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/>
            <a:t>Retrieving</a:t>
          </a:r>
          <a:r>
            <a:rPr lang="es-MX" sz="2300" kern="1200" dirty="0" smtClean="0"/>
            <a:t> data </a:t>
          </a:r>
          <a:r>
            <a:rPr lang="es-MX" sz="2300" kern="1200" dirty="0" err="1" smtClean="0"/>
            <a:t>from</a:t>
          </a:r>
          <a:r>
            <a:rPr lang="es-MX" sz="2300" kern="1200" dirty="0" smtClean="0"/>
            <a:t> ESA</a:t>
          </a:r>
          <a:endParaRPr lang="en-US" sz="2300" kern="1200" dirty="0"/>
        </a:p>
      </dsp:txBody>
      <dsp:txXfrm>
        <a:off x="516795" y="2106943"/>
        <a:ext cx="1541726" cy="1027816"/>
      </dsp:txXfrm>
    </dsp:sp>
    <dsp:sp modelId="{9DE6AEB2-947F-4117-AF7C-52BA5F5C8C0A}">
      <dsp:nvSpPr>
        <dsp:cNvPr id="0" name=""/>
        <dsp:cNvSpPr/>
      </dsp:nvSpPr>
      <dsp:spPr>
        <a:xfrm>
          <a:off x="2315475" y="2106943"/>
          <a:ext cx="2569542" cy="102781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/>
            <a:t>Arrange</a:t>
          </a:r>
          <a:r>
            <a:rPr lang="es-MX" sz="2300" kern="1200" dirty="0" smtClean="0"/>
            <a:t> data </a:t>
          </a:r>
          <a:endParaRPr lang="en-US" sz="2300" kern="1200" dirty="0"/>
        </a:p>
      </dsp:txBody>
      <dsp:txXfrm>
        <a:off x="2829383" y="2106943"/>
        <a:ext cx="1541726" cy="1027816"/>
      </dsp:txXfrm>
    </dsp:sp>
    <dsp:sp modelId="{F82C7A2E-46CD-4559-8AFF-10D523ACBADB}">
      <dsp:nvSpPr>
        <dsp:cNvPr id="0" name=""/>
        <dsp:cNvSpPr/>
      </dsp:nvSpPr>
      <dsp:spPr>
        <a:xfrm>
          <a:off x="4628062" y="2106943"/>
          <a:ext cx="2569542" cy="102781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/>
            <a:t>Writing</a:t>
          </a:r>
          <a:r>
            <a:rPr lang="es-MX" sz="2300" kern="1200" dirty="0" smtClean="0"/>
            <a:t> R script</a:t>
          </a:r>
          <a:endParaRPr lang="en-US" sz="2300" kern="1200" dirty="0"/>
        </a:p>
      </dsp:txBody>
      <dsp:txXfrm>
        <a:off x="5141970" y="2106943"/>
        <a:ext cx="1541726" cy="1027816"/>
      </dsp:txXfrm>
    </dsp:sp>
    <dsp:sp modelId="{6F03A812-186F-462F-83A8-4B150BFFA981}">
      <dsp:nvSpPr>
        <dsp:cNvPr id="0" name=""/>
        <dsp:cNvSpPr/>
      </dsp:nvSpPr>
      <dsp:spPr>
        <a:xfrm>
          <a:off x="6940650" y="2106943"/>
          <a:ext cx="2569542" cy="102781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/>
            <a:t>Extend</a:t>
          </a:r>
          <a:r>
            <a:rPr lang="es-MX" sz="2300" kern="1200" dirty="0" smtClean="0"/>
            <a:t> Python </a:t>
          </a:r>
          <a:r>
            <a:rPr lang="es-MX" sz="2300" kern="1200" dirty="0" err="1" smtClean="0"/>
            <a:t>program</a:t>
          </a:r>
          <a:endParaRPr lang="en-US" sz="2300" kern="1200" dirty="0"/>
        </a:p>
      </dsp:txBody>
      <dsp:txXfrm>
        <a:off x="7454558" y="2106943"/>
        <a:ext cx="1541726" cy="1027816"/>
      </dsp:txXfrm>
    </dsp:sp>
    <dsp:sp modelId="{3532B892-925C-4A65-BA2E-878B2C1527F1}">
      <dsp:nvSpPr>
        <dsp:cNvPr id="0" name=""/>
        <dsp:cNvSpPr/>
      </dsp:nvSpPr>
      <dsp:spPr>
        <a:xfrm>
          <a:off x="9253238" y="2106943"/>
          <a:ext cx="2569542" cy="102781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/>
            <a:t>Results</a:t>
          </a:r>
          <a:r>
            <a:rPr lang="es-MX" sz="2300" kern="1200" dirty="0" smtClean="0"/>
            <a:t> + README</a:t>
          </a:r>
          <a:endParaRPr lang="en-US" sz="2300" kern="1200" dirty="0"/>
        </a:p>
      </dsp:txBody>
      <dsp:txXfrm>
        <a:off x="9767146" y="2106943"/>
        <a:ext cx="1541726" cy="1027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72221-8BE6-4A3E-B02D-B5D8DAB1EB73}">
      <dsp:nvSpPr>
        <dsp:cNvPr id="0" name=""/>
        <dsp:cNvSpPr/>
      </dsp:nvSpPr>
      <dsp:spPr>
        <a:xfrm>
          <a:off x="0" y="2094064"/>
          <a:ext cx="2569542" cy="1027816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>
              <a:solidFill>
                <a:schemeClr val="tx1"/>
              </a:solidFill>
            </a:rPr>
            <a:t>Saturday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13908" y="2094064"/>
        <a:ext cx="1541726" cy="1027816"/>
      </dsp:txXfrm>
    </dsp:sp>
    <dsp:sp modelId="{9DE6AEB2-947F-4117-AF7C-52BA5F5C8C0A}">
      <dsp:nvSpPr>
        <dsp:cNvPr id="0" name=""/>
        <dsp:cNvSpPr/>
      </dsp:nvSpPr>
      <dsp:spPr>
        <a:xfrm>
          <a:off x="2312586" y="2094064"/>
          <a:ext cx="2569542" cy="1027816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>
              <a:solidFill>
                <a:schemeClr val="tx1"/>
              </a:solidFill>
            </a:rPr>
            <a:t>Sunday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826494" y="2094064"/>
        <a:ext cx="1541726" cy="1027816"/>
      </dsp:txXfrm>
    </dsp:sp>
    <dsp:sp modelId="{F82C7A2E-46CD-4559-8AFF-10D523ACBADB}">
      <dsp:nvSpPr>
        <dsp:cNvPr id="0" name=""/>
        <dsp:cNvSpPr/>
      </dsp:nvSpPr>
      <dsp:spPr>
        <a:xfrm>
          <a:off x="4625174" y="2094064"/>
          <a:ext cx="2569542" cy="1027816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>
              <a:solidFill>
                <a:schemeClr val="tx1"/>
              </a:solidFill>
            </a:rPr>
            <a:t>Monday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139082" y="2094064"/>
        <a:ext cx="1541726" cy="1027816"/>
      </dsp:txXfrm>
    </dsp:sp>
    <dsp:sp modelId="{6F03A812-186F-462F-83A8-4B150BFFA981}">
      <dsp:nvSpPr>
        <dsp:cNvPr id="0" name=""/>
        <dsp:cNvSpPr/>
      </dsp:nvSpPr>
      <dsp:spPr>
        <a:xfrm>
          <a:off x="6937762" y="2094064"/>
          <a:ext cx="2569542" cy="1027816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>
              <a:solidFill>
                <a:schemeClr val="tx1"/>
              </a:solidFill>
            </a:rPr>
            <a:t>Tuesday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7451670" y="2094064"/>
        <a:ext cx="1541726" cy="1027816"/>
      </dsp:txXfrm>
    </dsp:sp>
    <dsp:sp modelId="{3532B892-925C-4A65-BA2E-878B2C1527F1}">
      <dsp:nvSpPr>
        <dsp:cNvPr id="0" name=""/>
        <dsp:cNvSpPr/>
      </dsp:nvSpPr>
      <dsp:spPr>
        <a:xfrm>
          <a:off x="9253238" y="2106943"/>
          <a:ext cx="2569542" cy="1027816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err="1" smtClean="0">
              <a:solidFill>
                <a:schemeClr val="tx1"/>
              </a:solidFill>
            </a:rPr>
            <a:t>Wednesday</a:t>
          </a:r>
          <a:r>
            <a:rPr lang="es-MX" sz="2300" kern="1200" dirty="0" smtClean="0">
              <a:solidFill>
                <a:schemeClr val="tx1"/>
              </a:solidFill>
            </a:rPr>
            <a:t> 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9767146" y="2106943"/>
        <a:ext cx="1541726" cy="1027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9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3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6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4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B837-6EAA-4745-AFD0-A7AF4032431F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E8A2-3F59-42B0-BD5B-DB4AD42B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7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463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Changes in sea surface temperature in the </a:t>
            </a:r>
            <a:r>
              <a:rPr lang="en-US" dirty="0" err="1" smtClean="0"/>
              <a:t>Wadden</a:t>
            </a:r>
            <a:r>
              <a:rPr lang="en-US" dirty="0" smtClean="0"/>
              <a:t> Sea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1075"/>
            <a:ext cx="9144000" cy="1655762"/>
          </a:xfrm>
        </p:spPr>
        <p:txBody>
          <a:bodyPr/>
          <a:lstStyle/>
          <a:p>
            <a:r>
              <a:rPr lang="es-MX" dirty="0" smtClean="0"/>
              <a:t>Iris </a:t>
            </a:r>
            <a:r>
              <a:rPr lang="es-MX" dirty="0" err="1" smtClean="0"/>
              <a:t>Bontekoe</a:t>
            </a:r>
            <a:r>
              <a:rPr lang="es-MX" dirty="0" smtClean="0"/>
              <a:t> S2361558</a:t>
            </a:r>
            <a:endParaRPr lang="en-US" dirty="0" smtClean="0"/>
          </a:p>
          <a:p>
            <a:r>
              <a:rPr lang="en-US" dirty="0" smtClean="0"/>
              <a:t>Gabriela Maldonado </a:t>
            </a:r>
            <a:r>
              <a:rPr lang="en-US" dirty="0" err="1" smtClean="0"/>
              <a:t>García</a:t>
            </a:r>
            <a:r>
              <a:rPr lang="en-US" dirty="0" smtClean="0"/>
              <a:t> S3168190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3972" y="1102828"/>
            <a:ext cx="9878096" cy="2537138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Workflow</a:t>
            </a:r>
            <a:r>
              <a:rPr lang="es-MX" dirty="0" smtClean="0"/>
              <a:t>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29678543"/>
              </p:ext>
            </p:extLst>
          </p:nvPr>
        </p:nvGraphicFramePr>
        <p:xfrm>
          <a:off x="183166" y="218940"/>
          <a:ext cx="11825668" cy="5241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2979143"/>
              </p:ext>
            </p:extLst>
          </p:nvPr>
        </p:nvGraphicFramePr>
        <p:xfrm>
          <a:off x="183166" y="1836873"/>
          <a:ext cx="11825668" cy="5241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6187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30059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 err="1" smtClean="0"/>
              <a:t>Write</a:t>
            </a:r>
            <a:r>
              <a:rPr lang="es-MX" dirty="0" smtClean="0"/>
              <a:t> a </a:t>
            </a:r>
            <a:r>
              <a:rPr lang="es-MX" dirty="0" err="1" smtClean="0"/>
              <a:t>program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Python/Shell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goes</a:t>
            </a:r>
            <a:r>
              <a:rPr lang="es-MX" dirty="0" smtClean="0"/>
              <a:t> </a:t>
            </a:r>
            <a:r>
              <a:rPr lang="es-MX" dirty="0" err="1" smtClean="0"/>
              <a:t>into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website</a:t>
            </a:r>
            <a:r>
              <a:rPr lang="es-MX" dirty="0" smtClean="0"/>
              <a:t> and </a:t>
            </a:r>
            <a:r>
              <a:rPr lang="es-MX" dirty="0" err="1" smtClean="0"/>
              <a:t>extracts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data files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MX" dirty="0" smtClean="0"/>
              <a:t>Per </a:t>
            </a:r>
            <a:r>
              <a:rPr lang="es-MX" dirty="0" err="1" smtClean="0"/>
              <a:t>year</a:t>
            </a:r>
            <a:endParaRPr lang="es-MX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s-MX" dirty="0" smtClean="0"/>
              <a:t>Per </a:t>
            </a:r>
            <a:r>
              <a:rPr lang="es-MX" dirty="0" err="1" smtClean="0"/>
              <a:t>coordinates</a:t>
            </a:r>
            <a:r>
              <a:rPr lang="es-MX" dirty="0" smtClean="0"/>
              <a:t> (</a:t>
            </a:r>
            <a:r>
              <a:rPr lang="es-MX" dirty="0" smtClean="0">
                <a:sym typeface="Wingdings" panose="05000000000000000000" pitchFamily="2" charset="2"/>
              </a:rPr>
              <a:t> </a:t>
            </a:r>
            <a:r>
              <a:rPr lang="es-MX" dirty="0" err="1" smtClean="0">
                <a:sym typeface="Wingdings" panose="05000000000000000000" pitchFamily="2" charset="2"/>
              </a:rPr>
              <a:t>find</a:t>
            </a:r>
            <a:r>
              <a:rPr lang="es-MX" dirty="0" smtClean="0">
                <a:sym typeface="Wingdings" panose="05000000000000000000" pitchFamily="2" charset="2"/>
              </a:rPr>
              <a:t> a </a:t>
            </a:r>
            <a:r>
              <a:rPr lang="es-MX" dirty="0" err="1" smtClean="0">
                <a:sym typeface="Wingdings" panose="05000000000000000000" pitchFamily="2" charset="2"/>
              </a:rPr>
              <a:t>way</a:t>
            </a:r>
            <a:r>
              <a:rPr lang="es-MX" dirty="0" smtClean="0">
                <a:sym typeface="Wingdings" panose="05000000000000000000" pitchFamily="2" charset="2"/>
              </a:rPr>
              <a:t> to </a:t>
            </a:r>
            <a:r>
              <a:rPr lang="es-MX" dirty="0" err="1" smtClean="0">
                <a:sym typeface="Wingdings" panose="05000000000000000000" pitchFamily="2" charset="2"/>
              </a:rPr>
              <a:t>automatically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generate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list</a:t>
            </a:r>
            <a:r>
              <a:rPr lang="es-MX" dirty="0" smtClean="0">
                <a:sym typeface="Wingdings" panose="05000000000000000000" pitchFamily="2" charset="2"/>
              </a:rPr>
              <a:t> of </a:t>
            </a:r>
            <a:r>
              <a:rPr lang="es-MX" dirty="0" err="1" smtClean="0">
                <a:sym typeface="Wingdings" panose="05000000000000000000" pitchFamily="2" charset="2"/>
              </a:rPr>
              <a:t>coordinates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within</a:t>
            </a:r>
            <a:r>
              <a:rPr lang="es-MX" dirty="0" smtClean="0">
                <a:sym typeface="Wingdings" panose="05000000000000000000" pitchFamily="2" charset="2"/>
              </a:rPr>
              <a:t> a </a:t>
            </a:r>
            <a:r>
              <a:rPr lang="es-MX" dirty="0" err="1" smtClean="0">
                <a:sym typeface="Wingdings" panose="05000000000000000000" pitchFamily="2" charset="2"/>
              </a:rPr>
              <a:t>range</a:t>
            </a:r>
            <a:r>
              <a:rPr lang="es-MX" dirty="0" smtClean="0">
                <a:sym typeface="Wingdings" panose="05000000000000000000" pitchFamily="2" charset="2"/>
              </a:rPr>
              <a:t>) </a:t>
            </a:r>
          </a:p>
          <a:p>
            <a:pPr marL="971550" lvl="1" indent="-514350">
              <a:buFont typeface="+mj-lt"/>
              <a:buAutoNum type="alphaLcPeriod"/>
            </a:pPr>
            <a:endParaRPr lang="es-MX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lphaLcPeriod"/>
            </a:pPr>
            <a:endParaRPr lang="es-MX" dirty="0" smtClean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lphaLcPeriod"/>
            </a:pPr>
            <a:endParaRPr lang="es-MX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MX" dirty="0" smtClean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dirty="0" err="1" smtClean="0">
                <a:sym typeface="Wingdings" panose="05000000000000000000" pitchFamily="2" charset="2"/>
              </a:rPr>
              <a:t>Join</a:t>
            </a:r>
            <a:r>
              <a:rPr lang="es-MX" dirty="0" smtClean="0">
                <a:sym typeface="Wingdings" panose="05000000000000000000" pitchFamily="2" charset="2"/>
              </a:rPr>
              <a:t> files </a:t>
            </a:r>
            <a:r>
              <a:rPr lang="es-MX" dirty="0" err="1" smtClean="0">
                <a:sym typeface="Wingdings" panose="05000000000000000000" pitchFamily="2" charset="2"/>
              </a:rPr>
              <a:t>together</a:t>
            </a:r>
            <a:r>
              <a:rPr lang="es-MX" dirty="0" smtClean="0">
                <a:sym typeface="Wingdings" panose="05000000000000000000" pitchFamily="2" charset="2"/>
              </a:rPr>
              <a:t> and use a </a:t>
            </a:r>
            <a:r>
              <a:rPr lang="es-MX" dirty="0" err="1" smtClean="0">
                <a:sym typeface="Wingdings" panose="05000000000000000000" pitchFamily="2" charset="2"/>
              </a:rPr>
              <a:t>text</a:t>
            </a:r>
            <a:r>
              <a:rPr lang="es-MX" dirty="0" smtClean="0">
                <a:sym typeface="Wingdings" panose="05000000000000000000" pitchFamily="2" charset="2"/>
              </a:rPr>
              <a:t> editor to </a:t>
            </a:r>
            <a:r>
              <a:rPr lang="es-MX" dirty="0" err="1" smtClean="0">
                <a:sym typeface="Wingdings" panose="05000000000000000000" pitchFamily="2" charset="2"/>
              </a:rPr>
              <a:t>create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regular </a:t>
            </a:r>
            <a:r>
              <a:rPr lang="es-MX" dirty="0" err="1" smtClean="0">
                <a:sym typeface="Wingdings" panose="05000000000000000000" pitchFamily="2" charset="2"/>
              </a:rPr>
              <a:t>expressions</a:t>
            </a:r>
            <a:r>
              <a:rPr lang="es-MX" dirty="0" smtClean="0">
                <a:sym typeface="Wingdings" panose="05000000000000000000" pitchFamily="2" charset="2"/>
              </a:rPr>
              <a:t> to </a:t>
            </a:r>
            <a:r>
              <a:rPr lang="es-MX" dirty="0" err="1" smtClean="0">
                <a:sym typeface="Wingdings" panose="05000000000000000000" pitchFamily="2" charset="2"/>
              </a:rPr>
              <a:t>put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information</a:t>
            </a:r>
            <a:r>
              <a:rPr lang="es-MX" dirty="0" smtClean="0">
                <a:sym typeface="Wingdings" panose="05000000000000000000" pitchFamily="2" charset="2"/>
              </a:rPr>
              <a:t> in a </a:t>
            </a:r>
            <a:r>
              <a:rPr lang="es-MX" dirty="0" err="1" smtClean="0">
                <a:sym typeface="Wingdings" panose="05000000000000000000" pitchFamily="2" charset="2"/>
              </a:rPr>
              <a:t>useful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format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MX" dirty="0">
                <a:sym typeface="Wingdings" panose="05000000000000000000" pitchFamily="2" charset="2"/>
              </a:rPr>
              <a:t>I</a:t>
            </a:r>
            <a:r>
              <a:rPr lang="es-MX" dirty="0" smtClean="0">
                <a:sym typeface="Wingdings" panose="05000000000000000000" pitchFamily="2" charset="2"/>
              </a:rPr>
              <a:t>n </a:t>
            </a:r>
            <a:r>
              <a:rPr lang="es-MX" dirty="0" err="1" smtClean="0">
                <a:sym typeface="Wingdings" panose="05000000000000000000" pitchFamily="2" charset="2"/>
              </a:rPr>
              <a:t>Jedit</a:t>
            </a:r>
            <a:r>
              <a:rPr lang="es-MX" dirty="0" smtClean="0">
                <a:sym typeface="Wingdings" panose="05000000000000000000" pitchFamily="2" charset="2"/>
              </a:rPr>
              <a:t>/</a:t>
            </a:r>
            <a:r>
              <a:rPr lang="es-MX" dirty="0" err="1" smtClean="0">
                <a:sym typeface="Wingdings" panose="05000000000000000000" pitchFamily="2" charset="2"/>
              </a:rPr>
              <a:t>Gedit</a:t>
            </a:r>
            <a:endParaRPr lang="es-MX" dirty="0" smtClean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s-MX" dirty="0" smtClean="0">
                <a:sym typeface="Wingdings" panose="05000000000000000000" pitchFamily="2" charset="2"/>
              </a:rPr>
              <a:t>In Python </a:t>
            </a:r>
          </a:p>
          <a:p>
            <a:pPr marL="971550" lvl="1" indent="-514350">
              <a:buFont typeface="+mj-lt"/>
              <a:buAutoNum type="alphaLcPeriod"/>
            </a:pPr>
            <a:endParaRPr lang="es-MX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5138" y="230188"/>
            <a:ext cx="2569542" cy="1027816"/>
            <a:chOff x="2887" y="2106943"/>
            <a:chExt cx="2569542" cy="1027816"/>
          </a:xfrm>
        </p:grpSpPr>
        <p:sp>
          <p:nvSpPr>
            <p:cNvPr id="5" name="Chevron 4"/>
            <p:cNvSpPr/>
            <p:nvPr/>
          </p:nvSpPr>
          <p:spPr>
            <a:xfrm>
              <a:off x="2887" y="2106943"/>
              <a:ext cx="2569542" cy="102781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516795" y="2106943"/>
              <a:ext cx="1541726" cy="1027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300" kern="1200" dirty="0" err="1" smtClean="0"/>
                <a:t>Retrieving</a:t>
              </a:r>
              <a:r>
                <a:rPr lang="es-MX" sz="2300" kern="1200" dirty="0" smtClean="0"/>
                <a:t> data </a:t>
              </a:r>
              <a:r>
                <a:rPr lang="es-MX" sz="2300" kern="1200" dirty="0" err="1" smtClean="0"/>
                <a:t>from</a:t>
              </a:r>
              <a:r>
                <a:rPr lang="es-MX" sz="2300" kern="1200" dirty="0" smtClean="0"/>
                <a:t> ESA</a:t>
              </a:r>
              <a:endParaRPr lang="en-US" sz="23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5138" y="3782353"/>
            <a:ext cx="2569542" cy="1027816"/>
            <a:chOff x="2315475" y="2106943"/>
            <a:chExt cx="2569542" cy="1027816"/>
          </a:xfrm>
        </p:grpSpPr>
        <p:sp>
          <p:nvSpPr>
            <p:cNvPr id="8" name="Chevron 7"/>
            <p:cNvSpPr/>
            <p:nvPr/>
          </p:nvSpPr>
          <p:spPr>
            <a:xfrm>
              <a:off x="2315475" y="2106943"/>
              <a:ext cx="2569542" cy="102781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2829383" y="2106943"/>
              <a:ext cx="1541726" cy="1027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300" kern="1200" dirty="0" err="1" smtClean="0"/>
                <a:t>Arrange</a:t>
              </a:r>
              <a:r>
                <a:rPr lang="es-MX" sz="2300" kern="1200" dirty="0" smtClean="0"/>
                <a:t> data 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31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926" y="1477894"/>
            <a:ext cx="10830059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MX" dirty="0" err="1" smtClean="0">
                <a:sym typeface="Wingdings" panose="05000000000000000000" pitchFamily="2" charset="2"/>
              </a:rPr>
              <a:t>From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data file </a:t>
            </a:r>
            <a:r>
              <a:rPr lang="es-MX" dirty="0" err="1" smtClean="0">
                <a:sym typeface="Wingdings" panose="05000000000000000000" pitchFamily="2" charset="2"/>
              </a:rPr>
              <a:t>creating</a:t>
            </a:r>
            <a:r>
              <a:rPr lang="es-MX" dirty="0" smtClean="0">
                <a:sym typeface="Wingdings" panose="05000000000000000000" pitchFamily="2" charset="2"/>
              </a:rPr>
              <a:t> a </a:t>
            </a:r>
            <a:r>
              <a:rPr lang="es-MX" dirty="0" err="1" smtClean="0">
                <a:sym typeface="Wingdings" panose="05000000000000000000" pitchFamily="2" charset="2"/>
              </a:rPr>
              <a:t>map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with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temperature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based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colors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s-MX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MX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MX" dirty="0" smtClean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s-MX" dirty="0" smtClean="0">
                <a:sym typeface="Wingdings" panose="05000000000000000000" pitchFamily="2" charset="2"/>
              </a:rPr>
              <a:t>Run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program</a:t>
            </a:r>
            <a:endParaRPr lang="es-MX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s-MX" dirty="0" err="1" smtClean="0">
                <a:sym typeface="Wingdings" panose="05000000000000000000" pitchFamily="2" charset="2"/>
              </a:rPr>
              <a:t>Call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R script and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file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MX" dirty="0" err="1" smtClean="0">
                <a:sym typeface="Wingdings" panose="05000000000000000000" pitchFamily="2" charset="2"/>
              </a:rPr>
              <a:t>Get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maps</a:t>
            </a:r>
            <a:r>
              <a:rPr lang="es-MX" dirty="0" smtClean="0">
                <a:sym typeface="Wingdings" panose="05000000000000000000" pitchFamily="2" charset="2"/>
              </a:rPr>
              <a:t> + a .</a:t>
            </a:r>
            <a:r>
              <a:rPr lang="es-MX" dirty="0" err="1" smtClean="0">
                <a:sym typeface="Wingdings" panose="05000000000000000000" pitchFamily="2" charset="2"/>
              </a:rPr>
              <a:t>gif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</a:p>
          <a:p>
            <a:pPr marL="514350" indent="-514350">
              <a:buFont typeface="+mj-lt"/>
              <a:buAutoNum type="arabicPeriod" startAt="4"/>
            </a:pPr>
            <a:endParaRPr lang="es-MX" sz="1800" dirty="0" smtClean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4"/>
            </a:pPr>
            <a:endParaRPr lang="es-MX" sz="180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4"/>
            </a:pPr>
            <a:endParaRPr lang="es-MX" dirty="0" smtClean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s-MX" dirty="0" err="1" smtClean="0">
                <a:sym typeface="Wingdings" panose="05000000000000000000" pitchFamily="2" charset="2"/>
              </a:rPr>
              <a:t>Analysis</a:t>
            </a:r>
            <a:r>
              <a:rPr lang="es-MX" dirty="0" smtClean="0">
                <a:sym typeface="Wingdings" panose="05000000000000000000" pitchFamily="2" charset="2"/>
              </a:rPr>
              <a:t> of </a:t>
            </a:r>
            <a:r>
              <a:rPr lang="es-MX" dirty="0" err="1" smtClean="0">
                <a:sym typeface="Wingdings" panose="05000000000000000000" pitchFamily="2" charset="2"/>
              </a:rPr>
              <a:t>Results</a:t>
            </a:r>
            <a:r>
              <a:rPr lang="es-MX" dirty="0" smtClean="0">
                <a:sym typeface="Wingdings" panose="05000000000000000000" pitchFamily="2" charset="2"/>
              </a:rPr>
              <a:t> + CODE + README + </a:t>
            </a:r>
            <a:r>
              <a:rPr lang="es-MX" dirty="0" err="1" smtClean="0">
                <a:sym typeface="Wingdings" panose="05000000000000000000" pitchFamily="2" charset="2"/>
              </a:rPr>
              <a:t>comments</a:t>
            </a:r>
            <a:endParaRPr lang="es-MX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55138" y="230188"/>
            <a:ext cx="2569542" cy="1027816"/>
            <a:chOff x="4628062" y="2106943"/>
            <a:chExt cx="2569542" cy="1027816"/>
          </a:xfrm>
        </p:grpSpPr>
        <p:sp>
          <p:nvSpPr>
            <p:cNvPr id="11" name="Chevron 10"/>
            <p:cNvSpPr/>
            <p:nvPr/>
          </p:nvSpPr>
          <p:spPr>
            <a:xfrm>
              <a:off x="4628062" y="2106943"/>
              <a:ext cx="2569542" cy="102781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5141970" y="2106943"/>
              <a:ext cx="1541726" cy="1027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300" kern="1200" dirty="0" err="1" smtClean="0"/>
                <a:t>Writing</a:t>
              </a:r>
              <a:r>
                <a:rPr lang="es-MX" sz="2300" kern="1200" dirty="0" smtClean="0"/>
                <a:t> R script</a:t>
              </a:r>
              <a:endParaRPr lang="en-US" sz="2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5138" y="2108100"/>
            <a:ext cx="2569542" cy="1027816"/>
            <a:chOff x="6886712" y="2106943"/>
            <a:chExt cx="2569542" cy="1027816"/>
          </a:xfrm>
        </p:grpSpPr>
        <p:sp>
          <p:nvSpPr>
            <p:cNvPr id="14" name="Chevron 13"/>
            <p:cNvSpPr/>
            <p:nvPr/>
          </p:nvSpPr>
          <p:spPr>
            <a:xfrm>
              <a:off x="6886712" y="2106943"/>
              <a:ext cx="2569542" cy="102781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7454558" y="2106943"/>
              <a:ext cx="1541726" cy="1027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300" kern="1200" dirty="0" err="1" smtClean="0"/>
                <a:t>Extend</a:t>
              </a:r>
              <a:r>
                <a:rPr lang="es-MX" sz="2300" dirty="0"/>
                <a:t> </a:t>
              </a:r>
              <a:r>
                <a:rPr lang="es-MX" sz="2300" kern="1200" dirty="0" smtClean="0"/>
                <a:t>Python </a:t>
              </a:r>
              <a:r>
                <a:rPr lang="es-MX" sz="2300" kern="1200" dirty="0" err="1" smtClean="0"/>
                <a:t>program</a:t>
              </a:r>
              <a:r>
                <a:rPr lang="es-MX" sz="2300" kern="1200" dirty="0" smtClean="0"/>
                <a:t> </a:t>
              </a:r>
              <a:endParaRPr lang="en-US" sz="23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5138" y="4705256"/>
            <a:ext cx="2569542" cy="1027816"/>
            <a:chOff x="9253238" y="2106943"/>
            <a:chExt cx="2569542" cy="1027816"/>
          </a:xfrm>
        </p:grpSpPr>
        <p:sp>
          <p:nvSpPr>
            <p:cNvPr id="17" name="Chevron 16"/>
            <p:cNvSpPr/>
            <p:nvPr/>
          </p:nvSpPr>
          <p:spPr>
            <a:xfrm>
              <a:off x="9253238" y="2106943"/>
              <a:ext cx="2569542" cy="102781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4"/>
            <p:cNvSpPr/>
            <p:nvPr/>
          </p:nvSpPr>
          <p:spPr>
            <a:xfrm>
              <a:off x="9767146" y="2106943"/>
              <a:ext cx="1541726" cy="1027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2300" kern="1200" dirty="0" err="1" smtClean="0"/>
                <a:t>Results</a:t>
              </a:r>
              <a:r>
                <a:rPr lang="es-MX" sz="2300" kern="1200" smtClean="0"/>
                <a:t> + README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930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34607"/>
              </p:ext>
            </p:extLst>
          </p:nvPr>
        </p:nvGraphicFramePr>
        <p:xfrm>
          <a:off x="1451735" y="2059069"/>
          <a:ext cx="9288530" cy="38528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7706"/>
                <a:gridCol w="1857706"/>
                <a:gridCol w="1857706"/>
                <a:gridCol w="1857706"/>
                <a:gridCol w="1857706"/>
              </a:tblGrid>
              <a:tr h="737703">
                <a:tc>
                  <a:txBody>
                    <a:bodyPr/>
                    <a:lstStyle/>
                    <a:p>
                      <a:r>
                        <a:rPr lang="en-US" dirty="0" smtClean="0"/>
                        <a:t>Saturday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</a:tr>
              <a:tr h="737703">
                <a:tc>
                  <a:txBody>
                    <a:bodyPr/>
                    <a:lstStyle/>
                    <a:p>
                      <a:r>
                        <a:rPr lang="en-US" dirty="0" smtClean="0"/>
                        <a:t>Acquire data </a:t>
                      </a:r>
                    </a:p>
                    <a:p>
                      <a:r>
                        <a:rPr lang="en-US" dirty="0" smtClean="0"/>
                        <a:t>(SST throughout the years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Arrange data </a:t>
                      </a:r>
                    </a:p>
                    <a:p>
                      <a:r>
                        <a:rPr lang="en-US" dirty="0" err="1" smtClean="0"/>
                        <a:t>Gedit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Jedit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R script for analysis of data (MARMAP/maps)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Extending </a:t>
                      </a:r>
                      <a:r>
                        <a:rPr lang="en-US" baseline="0" dirty="0" smtClean="0"/>
                        <a:t>python program for data analysis using R script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Analyse</a:t>
                      </a:r>
                      <a:r>
                        <a:rPr lang="en-US" dirty="0" smtClean="0"/>
                        <a:t> results</a:t>
                      </a:r>
                      <a:r>
                        <a:rPr lang="en-US" baseline="0" dirty="0" smtClean="0"/>
                        <a:t> from graphs </a:t>
                      </a:r>
                      <a:endParaRPr lang="en-US" dirty="0"/>
                    </a:p>
                  </a:txBody>
                  <a:tcPr/>
                </a:tc>
              </a:tr>
              <a:tr h="737703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Writing</a:t>
                      </a:r>
                      <a:r>
                        <a:rPr lang="es-MX" dirty="0" smtClean="0"/>
                        <a:t> a </a:t>
                      </a:r>
                      <a:r>
                        <a:rPr lang="es-MX" dirty="0" err="1" smtClean="0"/>
                        <a:t>program</a:t>
                      </a:r>
                      <a:r>
                        <a:rPr lang="es-MX" dirty="0" smtClean="0"/>
                        <a:t> to </a:t>
                      </a:r>
                      <a:r>
                        <a:rPr lang="es-MX" dirty="0" err="1" smtClean="0"/>
                        <a:t>extract</a:t>
                      </a:r>
                      <a:r>
                        <a:rPr lang="es-MX" dirty="0" smtClean="0"/>
                        <a:t> data </a:t>
                      </a:r>
                      <a:r>
                        <a:rPr lang="es-MX" dirty="0" err="1" smtClean="0"/>
                        <a:t>from</a:t>
                      </a:r>
                      <a:r>
                        <a:rPr lang="es-MX" dirty="0" smtClean="0"/>
                        <a:t> ESA </a:t>
                      </a:r>
                      <a:r>
                        <a:rPr lang="es-MX" dirty="0" err="1" smtClean="0"/>
                        <a:t>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Transferring the regular expressions to Python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r>
                        <a:rPr lang="en-US" baseline="0" dirty="0" smtClean="0"/>
                        <a:t> running some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it in the files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Arrange code, README and comments</a:t>
                      </a:r>
                      <a:endParaRPr lang="en-US" dirty="0"/>
                    </a:p>
                  </a:txBody>
                  <a:tcPr/>
                </a:tc>
              </a:tr>
              <a:tr h="737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presentation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03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14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 dirty="0" smtClean="0">
                <a:solidFill>
                  <a:schemeClr val="accent1">
                    <a:lumMod val="75000"/>
                  </a:schemeClr>
                </a:solidFill>
              </a:rPr>
              <a:t>Data Set 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442" t="29534" r="14894" b="45994"/>
          <a:stretch/>
        </p:blipFill>
        <p:spPr>
          <a:xfrm>
            <a:off x="2867696" y="365125"/>
            <a:ext cx="9324304" cy="1790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3037" y="2756079"/>
            <a:ext cx="9782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Lucida Sans" panose="020B0602030504020204" pitchFamily="34" charset="0"/>
                <a:sym typeface="Wingdings" panose="05000000000000000000" pitchFamily="2" charset="2"/>
              </a:rPr>
              <a:t> </a:t>
            </a:r>
            <a:r>
              <a:rPr lang="es-MX" dirty="0" smtClean="0">
                <a:latin typeface="Lucida Sans" panose="020B0602030504020204" pitchFamily="34" charset="0"/>
              </a:rPr>
              <a:t>Centre </a:t>
            </a:r>
            <a:r>
              <a:rPr lang="es-MX" dirty="0" err="1">
                <a:latin typeface="Lucida Sans" panose="020B0602030504020204" pitchFamily="34" charset="0"/>
              </a:rPr>
              <a:t>for</a:t>
            </a:r>
            <a:r>
              <a:rPr lang="es-MX" dirty="0">
                <a:latin typeface="Lucida Sans" panose="020B0602030504020204" pitchFamily="34" charset="0"/>
              </a:rPr>
              <a:t> </a:t>
            </a:r>
            <a:r>
              <a:rPr lang="es-MX" dirty="0" err="1">
                <a:latin typeface="Lucida Sans" panose="020B0602030504020204" pitchFamily="34" charset="0"/>
              </a:rPr>
              <a:t>Environmental</a:t>
            </a:r>
            <a:r>
              <a:rPr lang="es-MX" dirty="0">
                <a:latin typeface="Lucida Sans" panose="020B0602030504020204" pitchFamily="34" charset="0"/>
              </a:rPr>
              <a:t> Data </a:t>
            </a:r>
            <a:r>
              <a:rPr lang="es-MX" dirty="0" err="1" smtClean="0">
                <a:latin typeface="Lucida Sans" panose="020B0602030504020204" pitchFamily="34" charset="0"/>
              </a:rPr>
              <a:t>Archival</a:t>
            </a:r>
            <a:endParaRPr lang="es-MX" dirty="0" smtClean="0">
              <a:latin typeface="Lucida Sans" panose="020B0602030504020204" pitchFamily="34" charset="0"/>
            </a:endParaRPr>
          </a:p>
          <a:p>
            <a:endParaRPr lang="es-MX" dirty="0">
              <a:latin typeface="Lucida Sans" panose="020B0602030504020204" pitchFamily="34" charset="0"/>
            </a:endParaRPr>
          </a:p>
          <a:p>
            <a:r>
              <a:rPr lang="en-US" dirty="0" smtClean="0">
                <a:latin typeface="Lucida Sans" panose="020B0602030504020204" pitchFamily="34" charset="0"/>
              </a:rPr>
              <a:t>	</a:t>
            </a:r>
            <a:r>
              <a:rPr lang="en-US" dirty="0" smtClean="0">
                <a:latin typeface="Lucida Sans" panose="020B0602030504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Lucida Sans" panose="020B0602030504020204" pitchFamily="34" charset="0"/>
              </a:rPr>
              <a:t>Sea </a:t>
            </a:r>
            <a:r>
              <a:rPr lang="en-US" dirty="0">
                <a:latin typeface="Lucida Sans" panose="020B0602030504020204" pitchFamily="34" charset="0"/>
              </a:rPr>
              <a:t>Surface Temperature Climate Change Initiative (ESA SST CCI) </a:t>
            </a:r>
            <a:endParaRPr lang="en-US" dirty="0" smtClean="0">
              <a:latin typeface="Lucida Sans" panose="020B0602030504020204" pitchFamily="34" charset="0"/>
            </a:endParaRPr>
          </a:p>
          <a:p>
            <a:endParaRPr lang="en-US" dirty="0">
              <a:latin typeface="Lucida Sans" panose="020B0602030504020204" pitchFamily="34" charset="0"/>
            </a:endParaRPr>
          </a:p>
          <a:p>
            <a:r>
              <a:rPr lang="en-US" dirty="0" smtClean="0">
                <a:latin typeface="Lucida Sans" panose="020B0602030504020204" pitchFamily="34" charset="0"/>
              </a:rPr>
              <a:t>		</a:t>
            </a:r>
            <a:r>
              <a:rPr lang="en-US" dirty="0" smtClean="0">
                <a:latin typeface="Lucida Sans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Lucida Sans" panose="020B0602030504020204" pitchFamily="34" charset="0"/>
              </a:rPr>
              <a:t>dataset </a:t>
            </a:r>
            <a:r>
              <a:rPr lang="en-US" dirty="0">
                <a:latin typeface="Lucida Sans" panose="020B0602030504020204" pitchFamily="34" charset="0"/>
              </a:rPr>
              <a:t>accurately maps the surface temperature of the </a:t>
            </a:r>
            <a:r>
              <a:rPr lang="en-US" dirty="0" smtClean="0">
                <a:latin typeface="Lucida Sans" panose="020B0602030504020204" pitchFamily="34" charset="0"/>
              </a:rPr>
              <a:t>global 			oceans over </a:t>
            </a:r>
            <a:r>
              <a:rPr lang="en-US" dirty="0">
                <a:latin typeface="Lucida Sans" panose="020B0602030504020204" pitchFamily="34" charset="0"/>
              </a:rPr>
              <a:t>the period 1991 to 2010, using observations from many </a:t>
            </a:r>
            <a:r>
              <a:rPr lang="en-US" dirty="0" smtClean="0">
                <a:latin typeface="Lucida Sans" panose="020B0602030504020204" pitchFamily="34" charset="0"/>
              </a:rPr>
              <a:t>		satellites</a:t>
            </a:r>
          </a:p>
          <a:p>
            <a:endParaRPr lang="en-US" dirty="0" smtClean="0">
              <a:latin typeface="Lucida Sans" panose="020B0602030504020204" pitchFamily="34" charset="0"/>
            </a:endParaRPr>
          </a:p>
          <a:p>
            <a:r>
              <a:rPr lang="en-US" dirty="0">
                <a:latin typeface="Lucida Sans" panose="020B0602030504020204" pitchFamily="34" charset="0"/>
              </a:rPr>
              <a:t>	</a:t>
            </a:r>
            <a:r>
              <a:rPr lang="en-US" dirty="0" smtClean="0">
                <a:latin typeface="Lucida Sans" panose="020B0602030504020204" pitchFamily="34" charset="0"/>
              </a:rPr>
              <a:t>		</a:t>
            </a:r>
            <a:r>
              <a:rPr lang="en-US" dirty="0" smtClean="0">
                <a:latin typeface="Lucida Sans" panose="020B0602030504020204" pitchFamily="34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Lucida Sans" panose="020B0602030504020204" pitchFamily="34" charset="0"/>
              </a:rPr>
              <a:t>quality </a:t>
            </a:r>
            <a:r>
              <a:rPr lang="en-US" b="1" dirty="0">
                <a:latin typeface="Lucida Sans" panose="020B0602030504020204" pitchFamily="34" charset="0"/>
              </a:rPr>
              <a:t>suitable for climate </a:t>
            </a:r>
            <a:r>
              <a:rPr lang="en-US" b="1" dirty="0" smtClean="0">
                <a:latin typeface="Lucida Sans" panose="020B0602030504020204" pitchFamily="34" charset="0"/>
              </a:rPr>
              <a:t>research</a:t>
            </a:r>
            <a:endParaRPr lang="en-US" b="1" dirty="0">
              <a:latin typeface="Lucida Sans" panose="020B0602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3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Ideas…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Let</a:t>
            </a:r>
            <a:r>
              <a:rPr lang="es-MX" dirty="0" smtClean="0"/>
              <a:t> </a:t>
            </a:r>
            <a:r>
              <a:rPr lang="es-MX" dirty="0" err="1" smtClean="0"/>
              <a:t>user</a:t>
            </a:r>
            <a:r>
              <a:rPr lang="es-MX" dirty="0" smtClean="0"/>
              <a:t> decide </a:t>
            </a:r>
            <a:r>
              <a:rPr lang="es-MX" dirty="0" err="1" smtClean="0"/>
              <a:t>year</a:t>
            </a:r>
            <a:r>
              <a:rPr lang="es-MX" dirty="0" smtClean="0"/>
              <a:t> </a:t>
            </a:r>
            <a:r>
              <a:rPr lang="es-MX" dirty="0" err="1" smtClean="0"/>
              <a:t>range</a:t>
            </a:r>
            <a:r>
              <a:rPr lang="es-MX" dirty="0" smtClean="0"/>
              <a:t> </a:t>
            </a:r>
          </a:p>
          <a:p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gif</a:t>
            </a:r>
            <a:r>
              <a:rPr lang="es-MX" dirty="0" smtClean="0"/>
              <a:t> </a:t>
            </a:r>
            <a:endParaRPr lang="es-MX" dirty="0"/>
          </a:p>
          <a:p>
            <a:r>
              <a:rPr lang="es-MX" dirty="0" smtClean="0"/>
              <a:t>Time </a:t>
            </a:r>
            <a:r>
              <a:rPr lang="es-MX" dirty="0" err="1" smtClean="0"/>
              <a:t>left</a:t>
            </a:r>
            <a:endParaRPr lang="es-MX" dirty="0" smtClean="0"/>
          </a:p>
          <a:p>
            <a:pPr lvl="1"/>
            <a:r>
              <a:rPr lang="es-MX" dirty="0" err="1" smtClean="0"/>
              <a:t>Graphs</a:t>
            </a:r>
            <a:r>
              <a:rPr lang="es-MX" dirty="0" smtClean="0"/>
              <a:t> 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Red </a:t>
            </a:r>
            <a:r>
              <a:rPr lang="es-MX" dirty="0" smtClean="0"/>
              <a:t>color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species</a:t>
            </a:r>
            <a:r>
              <a:rPr lang="es-MX" dirty="0" smtClean="0"/>
              <a:t> die </a:t>
            </a:r>
            <a:r>
              <a:rPr lang="es-MX" dirty="0" err="1" smtClean="0"/>
              <a:t>above</a:t>
            </a:r>
            <a:r>
              <a:rPr lang="es-MX" dirty="0" smtClean="0"/>
              <a:t> </a:t>
            </a:r>
            <a:r>
              <a:rPr lang="es-MX" dirty="0" err="1" smtClean="0"/>
              <a:t>certain</a:t>
            </a:r>
            <a:r>
              <a:rPr lang="es-MX" dirty="0" smtClean="0"/>
              <a:t> </a:t>
            </a:r>
            <a:r>
              <a:rPr lang="es-MX" dirty="0" err="1" smtClean="0"/>
              <a:t>temperature</a:t>
            </a:r>
            <a:endParaRPr lang="es-MX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7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728093"/>
            <a:ext cx="10058400" cy="2607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186" y="3760631"/>
            <a:ext cx="11256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Changes in Sea Surface Temperature in the </a:t>
            </a:r>
            <a:r>
              <a:rPr lang="en-US" sz="3600" dirty="0" err="1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Wadden</a:t>
            </a:r>
            <a:r>
              <a:rPr lang="en-US" sz="36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 Sea </a:t>
            </a:r>
            <a:endParaRPr lang="en-US" sz="36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3971" y="4631712"/>
            <a:ext cx="236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1993-2010</a:t>
            </a:r>
            <a:endParaRPr lang="en-US" sz="2000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7" name="Shape 90"/>
          <p:cNvSpPr txBox="1">
            <a:spLocks/>
          </p:cNvSpPr>
          <p:nvPr/>
        </p:nvSpPr>
        <p:spPr>
          <a:xfrm>
            <a:off x="1506827" y="603011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  <a:latin typeface="Leelawadee UI Semilight" panose="020B0402040204020203" pitchFamily="34" charset="-34"/>
                <a:ea typeface="Calibri"/>
                <a:cs typeface="Leelawadee UI Semilight" panose="020B0402040204020203" pitchFamily="34" charset="-34"/>
                <a:sym typeface="Calibri"/>
              </a:rPr>
              <a:t>Θ         Gabriela Maldonado           Θ             Iris </a:t>
            </a:r>
            <a:r>
              <a:rPr lang="en-US" sz="2000" dirty="0" err="1" smtClean="0">
                <a:solidFill>
                  <a:schemeClr val="dk1"/>
                </a:solidFill>
                <a:latin typeface="Leelawadee UI Semilight" panose="020B0402040204020203" pitchFamily="34" charset="-34"/>
                <a:ea typeface="Calibri"/>
                <a:cs typeface="Leelawadee UI Semilight" panose="020B0402040204020203" pitchFamily="34" charset="-34"/>
                <a:sym typeface="Calibri"/>
              </a:rPr>
              <a:t>Bontekoe</a:t>
            </a:r>
            <a:r>
              <a:rPr lang="en-US" sz="2000" dirty="0" smtClean="0">
                <a:solidFill>
                  <a:schemeClr val="dk1"/>
                </a:solidFill>
                <a:latin typeface="Leelawadee UI Semilight" panose="020B0402040204020203" pitchFamily="34" charset="-34"/>
                <a:ea typeface="Calibri"/>
                <a:cs typeface="Leelawadee UI Semilight" panose="020B0402040204020203" pitchFamily="34" charset="-34"/>
                <a:sym typeface="Calibri"/>
              </a:rPr>
              <a:t>            Θ</a:t>
            </a:r>
            <a:endParaRPr lang="en-US" sz="2000" dirty="0">
              <a:solidFill>
                <a:schemeClr val="dk1"/>
              </a:solidFill>
              <a:latin typeface="Leelawadee UI Semilight" panose="020B0402040204020203" pitchFamily="34" charset="-34"/>
              <a:ea typeface="Calibri"/>
              <a:cs typeface="Leelawadee UI Semilight" panose="020B0402040204020203" pitchFamily="34" charset="-34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55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9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265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Leelawadee UI Semilight</vt:lpstr>
      <vt:lpstr>Lucida Sans</vt:lpstr>
      <vt:lpstr>Wingdings</vt:lpstr>
      <vt:lpstr>Office Theme</vt:lpstr>
      <vt:lpstr>Changes in sea surface temperature in the Wadden Sea </vt:lpstr>
      <vt:lpstr>Workflow </vt:lpstr>
      <vt:lpstr>PowerPoint Presentation</vt:lpstr>
      <vt:lpstr>PowerPoint Presentation</vt:lpstr>
      <vt:lpstr>Timetable </vt:lpstr>
      <vt:lpstr>Data Set </vt:lpstr>
      <vt:lpstr>Ideas…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Maldonado</dc:creator>
  <cp:lastModifiedBy>Gabriela Maldonado</cp:lastModifiedBy>
  <cp:revision>22</cp:revision>
  <dcterms:created xsi:type="dcterms:W3CDTF">2017-01-12T13:45:35Z</dcterms:created>
  <dcterms:modified xsi:type="dcterms:W3CDTF">2017-01-23T21:44:30Z</dcterms:modified>
</cp:coreProperties>
</file>