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72950-FF26-48E5-9BD9-696BB4EA76F9}" type="datetimeFigureOut">
              <a:rPr lang="pt-BR" smtClean="0"/>
              <a:t>30/01/2016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9E20B-1DA6-439B-8914-D7FB3A0D5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29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9E20B-1DA6-439B-8914-D7FB3A0D5A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9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Singleton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Padrões de </a:t>
            </a:r>
            <a:r>
              <a:rPr lang="pt-BR" dirty="0" smtClean="0"/>
              <a:t>Projetos em PHP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Singleton é um padrão de projeto de software. Ele permite que uma determinada classe seja instanciada uma única vez durante todo tempo de execução de um programa.</a:t>
            </a:r>
          </a:p>
          <a:p>
            <a:r>
              <a:rPr lang="pt-BR" smtClean="0"/>
              <a:t>A </a:t>
            </a:r>
            <a:r>
              <a:rPr lang="pt-BR" dirty="0" smtClean="0"/>
              <a:t>classe gerencia sua própria instancia e evita que outras classes a instanciem.</a:t>
            </a:r>
          </a:p>
          <a:p>
            <a:r>
              <a:rPr lang="pt-BR" dirty="0" smtClean="0"/>
              <a:t>Ele é considerado um Padrão de projeto de criação.</a:t>
            </a:r>
          </a:p>
          <a:p>
            <a:r>
              <a:rPr lang="pt-BR" dirty="0" smtClean="0"/>
              <a:t>Muito usado em Drivers que necessitam de um único ponto de acesso global para seus recursos.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permitir trabalhar com polimorfismo garante maior flexibilidade do que métodos estáticos.</a:t>
            </a:r>
          </a:p>
          <a:p>
            <a:r>
              <a:rPr lang="pt-BR" dirty="0" smtClean="0"/>
              <a:t>Permite que com uma implementação interna crie um número máximo de instancias.</a:t>
            </a:r>
          </a:p>
          <a:p>
            <a:r>
              <a:rPr lang="pt-BR" dirty="0" smtClean="0"/>
              <a:t>Permite controle sobre como e quando as instancias podem ser usadas ou criadas.</a:t>
            </a:r>
          </a:p>
          <a:p>
            <a:r>
              <a:rPr lang="pt-BR" dirty="0" smtClean="0"/>
              <a:t>Pode-se definir uma interface padrão para múltiplas aplicações com Singleton, desta forma podemos selecionar qual utilizar em tempo de execução.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Anti-Padrões</a:t>
            </a:r>
            <a:r>
              <a:rPr lang="pt-BR" dirty="0" smtClean="0"/>
              <a:t> </a:t>
            </a:r>
            <a:r>
              <a:rPr lang="pt-BR" dirty="0" smtClean="0"/>
              <a:t>para muitos programadores.</a:t>
            </a:r>
          </a:p>
          <a:p>
            <a:r>
              <a:rPr lang="pt-BR" dirty="0" smtClean="0"/>
              <a:t>Reversão difícil.</a:t>
            </a:r>
          </a:p>
          <a:p>
            <a:r>
              <a:rPr lang="pt-BR" dirty="0" smtClean="0"/>
              <a:t>Mais complexidade nos testes.</a:t>
            </a:r>
          </a:p>
          <a:p>
            <a:r>
              <a:rPr lang="pt-BR" dirty="0" smtClean="0"/>
              <a:t>Pode ser facilmente quebrado.</a:t>
            </a:r>
          </a:p>
          <a:p>
            <a:r>
              <a:rPr lang="pt-BR" dirty="0" smtClean="0"/>
              <a:t>Estado global.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usar no lugar de classes estáticas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 passado para outras classes.</a:t>
            </a:r>
          </a:p>
          <a:p>
            <a:r>
              <a:rPr lang="pt-BR" dirty="0" smtClean="0"/>
              <a:t>Testado de formas mais fáceis.</a:t>
            </a:r>
          </a:p>
          <a:p>
            <a:r>
              <a:rPr lang="pt-BR" dirty="0" smtClean="0"/>
              <a:t>Herança de outras classes.</a:t>
            </a:r>
          </a:p>
          <a:p>
            <a:r>
              <a:rPr lang="pt-BR" dirty="0" smtClean="0"/>
              <a:t>Ser herdado por outras classes.</a:t>
            </a:r>
          </a:p>
          <a:p>
            <a:r>
              <a:rPr lang="pt-BR" dirty="0" smtClean="0"/>
              <a:t>O padrão singleton pode ser instanciado e usado apenas quando necessário.</a:t>
            </a:r>
          </a:p>
          <a:p>
            <a:r>
              <a:rPr lang="pt-BR" dirty="0" smtClean="0"/>
              <a:t>Implementar um interface e combinar com outros padrões de projetos.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ricardobrusch.com.br/wp-content/uploads/2013/07/singlet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16" y="433353"/>
            <a:ext cx="6983601" cy="419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950" y="5350933"/>
            <a:ext cx="8534400" cy="1507067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150" y="535779"/>
            <a:ext cx="2625504" cy="53929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425</TotalTime>
  <Words>238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Alias</vt:lpstr>
      <vt:lpstr>Calibri</vt:lpstr>
      <vt:lpstr>Century Gothic</vt:lpstr>
      <vt:lpstr>Wingdings 3</vt:lpstr>
      <vt:lpstr>Fatia</vt:lpstr>
      <vt:lpstr>Singleton</vt:lpstr>
      <vt:lpstr>O que é ?</vt:lpstr>
      <vt:lpstr>Vantagens</vt:lpstr>
      <vt:lpstr>Desvantagens</vt:lpstr>
      <vt:lpstr>Por que usar no lugar de classes estáticas</vt:lpstr>
      <vt:lpstr>Diagrama de classe</vt:lpstr>
      <vt:lpstr>Exemplo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>Gabriel</dc:creator>
  <cp:lastModifiedBy>Gabriel</cp:lastModifiedBy>
  <cp:revision>19</cp:revision>
  <dcterms:created xsi:type="dcterms:W3CDTF">2016-01-24T20:28:19Z</dcterms:created>
  <dcterms:modified xsi:type="dcterms:W3CDTF">2016-01-30T19:51:56Z</dcterms:modified>
</cp:coreProperties>
</file>