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2950-FF26-48E5-9BD9-696BB4EA76F9}" type="datetimeFigureOut">
              <a:rPr lang="pt-BR" smtClean="0"/>
              <a:t>06/02/2016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E20B-1DA6-439B-8914-D7FB3A0D5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9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9E20B-1DA6-439B-8914-D7FB3A0D5A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Simple Factory 1/3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Padrões de Projetos em PHP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Simple Factory?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Simple Factory não é exatamente um padrão de projeto, mas sim uma introdução para os padrões “Factory Method” e “Abstract Factory”</a:t>
            </a:r>
          </a:p>
          <a:p>
            <a:r>
              <a:rPr lang="pt-BR" dirty="0" smtClean="0"/>
              <a:t>É um objeto responsável por criar e entregar outros objetos de acordo com parâmetros de entrada.</a:t>
            </a:r>
          </a:p>
          <a:p>
            <a:r>
              <a:rPr lang="pt-BR" dirty="0" smtClean="0"/>
              <a:t>Encapsula a parte de criação que pode variar, tornando tudo isso transparente para um cliente que faz uso da mesma, e centraliza tudo em um ponto.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dos princípios da 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5800"/>
            <a:ext cx="11061320" cy="3615267"/>
          </a:xfrm>
        </p:spPr>
        <p:txBody>
          <a:bodyPr>
            <a:normAutofit/>
          </a:bodyPr>
          <a:lstStyle/>
          <a:p>
            <a:r>
              <a:rPr lang="pt-BR" sz="3600" i="1" dirty="0" smtClean="0"/>
              <a:t>“Separar o que varia do que continua igual.”</a:t>
            </a:r>
            <a:endParaRPr lang="pt-BR" sz="36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Factory pode ser usada por muitos clientes.</a:t>
            </a:r>
          </a:p>
          <a:p>
            <a:r>
              <a:rPr lang="pt-BR" dirty="0" smtClean="0"/>
              <a:t>Podemos ter uma outra classe que faz a solicitação pra algum método da Factory para obter todos os tipos disponíveis de objetos.</a:t>
            </a:r>
          </a:p>
          <a:p>
            <a:r>
              <a:rPr lang="pt-BR" dirty="0" smtClean="0"/>
              <a:t>Temos apenas um lugar que precisará ser alterado.</a:t>
            </a:r>
          </a:p>
          <a:p>
            <a:r>
              <a:rPr lang="pt-BR" dirty="0" smtClean="0"/>
              <a:t>Remoção de instanciações concretas do cliente.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149" y="4783308"/>
            <a:ext cx="8884791" cy="1507067"/>
          </a:xfrm>
        </p:spPr>
        <p:txBody>
          <a:bodyPr>
            <a:norm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classe sem Simple Factory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75" y="574064"/>
            <a:ext cx="8590205" cy="3865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149" y="4783308"/>
            <a:ext cx="8884791" cy="1507067"/>
          </a:xfrm>
        </p:spPr>
        <p:txBody>
          <a:bodyPr>
            <a:normAutofit/>
          </a:bodyPr>
          <a:lstStyle/>
          <a:p>
            <a:r>
              <a:rPr lang="pt-BR" sz="2800" dirty="0"/>
              <a:t>Diagrama de </a:t>
            </a:r>
            <a:r>
              <a:rPr lang="pt-BR" sz="2800" dirty="0" smtClean="0"/>
              <a:t>classe sem Simple Factory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78" y="507389"/>
            <a:ext cx="8353425" cy="368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7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149" y="4783308"/>
            <a:ext cx="8884791" cy="150706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Usando Simple Factory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6580" y="62333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lias" panose="02000000000000000000" pitchFamily="2" charset="0"/>
              </a:rPr>
              <a:t>Gabriel Anhaia</a:t>
            </a:r>
            <a:endParaRPr lang="pt-BR" sz="2400" dirty="0">
              <a:latin typeface="Alias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11" y="27798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629</TotalTime>
  <Words>183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Alias</vt:lpstr>
      <vt:lpstr>Calibri</vt:lpstr>
      <vt:lpstr>Century Gothic</vt:lpstr>
      <vt:lpstr>Wingdings 3</vt:lpstr>
      <vt:lpstr>Fatia</vt:lpstr>
      <vt:lpstr>Simple Factory 1/3</vt:lpstr>
      <vt:lpstr>O que é Simple Factory?</vt:lpstr>
      <vt:lpstr>Um dos princípios da programação orientada a objetos</vt:lpstr>
      <vt:lpstr>Vantagens</vt:lpstr>
      <vt:lpstr>Diagrama de classe sem Simple Factory</vt:lpstr>
      <vt:lpstr>Diagrama de classe sem Simple Factory</vt:lpstr>
      <vt:lpstr>Usando Simple Factory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Gabriel</dc:creator>
  <cp:lastModifiedBy>Gabriel</cp:lastModifiedBy>
  <cp:revision>31</cp:revision>
  <dcterms:created xsi:type="dcterms:W3CDTF">2016-01-24T20:28:19Z</dcterms:created>
  <dcterms:modified xsi:type="dcterms:W3CDTF">2016-02-06T18:57:37Z</dcterms:modified>
</cp:coreProperties>
</file>