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52c48f8f5_0_1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52c48f8f5_0_1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52c48f8f5_0_1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52c48f8f5_0_1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52c48f8f5_0_1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52c48f8f5_0_1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52c48f8f5_0_1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52c48f8f5_0_1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52c48f8f5_0_1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52c48f8f5_0_1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52c48f8f5_0_1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52c48f8f5_0_1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ben-manes/caffeine" TargetMode="External"/><Relationship Id="rId4" Type="http://schemas.openxmlformats.org/officeDocument/2006/relationships/hyperlink" Target="https://github.com/ben-manes/caffeine/wiki" TargetMode="External"/><Relationship Id="rId5" Type="http://schemas.openxmlformats.org/officeDocument/2006/relationships/hyperlink" Target="https://www.baeldung.com/java-caching-caffeine" TargetMode="External"/><Relationship Id="rId6" Type="http://schemas.openxmlformats.org/officeDocument/2006/relationships/hyperlink" Target="https://ichi.pro/pt/spring-boot-e-integracao-do-caffeine-cache-168310547783564" TargetMode="External"/><Relationship Id="rId7" Type="http://schemas.openxmlformats.org/officeDocument/2006/relationships/hyperlink" Target="https://helpdev.com.br/2019/09/16/spring-boot-caching/" TargetMode="External"/><Relationship Id="rId8" Type="http://schemas.openxmlformats.org/officeDocument/2006/relationships/hyperlink" Target="https://ichi.pro/pt/o-guia-completo-para-spring-cache-abstraction-11969019832211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Yakursos 2000 </a:t>
            </a:r>
            <a:br>
              <a:rPr lang="pt-BR"/>
            </a:br>
            <a:r>
              <a:rPr lang="pt-BR"/>
              <a:t>- Caffeine -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Seja um cachudo você também!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Caffeine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95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95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pt-BR" sz="1695"/>
              <a:t>É uma biblioteca de cache inspirada no Google Guava</a:t>
            </a:r>
            <a:endParaRPr sz="1695"/>
          </a:p>
          <a:p>
            <a:pPr indent="0" lvl="0" marL="13716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95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pt-BR" sz="1695"/>
              <a:t>Realiza o cache em memória</a:t>
            </a:r>
            <a:endParaRPr sz="1695"/>
          </a:p>
          <a:p>
            <a:pPr indent="0" lvl="0" marL="13716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95"/>
          </a:p>
          <a:p>
            <a:pPr indent="0" lvl="0" marL="13716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95"/>
          </a:p>
          <a:p>
            <a:pPr indent="0" lvl="0" marL="13716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9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69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cache suportados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Manual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Cache Carregado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Manual e a</a:t>
            </a:r>
            <a:r>
              <a:rPr lang="pt-BR"/>
              <a:t>ssíncrono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Carregado de forma assíncrona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pt-BR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Extra: baseado em </a:t>
            </a:r>
            <a:r>
              <a:rPr lang="pt-BR"/>
              <a:t>annotations</a:t>
            </a:r>
            <a:r>
              <a:rPr lang="pt-BR"/>
              <a:t> com Spring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Formas de </a:t>
            </a:r>
            <a:r>
              <a:rPr lang="pt-BR"/>
              <a:t>armazenamento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/>
            </a:br>
            <a:r>
              <a:rPr lang="pt-BR"/>
              <a:t>	Tamanho do cache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Tempo para expiração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Referências fortes e fracas de memória para coleta do Garbage Collector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fazer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09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t-BR" sz="2090"/>
              <a:t>Adicionar as libs</a:t>
            </a:r>
            <a:endParaRPr sz="209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t-BR" sz="2090"/>
              <a:t>Definir o tipo de cache</a:t>
            </a:r>
            <a:endParaRPr sz="209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t-BR" sz="2090"/>
              <a:t>Definir a estratégia de armazenamento</a:t>
            </a:r>
            <a:endParaRPr sz="209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t-BR" sz="2090"/>
              <a:t>Habilitar o cache (quando baseado em annotations)</a:t>
            </a:r>
            <a:endParaRPr sz="209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t-BR" sz="2090"/>
              <a:t>Codar! </a:t>
            </a:r>
            <a:endParaRPr sz="20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4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49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114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114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114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9200"/>
              <a:t>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950" y="3387275"/>
            <a:ext cx="234315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60114">
            <a:off x="413856" y="614977"/>
            <a:ext cx="3585513" cy="1434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8200" y="2130775"/>
            <a:ext cx="1313649" cy="131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https://github.com/ben-manes/caffeine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https://github.com/ben-manes/caffeine/wiki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https://www.baeldung.com/java-caching-caffeine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https://ichi.pro/pt/spring-boot-e-integracao-do-caffeine-cache-168310547783564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7"/>
              </a:rPr>
              <a:t>https://helpdev.com.br/2019/09/16/spring-boot-caching/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8"/>
              </a:rPr>
              <a:t>https://ichi.pro/pt/o-guia-completo-para-spring-cache-abstraction-119690198322113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