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9e1b6b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9e1b6b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9e1b6b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9e1b6b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9e1b6b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9e1b6b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9e1b6b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9e1b6b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9e1b6b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9e1b6b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9e1b6b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9e1b6b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9e1b6b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9e1b6b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9e1b6b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9e1b6b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9e1b6b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9e1b6b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9e1b6b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9e1b6b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Exploring Biodiversity &amp; Conservation in National Parks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biodiversity analysis and conservation strategies.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4758600"/>
            <a:ext cx="202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Gabriel Arcangel Bol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049600" y="0"/>
            <a:ext cx="10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27/05/2025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Sample Size Determination - Foot and Mouth Disease Study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648800"/>
            <a:ext cx="70305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 Calculation for Disease Monitoring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🔬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 applied: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parameters: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Z-score: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1.96 (95% confidence level)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Estimated prevalence: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5%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 of error: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5%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 Sample Size (without adjustment):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Sample Size (with population correction):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an accurate estimate for epidemiological studies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200" y="2300850"/>
            <a:ext cx="1275439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Findings &amp; Takeaways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416150"/>
            <a:ext cx="70305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Results &amp; Next Steps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confirms high-risk species require conservation priority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analysis supports informed environmental policies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 calculation ensures reliable disease monitoring methodology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Research Directions: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Investigate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 factors affecting species survival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Develop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models for conservation and disease prevention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Species Data Overview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species_info.csv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🔍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from Analysis: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species analyzed: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5,824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Divided into 7 categories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frequent species group: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Vascular Plants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Species of Concern is the most common conservation status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5,633 entries in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conservation_status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of dataset purpose and relevance in biodiversity research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Significance Testing - Endangered Status Analysis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for Conservation Status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test applied: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🔬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Statistic: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53.916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1.89e-05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Since the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is very small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conclude that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species categories significantly influence conservation status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—some groups are more vulnerable than others.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200" y="2372850"/>
            <a:ext cx="1125850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Conservation Recommendations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 for Conservation Efforts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Based on findings, we recommend: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Prioritizing birds and vascular plants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they are at higher risk.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"Species of Concern"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prevent them from becoming endangered.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Preserving ecosystems for mammals like Puma concolor and Procyon lotor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show adaptability.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stronger biodiversity policies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species observation trends.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Science-based recommendations to enhance conservation programs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Representations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 &amp; Key Observations: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Conservation status distribution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Endangered species trends by category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observed species per park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m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 observed species per park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 determination for foot and mouth disease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Conservation status distribution</a:t>
            </a:r>
            <a:endParaRPr/>
          </a:p>
        </p:txBody>
      </p:sp>
      <p:pic>
        <p:nvPicPr>
          <p:cNvPr id="311" name="Google Shape;311;p18" title="DistributionOfConservationStatusForAnim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48" y="1378050"/>
            <a:ext cx="3996499" cy="19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396800" y="3578400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📌 </a:t>
            </a:r>
            <a:r>
              <a:rPr b="1" lang="es" sz="1100"/>
              <a:t>Key Insights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Species of Concern</a:t>
            </a:r>
            <a:r>
              <a:rPr lang="es" sz="1100"/>
              <a:t> is the most frequent conservation status.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Fewer species are classified as </a:t>
            </a:r>
            <a:r>
              <a:rPr b="1" lang="es" sz="1100"/>
              <a:t>Endangered, Threatened, or In Recovery</a:t>
            </a:r>
            <a:r>
              <a:rPr lang="es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Chi-square analysis confirms significant differences</a:t>
            </a:r>
            <a:r>
              <a:rPr lang="es" sz="1100"/>
              <a:t> in conservation status among species groups.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Endangered species trends by category</a:t>
            </a:r>
            <a:endParaRPr/>
          </a:p>
        </p:txBody>
      </p:sp>
      <p:pic>
        <p:nvPicPr>
          <p:cNvPr id="318" name="Google Shape;318;p19" title="ComparisonofSpeciesMoreLikelytobeEndanger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03" y="1334850"/>
            <a:ext cx="3872575" cy="1917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643850" y="3556800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📌 </a:t>
            </a:r>
            <a:r>
              <a:rPr b="1" lang="es" sz="1100"/>
              <a:t>Key Insights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Birds and vascular plants</a:t>
            </a:r>
            <a:r>
              <a:rPr lang="es" sz="1100"/>
              <a:t> have the highest number of endangered species.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Mammals</a:t>
            </a:r>
            <a:r>
              <a:rPr lang="es" sz="1100"/>
              <a:t> also show notable presence in endangered categories.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Reptiles, amphibians, and fish</a:t>
            </a:r>
            <a:r>
              <a:rPr lang="es" sz="1100"/>
              <a:t> show lower counts in endangered status.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Chi-square test reinforces the vulnerability trend</a:t>
            </a:r>
            <a:r>
              <a:rPr lang="es" sz="1100"/>
              <a:t> among species groups.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 observed species per park</a:t>
            </a:r>
            <a:endParaRPr/>
          </a:p>
        </p:txBody>
      </p:sp>
      <p:pic>
        <p:nvPicPr>
          <p:cNvPr id="325" name="Google Shape;325;p20" title="MostFrequentlySpottedSpeciesatEachP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000" y="1237550"/>
            <a:ext cx="3309076" cy="14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1643850" y="2750400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📌 </a:t>
            </a:r>
            <a:r>
              <a:rPr b="1" lang="es" sz="1100"/>
              <a:t>Key Insights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Holcus lanatus had the highest recorded observations in Yellowstone</a:t>
            </a:r>
            <a:r>
              <a:rPr lang="es" sz="1100"/>
              <a:t> (805 sightings).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Streptopelia decaocto</a:t>
            </a:r>
            <a:r>
              <a:rPr lang="es" sz="1100"/>
              <a:t> appears frequently across multiple parks, showing adaptability.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Puma concolor and Procyon lotor</a:t>
            </a:r>
            <a:r>
              <a:rPr lang="es" sz="1100"/>
              <a:t> demonstrate </a:t>
            </a:r>
            <a:r>
              <a:rPr b="1" lang="es" sz="1100"/>
              <a:t>habitat flexibility</a:t>
            </a:r>
            <a:r>
              <a:rPr lang="es" sz="1100"/>
              <a:t>, appearing in various locations.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Castor canadensis and Hypochaeris radicata</a:t>
            </a:r>
            <a:r>
              <a:rPr lang="es" sz="1100"/>
              <a:t> are seen in multiple parks, indicating widespread distribution.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Certain species are </a:t>
            </a:r>
            <a:r>
              <a:rPr b="1" lang="es" sz="1100"/>
              <a:t>highly localized</a:t>
            </a:r>
            <a:r>
              <a:rPr lang="es" sz="1100"/>
              <a:t>, while others are found across different ecosystems.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/>
              <a:t>💡 </a:t>
            </a:r>
            <a:r>
              <a:rPr b="1" lang="es" sz="1100"/>
              <a:t>Takeaway:</a:t>
            </a:r>
            <a:r>
              <a:rPr lang="es" sz="1100"/>
              <a:t> Understanding species distribution is essential for conservation planning—widely spread species require habitat preservation, while localized species need targeted interventions.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5 - </a:t>
            </a:r>
            <a:r>
              <a:rPr lang="es"/>
              <a:t>Most observed species per park</a:t>
            </a:r>
            <a:endParaRPr/>
          </a:p>
        </p:txBody>
      </p:sp>
      <p:pic>
        <p:nvPicPr>
          <p:cNvPr id="332" name="Google Shape;332;p21" title="Top5MostObservedSpeciesinEachP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350" y="1234825"/>
            <a:ext cx="4849402" cy="2046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1643850" y="3556800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📌 </a:t>
            </a:r>
            <a:r>
              <a:rPr b="1" lang="es" sz="1100"/>
              <a:t>Key Insights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Streptopelia decaocto</a:t>
            </a:r>
            <a:r>
              <a:rPr lang="es" sz="1100"/>
              <a:t> appears frequently across multiple parks, showing adaptability.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Puma concolor and Procyon lotor</a:t>
            </a:r>
            <a:r>
              <a:rPr lang="es" sz="1100"/>
              <a:t> are widely distributed across different environments.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Holcus lanatus had the highest recorded observations in Yellowstone</a:t>
            </a:r>
            <a:r>
              <a:rPr lang="es" sz="1100"/>
              <a:t> (805 sightings).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Some species appear </a:t>
            </a:r>
            <a:r>
              <a:rPr b="1" lang="es" sz="1100"/>
              <a:t>localized</a:t>
            </a:r>
            <a:r>
              <a:rPr lang="es" sz="1100"/>
              <a:t>, while others thrive across </a:t>
            </a:r>
            <a:r>
              <a:rPr b="1" lang="es" sz="1100"/>
              <a:t>multiple national parks</a:t>
            </a:r>
            <a:r>
              <a:rPr lang="es" sz="1100"/>
              <a:t>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