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DFD7"/>
          </a:solidFill>
        </a:fill>
      </a:tcStyle>
    </a:wholeTbl>
    <a:band2H>
      <a:tcTxStyle b="def" i="def"/>
      <a:tcStyle>
        <a:tcBdr/>
        <a:fill>
          <a:solidFill>
            <a:srgbClr val="F1F0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1D7"/>
          </a:solidFill>
        </a:fill>
      </a:tcStyle>
    </a:wholeTbl>
    <a:band2H>
      <a:tcTxStyle b="def" i="def"/>
      <a:tcStyle>
        <a:tcBdr/>
        <a:fill>
          <a:solidFill>
            <a:srgbClr val="EEF1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2DF"/>
          </a:solidFill>
        </a:fill>
      </a:tcStyle>
    </a:wholeTbl>
    <a:band2H>
      <a:tcTxStyle b="def" i="def"/>
      <a:tcStyle>
        <a:tcBdr/>
        <a:fill>
          <a:solidFill>
            <a:srgbClr val="EBF1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9" name="Shape 119"/>
          <p:cNvSpPr/>
          <p:nvPr>
            <p:ph type="sldImg"/>
          </p:nvPr>
        </p:nvSpPr>
        <p:spPr>
          <a:xfrm>
            <a:off x="1143000" y="685800"/>
            <a:ext cx="4572000" cy="3429000"/>
          </a:xfrm>
          <a:prstGeom prst="rect">
            <a:avLst/>
          </a:prstGeom>
        </p:spPr>
        <p:txBody>
          <a:bodyPr/>
          <a:lstStyle/>
          <a:p>
            <a:pPr/>
          </a:p>
        </p:txBody>
      </p:sp>
      <p:sp>
        <p:nvSpPr>
          <p:cNvPr id="120" name="Shape 12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Next LT Pro Light"/>
      </a:defRPr>
    </a:lvl1pPr>
    <a:lvl2pPr indent="228600" latinLnBrk="0">
      <a:defRPr sz="1200">
        <a:latin typeface="+mn-lt"/>
        <a:ea typeface="+mn-ea"/>
        <a:cs typeface="+mn-cs"/>
        <a:sym typeface="Avenir Next LT Pro Light"/>
      </a:defRPr>
    </a:lvl2pPr>
    <a:lvl3pPr indent="457200" latinLnBrk="0">
      <a:defRPr sz="1200">
        <a:latin typeface="+mn-lt"/>
        <a:ea typeface="+mn-ea"/>
        <a:cs typeface="+mn-cs"/>
        <a:sym typeface="Avenir Next LT Pro Light"/>
      </a:defRPr>
    </a:lvl3pPr>
    <a:lvl4pPr indent="685800" latinLnBrk="0">
      <a:defRPr sz="1200">
        <a:latin typeface="+mn-lt"/>
        <a:ea typeface="+mn-ea"/>
        <a:cs typeface="+mn-cs"/>
        <a:sym typeface="Avenir Next LT Pro Light"/>
      </a:defRPr>
    </a:lvl4pPr>
    <a:lvl5pPr indent="914400" latinLnBrk="0">
      <a:defRPr sz="1200">
        <a:latin typeface="+mn-lt"/>
        <a:ea typeface="+mn-ea"/>
        <a:cs typeface="+mn-cs"/>
        <a:sym typeface="Avenir Next LT Pro Light"/>
      </a:defRPr>
    </a:lvl5pPr>
    <a:lvl6pPr indent="1143000" latinLnBrk="0">
      <a:defRPr sz="1200">
        <a:latin typeface="+mn-lt"/>
        <a:ea typeface="+mn-ea"/>
        <a:cs typeface="+mn-cs"/>
        <a:sym typeface="Avenir Next LT Pro Light"/>
      </a:defRPr>
    </a:lvl6pPr>
    <a:lvl7pPr indent="1371600" latinLnBrk="0">
      <a:defRPr sz="1200">
        <a:latin typeface="+mn-lt"/>
        <a:ea typeface="+mn-ea"/>
        <a:cs typeface="+mn-cs"/>
        <a:sym typeface="Avenir Next LT Pro Light"/>
      </a:defRPr>
    </a:lvl7pPr>
    <a:lvl8pPr indent="1600200" latinLnBrk="0">
      <a:defRPr sz="1200">
        <a:latin typeface="+mn-lt"/>
        <a:ea typeface="+mn-ea"/>
        <a:cs typeface="+mn-cs"/>
        <a:sym typeface="Avenir Next LT Pro Light"/>
      </a:defRPr>
    </a:lvl8pPr>
    <a:lvl9pPr indent="1828800" latinLnBrk="0">
      <a:defRPr sz="1200">
        <a:latin typeface="+mn-lt"/>
        <a:ea typeface="+mn-ea"/>
        <a:cs typeface="+mn-cs"/>
        <a:sym typeface="Avenir Next LT Pro Ligh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3" name="Title Text"/>
          <p:cNvSpPr txBox="1"/>
          <p:nvPr>
            <p:ph type="title"/>
          </p:nvPr>
        </p:nvSpPr>
        <p:spPr>
          <a:xfrm>
            <a:off x="571501" y="822960"/>
            <a:ext cx="6057899" cy="5015170"/>
          </a:xfrm>
          <a:prstGeom prst="rect">
            <a:avLst/>
          </a:prstGeom>
        </p:spPr>
        <p:txBody>
          <a:bodyPr/>
          <a:lstStyle>
            <a:lvl1pPr>
              <a:defRPr sz="4800"/>
            </a:lvl1pPr>
          </a:lstStyle>
          <a:p>
            <a:pPr/>
            <a:r>
              <a:t>Title Text</a:t>
            </a:r>
          </a:p>
        </p:txBody>
      </p:sp>
      <p:sp>
        <p:nvSpPr>
          <p:cNvPr id="14" name="Body Level One…"/>
          <p:cNvSpPr txBox="1"/>
          <p:nvPr>
            <p:ph type="body" sz="quarter" idx="1"/>
          </p:nvPr>
        </p:nvSpPr>
        <p:spPr>
          <a:xfrm>
            <a:off x="8109112" y="3003642"/>
            <a:ext cx="3522200" cy="2900274"/>
          </a:xfrm>
          <a:prstGeom prst="rect">
            <a:avLst/>
          </a:prstGeom>
        </p:spPr>
        <p:txBody>
          <a:bodyPr anchor="b"/>
          <a:lstStyle>
            <a:lvl1pPr marL="0" indent="0">
              <a:lnSpc>
                <a:spcPct val="130000"/>
              </a:lnSpc>
              <a:buSzTx/>
              <a:buFontTx/>
              <a:buNone/>
              <a:defRPr cap="all" spc="300" sz="1400"/>
            </a:lvl1pPr>
            <a:lvl2pPr marL="0" indent="457200">
              <a:lnSpc>
                <a:spcPct val="130000"/>
              </a:lnSpc>
              <a:buSzTx/>
              <a:buFontTx/>
              <a:buNone/>
              <a:defRPr cap="all" spc="300" sz="1400"/>
            </a:lvl2pPr>
            <a:lvl3pPr marL="0" indent="914400">
              <a:lnSpc>
                <a:spcPct val="130000"/>
              </a:lnSpc>
              <a:buSzTx/>
              <a:buFontTx/>
              <a:buNone/>
              <a:defRPr cap="all" spc="300" sz="1400"/>
            </a:lvl3pPr>
            <a:lvl4pPr marL="0" indent="1371600">
              <a:lnSpc>
                <a:spcPct val="130000"/>
              </a:lnSpc>
              <a:buSzTx/>
              <a:buFontTx/>
              <a:buNone/>
              <a:defRPr cap="all" spc="300" sz="1400"/>
            </a:lvl4pPr>
            <a:lvl5pPr marL="0" indent="1828800">
              <a:lnSpc>
                <a:spcPct val="130000"/>
              </a:lnSpc>
              <a:buSzTx/>
              <a:buFontTx/>
              <a:buNone/>
              <a:defRPr cap="all" spc="300" sz="1400"/>
            </a:lvl5pPr>
          </a:lstStyle>
          <a:p>
            <a:pPr/>
            <a:r>
              <a:t>Body Level One</a:t>
            </a:r>
          </a:p>
          <a:p>
            <a:pPr lvl="1"/>
            <a:r>
              <a:t>Body Level Two</a:t>
            </a:r>
          </a:p>
          <a:p>
            <a:pPr lvl="2"/>
            <a:r>
              <a:t>Body Level Three</a:t>
            </a:r>
          </a:p>
          <a:p>
            <a:pPr lvl="3"/>
            <a:r>
              <a:t>Body Level Four</a:t>
            </a:r>
          </a:p>
          <a:p>
            <a:pPr lvl="4"/>
            <a:r>
              <a:t>Body Level Five</a:t>
            </a:r>
          </a:p>
        </p:txBody>
      </p:sp>
      <p:sp>
        <p:nvSpPr>
          <p:cNvPr id="15" name="Straight Connector 8"/>
          <p:cNvSpPr/>
          <p:nvPr/>
        </p:nvSpPr>
        <p:spPr>
          <a:xfrm flipH="1" flipV="1">
            <a:off x="571500" y="571499"/>
            <a:ext cx="11059812" cy="2"/>
          </a:xfrm>
          <a:prstGeom prst="line">
            <a:avLst/>
          </a:prstGeom>
          <a:ln w="6350">
            <a:solidFill>
              <a:srgbClr val="000000"/>
            </a:solidFill>
            <a:miter/>
          </a:ln>
        </p:spPr>
        <p:txBody>
          <a:bodyPr lIns="45719" rIns="45719"/>
          <a:lstStyle/>
          <a:p>
            <a:pPr/>
          </a:p>
        </p:txBody>
      </p:sp>
      <p:sp>
        <p:nvSpPr>
          <p:cNvPr id="16" name="Straight Connector 9"/>
          <p:cNvSpPr/>
          <p:nvPr/>
        </p:nvSpPr>
        <p:spPr>
          <a:xfrm flipH="1">
            <a:off x="7742481" y="571500"/>
            <a:ext cx="1" cy="5715001"/>
          </a:xfrm>
          <a:prstGeom prst="line">
            <a:avLst/>
          </a:prstGeom>
          <a:ln w="6350">
            <a:solidFill>
              <a:srgbClr val="000000"/>
            </a:solidFill>
            <a:miter/>
          </a:ln>
        </p:spPr>
        <p:txBody>
          <a:bodyPr lIns="45719" rIns="45719"/>
          <a:lstStyle/>
          <a:p>
            <a:pPr/>
          </a:p>
        </p:txBody>
      </p:sp>
      <p:sp>
        <p:nvSpPr>
          <p:cNvPr id="17" name="Straight Connector 18"/>
          <p:cNvSpPr/>
          <p:nvPr/>
        </p:nvSpPr>
        <p:spPr>
          <a:xfrm flipH="1" flipV="1">
            <a:off x="577484" y="6283518"/>
            <a:ext cx="11059812" cy="1"/>
          </a:xfrm>
          <a:prstGeom prst="line">
            <a:avLst/>
          </a:prstGeom>
          <a:ln w="6350">
            <a:solidFill>
              <a:srgbClr val="000000"/>
            </a:solidFill>
            <a:miter/>
          </a:ln>
        </p:spPr>
        <p:txBody>
          <a:bodyPr lIns="45719" rIns="45719"/>
          <a:lstStyle/>
          <a:p>
            <a:pP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5" name="Straight Connector 19"/>
          <p:cNvSpPr/>
          <p:nvPr/>
        </p:nvSpPr>
        <p:spPr>
          <a:xfrm flipH="1" flipV="1">
            <a:off x="566093" y="6286346"/>
            <a:ext cx="11059812" cy="1"/>
          </a:xfrm>
          <a:prstGeom prst="line">
            <a:avLst/>
          </a:prstGeom>
          <a:ln w="6350">
            <a:solidFill>
              <a:srgbClr val="000000"/>
            </a:solidFill>
            <a:miter/>
          </a:ln>
        </p:spPr>
        <p:txBody>
          <a:bodyPr lIns="45719" rIns="45719"/>
          <a:lstStyle/>
          <a:p>
            <a:pPr/>
          </a:p>
        </p:txBody>
      </p:sp>
      <p:sp>
        <p:nvSpPr>
          <p:cNvPr id="26" name="Straight Connector 7"/>
          <p:cNvSpPr/>
          <p:nvPr/>
        </p:nvSpPr>
        <p:spPr>
          <a:xfrm flipH="1" flipV="1">
            <a:off x="577484" y="1883336"/>
            <a:ext cx="11059812" cy="1"/>
          </a:xfrm>
          <a:prstGeom prst="line">
            <a:avLst/>
          </a:prstGeom>
          <a:ln w="6350">
            <a:solidFill>
              <a:srgbClr val="000000"/>
            </a:solidFill>
            <a:miter/>
          </a:ln>
        </p:spPr>
        <p:txBody>
          <a:bodyPr lIns="45719" rIns="45719"/>
          <a:lstStyle/>
          <a:p>
            <a:pPr/>
          </a:p>
        </p:txBody>
      </p:sp>
      <p:sp>
        <p:nvSpPr>
          <p:cNvPr id="27" name="Straight Connector 8"/>
          <p:cNvSpPr/>
          <p:nvPr/>
        </p:nvSpPr>
        <p:spPr>
          <a:xfrm flipH="1" flipV="1">
            <a:off x="577484" y="571499"/>
            <a:ext cx="11059812" cy="2"/>
          </a:xfrm>
          <a:prstGeom prst="line">
            <a:avLst/>
          </a:prstGeom>
          <a:ln w="6350">
            <a:solidFill>
              <a:srgbClr val="000000"/>
            </a:solidFill>
            <a:miter/>
          </a:ln>
        </p:spPr>
        <p:txBody>
          <a:bodyPr lIns="45719" rIns="45719"/>
          <a:lstStyle/>
          <a:p>
            <a:pPr/>
          </a:p>
        </p:txBody>
      </p:sp>
      <p:sp>
        <p:nvSpPr>
          <p:cNvPr id="28" name="Title Text"/>
          <p:cNvSpPr txBox="1"/>
          <p:nvPr>
            <p:ph type="title"/>
          </p:nvPr>
        </p:nvSpPr>
        <p:spPr>
          <a:xfrm>
            <a:off x="571500" y="689288"/>
            <a:ext cx="11049000" cy="1084102"/>
          </a:xfrm>
          <a:prstGeom prst="rect">
            <a:avLst/>
          </a:prstGeom>
        </p:spPr>
        <p:txBody>
          <a:bodyPr anchor="ctr"/>
          <a:lstStyle/>
          <a:p>
            <a:pPr/>
            <a:r>
              <a:t>Title Text</a:t>
            </a:r>
          </a:p>
        </p:txBody>
      </p:sp>
      <p:sp>
        <p:nvSpPr>
          <p:cNvPr id="29" name="Body Level One…"/>
          <p:cNvSpPr txBox="1"/>
          <p:nvPr>
            <p:ph type="body" idx="1"/>
          </p:nvPr>
        </p:nvSpPr>
        <p:spPr>
          <a:xfrm>
            <a:off x="571498" y="2075688"/>
            <a:ext cx="11059812" cy="391098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7" name="Title Text"/>
          <p:cNvSpPr txBox="1"/>
          <p:nvPr>
            <p:ph type="title"/>
          </p:nvPr>
        </p:nvSpPr>
        <p:spPr>
          <a:xfrm>
            <a:off x="571500" y="914255"/>
            <a:ext cx="6867115" cy="5009472"/>
          </a:xfrm>
          <a:prstGeom prst="rect">
            <a:avLst/>
          </a:prstGeom>
        </p:spPr>
        <p:txBody>
          <a:bodyPr anchor="b"/>
          <a:lstStyle>
            <a:lvl1pPr>
              <a:defRPr sz="6000"/>
            </a:lvl1pPr>
          </a:lstStyle>
          <a:p>
            <a:pPr/>
            <a:r>
              <a:t>Title Text</a:t>
            </a:r>
          </a:p>
        </p:txBody>
      </p:sp>
      <p:sp>
        <p:nvSpPr>
          <p:cNvPr id="38" name="Body Level One…"/>
          <p:cNvSpPr txBox="1"/>
          <p:nvPr>
            <p:ph type="body" sz="quarter" idx="1"/>
          </p:nvPr>
        </p:nvSpPr>
        <p:spPr>
          <a:xfrm>
            <a:off x="9239816" y="914399"/>
            <a:ext cx="2370269" cy="2670274"/>
          </a:xfrm>
          <a:prstGeom prst="rect">
            <a:avLst/>
          </a:prstGeom>
        </p:spPr>
        <p:txBody>
          <a:bodyPr/>
          <a:lstStyle>
            <a:lvl1pPr marL="0" indent="0">
              <a:lnSpc>
                <a:spcPct val="130000"/>
              </a:lnSpc>
              <a:buSzTx/>
              <a:buFontTx/>
              <a:buNone/>
              <a:defRPr cap="all" spc="300" sz="1400"/>
            </a:lvl1pPr>
            <a:lvl2pPr marL="0" indent="457200">
              <a:lnSpc>
                <a:spcPct val="130000"/>
              </a:lnSpc>
              <a:buSzTx/>
              <a:buFontTx/>
              <a:buNone/>
              <a:defRPr cap="all" spc="300" sz="1400"/>
            </a:lvl2pPr>
            <a:lvl3pPr marL="0" indent="914400">
              <a:lnSpc>
                <a:spcPct val="130000"/>
              </a:lnSpc>
              <a:buSzTx/>
              <a:buFontTx/>
              <a:buNone/>
              <a:defRPr cap="all" spc="300" sz="1400"/>
            </a:lvl3pPr>
            <a:lvl4pPr marL="0" indent="1371600">
              <a:lnSpc>
                <a:spcPct val="130000"/>
              </a:lnSpc>
              <a:buSzTx/>
              <a:buFontTx/>
              <a:buNone/>
              <a:defRPr cap="all" spc="300" sz="1400"/>
            </a:lvl4pPr>
            <a:lvl5pPr marL="0" indent="1828800">
              <a:lnSpc>
                <a:spcPct val="130000"/>
              </a:lnSpc>
              <a:buSzTx/>
              <a:buFontTx/>
              <a:buNone/>
              <a:defRPr cap="all" spc="300" sz="1400"/>
            </a:lvl5pPr>
          </a:lstStyle>
          <a:p>
            <a:pPr/>
            <a:r>
              <a:t>Body Level One</a:t>
            </a:r>
          </a:p>
          <a:p>
            <a:pPr lvl="1"/>
            <a:r>
              <a:t>Body Level Two</a:t>
            </a:r>
          </a:p>
          <a:p>
            <a:pPr lvl="2"/>
            <a:r>
              <a:t>Body Level Three</a:t>
            </a:r>
          </a:p>
          <a:p>
            <a:pPr lvl="3"/>
            <a:r>
              <a:t>Body Level Four</a:t>
            </a:r>
          </a:p>
          <a:p>
            <a:pPr lvl="4"/>
            <a:r>
              <a:t>Body Level Five</a:t>
            </a:r>
          </a:p>
        </p:txBody>
      </p:sp>
      <p:sp>
        <p:nvSpPr>
          <p:cNvPr id="39" name="Straight Connector 6"/>
          <p:cNvSpPr/>
          <p:nvPr/>
        </p:nvSpPr>
        <p:spPr>
          <a:xfrm flipH="1">
            <a:off x="8872625" y="571500"/>
            <a:ext cx="1" cy="5715001"/>
          </a:xfrm>
          <a:prstGeom prst="line">
            <a:avLst/>
          </a:prstGeom>
          <a:ln w="6350">
            <a:solidFill>
              <a:srgbClr val="000000"/>
            </a:solidFill>
            <a:miter/>
          </a:ln>
        </p:spPr>
        <p:txBody>
          <a:bodyPr lIns="45719" rIns="45719"/>
          <a:lstStyle/>
          <a:p>
            <a:pPr/>
          </a:p>
        </p:txBody>
      </p:sp>
      <p:sp>
        <p:nvSpPr>
          <p:cNvPr id="40" name="Straight Connector 9"/>
          <p:cNvSpPr/>
          <p:nvPr/>
        </p:nvSpPr>
        <p:spPr>
          <a:xfrm flipH="1" flipV="1">
            <a:off x="566093" y="571499"/>
            <a:ext cx="11059812" cy="2"/>
          </a:xfrm>
          <a:prstGeom prst="line">
            <a:avLst/>
          </a:prstGeom>
          <a:ln w="6350">
            <a:solidFill>
              <a:srgbClr val="000000"/>
            </a:solidFill>
            <a:miter/>
          </a:ln>
        </p:spPr>
        <p:txBody>
          <a:bodyPr lIns="45719" rIns="45719"/>
          <a:lstStyle/>
          <a:p>
            <a:pPr/>
          </a:p>
        </p:txBody>
      </p:sp>
      <p:sp>
        <p:nvSpPr>
          <p:cNvPr id="41" name="Straight Connector 11"/>
          <p:cNvSpPr/>
          <p:nvPr/>
        </p:nvSpPr>
        <p:spPr>
          <a:xfrm flipH="1" flipV="1">
            <a:off x="577484" y="6283518"/>
            <a:ext cx="11059812" cy="1"/>
          </a:xfrm>
          <a:prstGeom prst="line">
            <a:avLst/>
          </a:prstGeom>
          <a:ln w="6350">
            <a:solidFill>
              <a:srgbClr val="000000"/>
            </a:solidFill>
            <a:miter/>
          </a:ln>
        </p:spPr>
        <p:txBody>
          <a:bodyPr lIns="45719" rIns="45719"/>
          <a:lstStyle/>
          <a:p>
            <a:pP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9" name="Straight Connector 19"/>
          <p:cNvSpPr/>
          <p:nvPr/>
        </p:nvSpPr>
        <p:spPr>
          <a:xfrm flipH="1" flipV="1">
            <a:off x="566093" y="6286346"/>
            <a:ext cx="11059812" cy="1"/>
          </a:xfrm>
          <a:prstGeom prst="line">
            <a:avLst/>
          </a:prstGeom>
          <a:ln w="6350">
            <a:solidFill>
              <a:srgbClr val="000000"/>
            </a:solidFill>
            <a:miter/>
          </a:ln>
        </p:spPr>
        <p:txBody>
          <a:bodyPr lIns="45719" rIns="45719"/>
          <a:lstStyle/>
          <a:p>
            <a:pPr/>
          </a:p>
        </p:txBody>
      </p:sp>
      <p:sp>
        <p:nvSpPr>
          <p:cNvPr id="50" name="Straight Connector 7"/>
          <p:cNvSpPr/>
          <p:nvPr/>
        </p:nvSpPr>
        <p:spPr>
          <a:xfrm flipH="1" flipV="1">
            <a:off x="577484" y="1883336"/>
            <a:ext cx="11059812" cy="1"/>
          </a:xfrm>
          <a:prstGeom prst="line">
            <a:avLst/>
          </a:prstGeom>
          <a:ln w="6350">
            <a:solidFill>
              <a:srgbClr val="000000"/>
            </a:solidFill>
            <a:miter/>
          </a:ln>
        </p:spPr>
        <p:txBody>
          <a:bodyPr lIns="45719" rIns="45719"/>
          <a:lstStyle/>
          <a:p>
            <a:pPr/>
          </a:p>
        </p:txBody>
      </p:sp>
      <p:sp>
        <p:nvSpPr>
          <p:cNvPr id="51" name="Straight Connector 8"/>
          <p:cNvSpPr/>
          <p:nvPr/>
        </p:nvSpPr>
        <p:spPr>
          <a:xfrm flipH="1" flipV="1">
            <a:off x="577484" y="571499"/>
            <a:ext cx="11059812" cy="2"/>
          </a:xfrm>
          <a:prstGeom prst="line">
            <a:avLst/>
          </a:prstGeom>
          <a:ln w="6350">
            <a:solidFill>
              <a:srgbClr val="000000"/>
            </a:solidFill>
            <a:miter/>
          </a:ln>
        </p:spPr>
        <p:txBody>
          <a:bodyPr lIns="45719" rIns="45719"/>
          <a:lstStyle/>
          <a:p>
            <a:pPr/>
          </a:p>
        </p:txBody>
      </p:sp>
      <p:sp>
        <p:nvSpPr>
          <p:cNvPr id="52" name="Title Text"/>
          <p:cNvSpPr txBox="1"/>
          <p:nvPr>
            <p:ph type="title"/>
          </p:nvPr>
        </p:nvSpPr>
        <p:spPr>
          <a:xfrm>
            <a:off x="571500" y="709684"/>
            <a:ext cx="11049000" cy="1057160"/>
          </a:xfrm>
          <a:prstGeom prst="rect">
            <a:avLst/>
          </a:prstGeom>
        </p:spPr>
        <p:txBody>
          <a:bodyPr anchor="ctr"/>
          <a:lstStyle/>
          <a:p>
            <a:pPr/>
            <a:r>
              <a:t>Title Text</a:t>
            </a:r>
          </a:p>
        </p:txBody>
      </p:sp>
      <p:sp>
        <p:nvSpPr>
          <p:cNvPr id="53" name="Body Level One…"/>
          <p:cNvSpPr txBox="1"/>
          <p:nvPr>
            <p:ph type="body" sz="half" idx="1"/>
          </p:nvPr>
        </p:nvSpPr>
        <p:spPr>
          <a:xfrm>
            <a:off x="579446" y="2074990"/>
            <a:ext cx="5181601" cy="41019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traight Connector 10"/>
          <p:cNvSpPr/>
          <p:nvPr/>
        </p:nvSpPr>
        <p:spPr>
          <a:xfrm flipV="1">
            <a:off x="6101405" y="1883335"/>
            <a:ext cx="1" cy="4399660"/>
          </a:xfrm>
          <a:prstGeom prst="line">
            <a:avLst/>
          </a:prstGeom>
          <a:ln w="6350">
            <a:solidFill>
              <a:srgbClr val="000000"/>
            </a:solidFill>
            <a:miter/>
          </a:ln>
        </p:spPr>
        <p:txBody>
          <a:bodyPr lIns="45719" rIns="45719"/>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2" name="Straight Connector 19"/>
          <p:cNvSpPr/>
          <p:nvPr/>
        </p:nvSpPr>
        <p:spPr>
          <a:xfrm flipH="1" flipV="1">
            <a:off x="566093" y="6286346"/>
            <a:ext cx="11059812" cy="1"/>
          </a:xfrm>
          <a:prstGeom prst="line">
            <a:avLst/>
          </a:prstGeom>
          <a:ln w="6350">
            <a:solidFill>
              <a:srgbClr val="000000"/>
            </a:solidFill>
            <a:miter/>
          </a:ln>
        </p:spPr>
        <p:txBody>
          <a:bodyPr lIns="45719" rIns="45719"/>
          <a:lstStyle/>
          <a:p>
            <a:pPr/>
          </a:p>
        </p:txBody>
      </p:sp>
      <p:sp>
        <p:nvSpPr>
          <p:cNvPr id="63" name="Straight Connector 7"/>
          <p:cNvSpPr/>
          <p:nvPr/>
        </p:nvSpPr>
        <p:spPr>
          <a:xfrm flipH="1" flipV="1">
            <a:off x="577484" y="1883336"/>
            <a:ext cx="11059812" cy="1"/>
          </a:xfrm>
          <a:prstGeom prst="line">
            <a:avLst/>
          </a:prstGeom>
          <a:ln w="6350">
            <a:solidFill>
              <a:srgbClr val="000000"/>
            </a:solidFill>
            <a:miter/>
          </a:ln>
        </p:spPr>
        <p:txBody>
          <a:bodyPr lIns="45719" rIns="45719"/>
          <a:lstStyle/>
          <a:p>
            <a:pPr/>
          </a:p>
        </p:txBody>
      </p:sp>
      <p:sp>
        <p:nvSpPr>
          <p:cNvPr id="64" name="Straight Connector 8"/>
          <p:cNvSpPr/>
          <p:nvPr/>
        </p:nvSpPr>
        <p:spPr>
          <a:xfrm flipH="1" flipV="1">
            <a:off x="577484" y="571499"/>
            <a:ext cx="11059812" cy="2"/>
          </a:xfrm>
          <a:prstGeom prst="line">
            <a:avLst/>
          </a:prstGeom>
          <a:ln w="6350">
            <a:solidFill>
              <a:srgbClr val="000000"/>
            </a:solidFill>
            <a:miter/>
          </a:ln>
        </p:spPr>
        <p:txBody>
          <a:bodyPr lIns="45719" rIns="45719"/>
          <a:lstStyle/>
          <a:p>
            <a:pPr/>
          </a:p>
        </p:txBody>
      </p:sp>
      <p:sp>
        <p:nvSpPr>
          <p:cNvPr id="65" name="Title Text"/>
          <p:cNvSpPr txBox="1"/>
          <p:nvPr>
            <p:ph type="title"/>
          </p:nvPr>
        </p:nvSpPr>
        <p:spPr>
          <a:xfrm>
            <a:off x="583468" y="699117"/>
            <a:ext cx="11025063" cy="1063602"/>
          </a:xfrm>
          <a:prstGeom prst="rect">
            <a:avLst/>
          </a:prstGeom>
        </p:spPr>
        <p:txBody>
          <a:bodyPr anchor="ctr"/>
          <a:lstStyle/>
          <a:p>
            <a:pPr/>
            <a:r>
              <a:t>Title Text</a:t>
            </a:r>
          </a:p>
        </p:txBody>
      </p:sp>
      <p:sp>
        <p:nvSpPr>
          <p:cNvPr id="66" name="Body Level One…"/>
          <p:cNvSpPr txBox="1"/>
          <p:nvPr>
            <p:ph type="body" sz="quarter" idx="1"/>
          </p:nvPr>
        </p:nvSpPr>
        <p:spPr>
          <a:xfrm>
            <a:off x="583468" y="2022882"/>
            <a:ext cx="5230470" cy="564080"/>
          </a:xfrm>
          <a:prstGeom prst="rect">
            <a:avLst/>
          </a:prstGeom>
        </p:spPr>
        <p:txBody>
          <a:bodyPr anchor="ctr"/>
          <a:lstStyle>
            <a:lvl1pPr marL="0" indent="0">
              <a:buSzTx/>
              <a:buFontTx/>
              <a:buNone/>
              <a:defRPr b="1" cap="all" spc="300" sz="1600"/>
            </a:lvl1pPr>
            <a:lvl2pPr marL="0" indent="457200">
              <a:buSzTx/>
              <a:buFontTx/>
              <a:buNone/>
              <a:defRPr b="1" cap="all" spc="300" sz="1600"/>
            </a:lvl2pPr>
            <a:lvl3pPr marL="0" indent="914400">
              <a:buSzTx/>
              <a:buFontTx/>
              <a:buNone/>
              <a:defRPr b="1" cap="all" spc="300" sz="1600"/>
            </a:lvl3pPr>
            <a:lvl4pPr marL="0" indent="1371600">
              <a:buSzTx/>
              <a:buFontTx/>
              <a:buNone/>
              <a:defRPr b="1" cap="all" spc="300" sz="1600"/>
            </a:lvl4pPr>
            <a:lvl5pPr marL="0" indent="1828800">
              <a:buSzTx/>
              <a:buFontTx/>
              <a:buNone/>
              <a:defRPr b="1" cap="all" spc="300" sz="1600"/>
            </a:lvl5pPr>
          </a:lstStyle>
          <a:p>
            <a:pPr/>
            <a:r>
              <a:t>Body Level One</a:t>
            </a:r>
          </a:p>
          <a:p>
            <a:pPr lvl="1"/>
            <a:r>
              <a:t>Body Level Two</a:t>
            </a:r>
          </a:p>
          <a:p>
            <a:pPr lvl="2"/>
            <a:r>
              <a:t>Body Level Three</a:t>
            </a:r>
          </a:p>
          <a:p>
            <a:pPr lvl="3"/>
            <a:r>
              <a:t>Body Level Four</a:t>
            </a:r>
          </a:p>
          <a:p>
            <a:pPr lvl="4"/>
            <a:r>
              <a:t>Body Level Five</a:t>
            </a:r>
          </a:p>
        </p:txBody>
      </p:sp>
      <p:sp>
        <p:nvSpPr>
          <p:cNvPr id="67" name="Text Placeholder 4"/>
          <p:cNvSpPr/>
          <p:nvPr>
            <p:ph type="body" sz="quarter" idx="21"/>
          </p:nvPr>
        </p:nvSpPr>
        <p:spPr>
          <a:xfrm>
            <a:off x="6441470" y="2022882"/>
            <a:ext cx="5183188" cy="564081"/>
          </a:xfrm>
          <a:prstGeom prst="rect">
            <a:avLst/>
          </a:prstGeom>
        </p:spPr>
        <p:txBody>
          <a:bodyPr anchor="ctr"/>
          <a:lstStyle/>
          <a:p>
            <a:pPr marL="0" indent="0">
              <a:buSzTx/>
              <a:buFontTx/>
              <a:buNone/>
              <a:defRPr b="1" cap="all" spc="300" sz="1600"/>
            </a:pPr>
          </a:p>
        </p:txBody>
      </p:sp>
      <p:sp>
        <p:nvSpPr>
          <p:cNvPr id="68" name="Straight Connector 10"/>
          <p:cNvSpPr/>
          <p:nvPr/>
        </p:nvSpPr>
        <p:spPr>
          <a:xfrm flipV="1">
            <a:off x="6101405" y="1883336"/>
            <a:ext cx="1" cy="4399661"/>
          </a:xfrm>
          <a:prstGeom prst="line">
            <a:avLst/>
          </a:prstGeom>
          <a:ln w="6350">
            <a:solidFill>
              <a:srgbClr val="000000"/>
            </a:solidFill>
            <a:miter/>
          </a:ln>
        </p:spPr>
        <p:txBody>
          <a:bodyPr lIns="45719" rIns="45719"/>
          <a:lstStyle/>
          <a:p>
            <a:pPr/>
          </a:p>
        </p:txBody>
      </p:sp>
      <p:sp>
        <p:nvSpPr>
          <p:cNvPr id="69" name="Straight Connector 11"/>
          <p:cNvSpPr/>
          <p:nvPr/>
        </p:nvSpPr>
        <p:spPr>
          <a:xfrm flipH="1" flipV="1">
            <a:off x="577484" y="2738597"/>
            <a:ext cx="11059812" cy="1"/>
          </a:xfrm>
          <a:prstGeom prst="line">
            <a:avLst/>
          </a:prstGeom>
          <a:ln w="6350">
            <a:solidFill>
              <a:srgbClr val="000000"/>
            </a:solidFill>
            <a:miter/>
          </a:ln>
        </p:spPr>
        <p:txBody>
          <a:bodyPr lIns="45719" rIns="45719"/>
          <a:lstStyle/>
          <a:p>
            <a:pP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7" name="Title Text"/>
          <p:cNvSpPr txBox="1"/>
          <p:nvPr>
            <p:ph type="title"/>
          </p:nvPr>
        </p:nvSpPr>
        <p:spPr>
          <a:prstGeom prst="rect">
            <a:avLst/>
          </a:prstGeom>
        </p:spPr>
        <p:txBody>
          <a:bodyPr/>
          <a:lstStyle/>
          <a:p>
            <a:pPr/>
            <a:r>
              <a:t>Title Text</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2" name="Title Text"/>
          <p:cNvSpPr txBox="1"/>
          <p:nvPr>
            <p:ph type="title"/>
          </p:nvPr>
        </p:nvSpPr>
        <p:spPr>
          <a:xfrm>
            <a:off x="572201" y="810343"/>
            <a:ext cx="3478084" cy="1408064"/>
          </a:xfrm>
          <a:prstGeom prst="rect">
            <a:avLst/>
          </a:prstGeom>
        </p:spPr>
        <p:txBody>
          <a:bodyPr/>
          <a:lstStyle>
            <a:lvl1pPr>
              <a:defRPr sz="3200"/>
            </a:lvl1pPr>
          </a:lstStyle>
          <a:p>
            <a:pPr/>
            <a:r>
              <a:t>Title Text</a:t>
            </a:r>
          </a:p>
        </p:txBody>
      </p:sp>
      <p:sp>
        <p:nvSpPr>
          <p:cNvPr id="93" name="Body Level One…"/>
          <p:cNvSpPr txBox="1"/>
          <p:nvPr>
            <p:ph type="body" idx="1"/>
          </p:nvPr>
        </p:nvSpPr>
        <p:spPr>
          <a:xfrm>
            <a:off x="4919809" y="931232"/>
            <a:ext cx="6700680" cy="5079370"/>
          </a:xfrm>
          <a:prstGeom prst="rect">
            <a:avLst/>
          </a:prstGeom>
        </p:spPr>
        <p:txBody>
          <a:bodyPr/>
          <a:lstStyle>
            <a:lvl1pPr>
              <a:defRPr sz="3200"/>
            </a:lvl1pPr>
            <a:lvl2pPr marL="489857" indent="-261257">
              <a:defRPr sz="3200"/>
            </a:lvl2pPr>
            <a:lvl3pPr marL="807719" indent="-304800">
              <a:defRPr sz="3200"/>
            </a:lvl3pPr>
            <a:lvl4pPr marL="1143000" indent="-365760">
              <a:defRPr sz="3200"/>
            </a:lvl4pPr>
            <a:lvl5pPr marL="141732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94" name="Text Placeholder 3"/>
          <p:cNvSpPr/>
          <p:nvPr>
            <p:ph type="body" sz="quarter" idx="21"/>
          </p:nvPr>
        </p:nvSpPr>
        <p:spPr>
          <a:xfrm>
            <a:off x="571499" y="2578608"/>
            <a:ext cx="3478785" cy="3417244"/>
          </a:xfrm>
          <a:prstGeom prst="rect">
            <a:avLst/>
          </a:prstGeom>
        </p:spPr>
        <p:txBody>
          <a:bodyPr/>
          <a:lstStyle/>
          <a:p>
            <a:pPr marL="0" indent="0">
              <a:buSzTx/>
              <a:buFontTx/>
              <a:buNone/>
              <a:defRPr sz="1600"/>
            </a:pPr>
          </a:p>
        </p:txBody>
      </p:sp>
      <p:sp>
        <p:nvSpPr>
          <p:cNvPr id="95" name="Straight Connector 7"/>
          <p:cNvSpPr/>
          <p:nvPr/>
        </p:nvSpPr>
        <p:spPr>
          <a:xfrm flipH="1" flipV="1">
            <a:off x="571499" y="571499"/>
            <a:ext cx="11059812" cy="2"/>
          </a:xfrm>
          <a:prstGeom prst="line">
            <a:avLst/>
          </a:prstGeom>
          <a:ln w="6350">
            <a:solidFill>
              <a:srgbClr val="000000"/>
            </a:solidFill>
            <a:miter/>
          </a:ln>
        </p:spPr>
        <p:txBody>
          <a:bodyPr lIns="45719" rIns="45719"/>
          <a:lstStyle/>
          <a:p>
            <a:pPr/>
          </a:p>
        </p:txBody>
      </p:sp>
      <p:sp>
        <p:nvSpPr>
          <p:cNvPr id="96" name="Straight Connector 8"/>
          <p:cNvSpPr/>
          <p:nvPr/>
        </p:nvSpPr>
        <p:spPr>
          <a:xfrm flipV="1">
            <a:off x="4419601" y="571499"/>
            <a:ext cx="1" cy="5715001"/>
          </a:xfrm>
          <a:prstGeom prst="line">
            <a:avLst/>
          </a:prstGeom>
          <a:ln w="6350">
            <a:solidFill>
              <a:srgbClr val="000000"/>
            </a:solidFill>
            <a:miter/>
          </a:ln>
        </p:spPr>
        <p:txBody>
          <a:bodyPr lIns="45719" rIns="45719"/>
          <a:lstStyle/>
          <a:p>
            <a:pPr/>
          </a:p>
        </p:txBody>
      </p:sp>
      <p:sp>
        <p:nvSpPr>
          <p:cNvPr id="97" name="Straight Connector 9"/>
          <p:cNvSpPr/>
          <p:nvPr/>
        </p:nvSpPr>
        <p:spPr>
          <a:xfrm flipH="1" flipV="1">
            <a:off x="571500" y="2406844"/>
            <a:ext cx="3848102" cy="1"/>
          </a:xfrm>
          <a:prstGeom prst="line">
            <a:avLst/>
          </a:prstGeom>
          <a:ln w="6350">
            <a:solidFill>
              <a:srgbClr val="000000"/>
            </a:solidFill>
            <a:miter/>
          </a:ln>
        </p:spPr>
        <p:txBody>
          <a:bodyPr lIns="45719" rIns="45719"/>
          <a:lstStyle/>
          <a:p>
            <a:pPr/>
          </a:p>
        </p:txBody>
      </p:sp>
      <p:sp>
        <p:nvSpPr>
          <p:cNvPr id="98" name="Straight Connector 10"/>
          <p:cNvSpPr/>
          <p:nvPr/>
        </p:nvSpPr>
        <p:spPr>
          <a:xfrm flipH="1" flipV="1">
            <a:off x="577484" y="6283518"/>
            <a:ext cx="11059812" cy="1"/>
          </a:xfrm>
          <a:prstGeom prst="line">
            <a:avLst/>
          </a:prstGeom>
          <a:ln w="6350">
            <a:solidFill>
              <a:srgbClr val="000000"/>
            </a:solidFill>
            <a:miter/>
          </a:ln>
        </p:spPr>
        <p:txBody>
          <a:bodyPr lIns="45719" rIns="45719"/>
          <a:lstStyle/>
          <a:p>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6" name="Title Text"/>
          <p:cNvSpPr txBox="1"/>
          <p:nvPr>
            <p:ph type="title"/>
          </p:nvPr>
        </p:nvSpPr>
        <p:spPr>
          <a:xfrm>
            <a:off x="571498" y="802203"/>
            <a:ext cx="3478788" cy="1408064"/>
          </a:xfrm>
          <a:prstGeom prst="rect">
            <a:avLst/>
          </a:prstGeom>
        </p:spPr>
        <p:txBody>
          <a:bodyPr/>
          <a:lstStyle>
            <a:lvl1pPr>
              <a:defRPr sz="3200"/>
            </a:lvl1pPr>
          </a:lstStyle>
          <a:p>
            <a:pPr/>
            <a:r>
              <a:t>Title Text</a:t>
            </a:r>
          </a:p>
        </p:txBody>
      </p:sp>
      <p:sp>
        <p:nvSpPr>
          <p:cNvPr id="107" name="Picture Placeholder 2"/>
          <p:cNvSpPr/>
          <p:nvPr>
            <p:ph type="pic" idx="21"/>
          </p:nvPr>
        </p:nvSpPr>
        <p:spPr>
          <a:xfrm>
            <a:off x="4723467" y="847384"/>
            <a:ext cx="6907845" cy="5216813"/>
          </a:xfrm>
          <a:prstGeom prst="rect">
            <a:avLst/>
          </a:prstGeom>
        </p:spPr>
        <p:txBody>
          <a:bodyPr lIns="91439" rIns="91439">
            <a:noAutofit/>
          </a:bodyPr>
          <a:lstStyle/>
          <a:p>
            <a:pPr/>
          </a:p>
        </p:txBody>
      </p:sp>
      <p:sp>
        <p:nvSpPr>
          <p:cNvPr id="108" name="Body Level One…"/>
          <p:cNvSpPr txBox="1"/>
          <p:nvPr>
            <p:ph type="body" sz="quarter" idx="1"/>
          </p:nvPr>
        </p:nvSpPr>
        <p:spPr>
          <a:xfrm>
            <a:off x="571498" y="2574906"/>
            <a:ext cx="3478787" cy="3435711"/>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9" name="Straight Connector 7"/>
          <p:cNvSpPr/>
          <p:nvPr/>
        </p:nvSpPr>
        <p:spPr>
          <a:xfrm flipH="1" flipV="1">
            <a:off x="571499" y="571499"/>
            <a:ext cx="11059812" cy="2"/>
          </a:xfrm>
          <a:prstGeom prst="line">
            <a:avLst/>
          </a:prstGeom>
          <a:ln w="6350">
            <a:solidFill>
              <a:srgbClr val="000000"/>
            </a:solidFill>
            <a:miter/>
          </a:ln>
        </p:spPr>
        <p:txBody>
          <a:bodyPr lIns="45719" rIns="45719"/>
          <a:lstStyle/>
          <a:p>
            <a:pPr/>
          </a:p>
        </p:txBody>
      </p:sp>
      <p:sp>
        <p:nvSpPr>
          <p:cNvPr id="110" name="Straight Connector 9"/>
          <p:cNvSpPr/>
          <p:nvPr/>
        </p:nvSpPr>
        <p:spPr>
          <a:xfrm flipV="1">
            <a:off x="4419601" y="571499"/>
            <a:ext cx="1" cy="5715001"/>
          </a:xfrm>
          <a:prstGeom prst="line">
            <a:avLst/>
          </a:prstGeom>
          <a:ln w="6350">
            <a:solidFill>
              <a:srgbClr val="000000"/>
            </a:solidFill>
            <a:miter/>
          </a:ln>
        </p:spPr>
        <p:txBody>
          <a:bodyPr lIns="45719" rIns="45719"/>
          <a:lstStyle/>
          <a:p>
            <a:pPr/>
          </a:p>
        </p:txBody>
      </p:sp>
      <p:sp>
        <p:nvSpPr>
          <p:cNvPr id="111" name="Straight Connector 14"/>
          <p:cNvSpPr/>
          <p:nvPr/>
        </p:nvSpPr>
        <p:spPr>
          <a:xfrm flipH="1" flipV="1">
            <a:off x="571500" y="2406844"/>
            <a:ext cx="3848102" cy="1"/>
          </a:xfrm>
          <a:prstGeom prst="line">
            <a:avLst/>
          </a:prstGeom>
          <a:ln w="6350">
            <a:solidFill>
              <a:srgbClr val="000000"/>
            </a:solidFill>
            <a:miter/>
          </a:ln>
        </p:spPr>
        <p:txBody>
          <a:bodyPr lIns="45719" rIns="45719"/>
          <a:lstStyle/>
          <a:p>
            <a:pPr/>
          </a:p>
        </p:txBody>
      </p:sp>
      <p:sp>
        <p:nvSpPr>
          <p:cNvPr id="112" name="Straight Connector 11"/>
          <p:cNvSpPr/>
          <p:nvPr/>
        </p:nvSpPr>
        <p:spPr>
          <a:xfrm flipH="1" flipV="1">
            <a:off x="577484" y="6283518"/>
            <a:ext cx="11059812" cy="1"/>
          </a:xfrm>
          <a:prstGeom prst="line">
            <a:avLst/>
          </a:prstGeom>
          <a:ln w="6350">
            <a:solidFill>
              <a:srgbClr val="000000"/>
            </a:solidFill>
            <a:miter/>
          </a:ln>
        </p:spPr>
        <p:txBody>
          <a:bodyPr lIns="45719" rIns="45719"/>
          <a:lstStyle/>
          <a:p>
            <a:pP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2E3E8"/>
        </a:solidFill>
      </p:bgPr>
    </p:bg>
    <p:spTree>
      <p:nvGrpSpPr>
        <p:cNvPr id="1" name=""/>
        <p:cNvGrpSpPr/>
        <p:nvPr/>
      </p:nvGrpSpPr>
      <p:grpSpPr>
        <a:xfrm>
          <a:off x="0" y="0"/>
          <a:ext cx="0" cy="0"/>
          <a:chOff x="0" y="0"/>
          <a:chExt cx="0" cy="0"/>
        </a:xfrm>
      </p:grpSpPr>
      <p:sp>
        <p:nvSpPr>
          <p:cNvPr id="2" name="Title Text"/>
          <p:cNvSpPr txBox="1"/>
          <p:nvPr>
            <p:ph type="title"/>
          </p:nvPr>
        </p:nvSpPr>
        <p:spPr>
          <a:xfrm>
            <a:off x="571500" y="717451"/>
            <a:ext cx="11049000" cy="116183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3" name="Straight Connector 6"/>
          <p:cNvSpPr/>
          <p:nvPr/>
        </p:nvSpPr>
        <p:spPr>
          <a:xfrm flipH="1" flipV="1">
            <a:off x="577484" y="571499"/>
            <a:ext cx="11059812" cy="2"/>
          </a:xfrm>
          <a:prstGeom prst="line">
            <a:avLst/>
          </a:prstGeom>
          <a:ln w="6350">
            <a:solidFill>
              <a:srgbClr val="000000"/>
            </a:solidFill>
            <a:miter/>
          </a:ln>
        </p:spPr>
        <p:txBody>
          <a:bodyPr lIns="45719" rIns="45719"/>
          <a:lstStyle/>
          <a:p>
            <a:pPr/>
          </a:p>
        </p:txBody>
      </p:sp>
      <p:sp>
        <p:nvSpPr>
          <p:cNvPr id="4" name="Straight Connector 7"/>
          <p:cNvSpPr/>
          <p:nvPr/>
        </p:nvSpPr>
        <p:spPr>
          <a:xfrm flipH="1" flipV="1">
            <a:off x="577484" y="6283518"/>
            <a:ext cx="11059812" cy="1"/>
          </a:xfrm>
          <a:prstGeom prst="line">
            <a:avLst/>
          </a:prstGeom>
          <a:ln w="6350">
            <a:solidFill>
              <a:srgbClr val="000000"/>
            </a:solidFill>
            <a:miter/>
          </a:ln>
        </p:spPr>
        <p:txBody>
          <a:bodyPr lIns="45719" rIns="45719"/>
          <a:lstStyle/>
          <a:p>
            <a:pPr/>
          </a:p>
        </p:txBody>
      </p:sp>
      <p:sp>
        <p:nvSpPr>
          <p:cNvPr id="5"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508177" y="6470445"/>
            <a:ext cx="217151" cy="218441"/>
          </a:xfrm>
          <a:prstGeom prst="rect">
            <a:avLst/>
          </a:prstGeom>
          <a:ln w="12700">
            <a:miter lim="400000"/>
          </a:ln>
        </p:spPr>
        <p:txBody>
          <a:bodyPr wrap="none" lIns="45719" rIns="45719" anchor="ctr">
            <a:spAutoFit/>
          </a:bodyPr>
          <a:lstStyle>
            <a:lvl1pPr algn="r">
              <a:defRPr sz="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1pPr>
      <a:lvl2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2pPr>
      <a:lvl3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3pPr>
      <a:lvl4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4pPr>
      <a:lvl5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5pPr>
      <a:lvl6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6pPr>
      <a:lvl7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7pPr>
      <a:lvl8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8pPr>
      <a:lvl9pPr marL="0" marR="0" indent="0" algn="l" defTabSz="914400" rtl="0" latinLnBrk="0">
        <a:lnSpc>
          <a:spcPct val="90000"/>
        </a:lnSpc>
        <a:spcBef>
          <a:spcPts val="0"/>
        </a:spcBef>
        <a:spcAft>
          <a:spcPts val="0"/>
        </a:spcAft>
        <a:buClrTx/>
        <a:buSzTx/>
        <a:buFontTx/>
        <a:buNone/>
        <a:tabLst/>
        <a:defRPr b="0" baseline="0" cap="none" i="0" spc="-100" strike="noStrike" sz="4000" u="none">
          <a:solidFill>
            <a:srgbClr val="000000"/>
          </a:solidFill>
          <a:uFillTx/>
          <a:latin typeface="Batang"/>
          <a:ea typeface="Batang"/>
          <a:cs typeface="Batang"/>
          <a:sym typeface="Batang"/>
        </a:defRPr>
      </a:lvl9pPr>
    </p:titleStyle>
    <p:bodyStyle>
      <a:lvl1pPr marL="228600" marR="0" indent="-228600" algn="l" defTabSz="914400" rtl="0" latinLnBrk="0">
        <a:lnSpc>
          <a:spcPct val="120000"/>
        </a:lnSpc>
        <a:spcBef>
          <a:spcPts val="1000"/>
        </a:spcBef>
        <a:spcAft>
          <a:spcPts val="0"/>
        </a:spcAft>
        <a:buClrTx/>
        <a:buSzPct val="80000"/>
        <a:buFont typeface="Arial"/>
        <a:buChar char="•"/>
        <a:tabLst/>
        <a:defRPr b="0" baseline="0" cap="none" i="0" spc="0" strike="noStrike" sz="2000" u="none">
          <a:solidFill>
            <a:srgbClr val="000000"/>
          </a:solidFill>
          <a:uFillTx/>
          <a:latin typeface="+mn-lt"/>
          <a:ea typeface="+mn-ea"/>
          <a:cs typeface="+mn-cs"/>
          <a:sym typeface="Avenir Next LT Pro Light"/>
        </a:defRPr>
      </a:lvl1pPr>
      <a:lvl2pPr marL="482600" marR="0" indent="-254000" algn="l" defTabSz="914400" rtl="0" latinLnBrk="0">
        <a:lnSpc>
          <a:spcPct val="120000"/>
        </a:lnSpc>
        <a:spcBef>
          <a:spcPts val="1000"/>
        </a:spcBef>
        <a:spcAft>
          <a:spcPts val="0"/>
        </a:spcAft>
        <a:buClrTx/>
        <a:buSzPct val="80000"/>
        <a:buFont typeface="Arial"/>
        <a:buChar char="–"/>
        <a:tabLst/>
        <a:defRPr b="0" baseline="0" cap="none" i="0" spc="0" strike="noStrike" sz="2000" u="none">
          <a:solidFill>
            <a:srgbClr val="000000"/>
          </a:solidFill>
          <a:uFillTx/>
          <a:latin typeface="+mn-lt"/>
          <a:ea typeface="+mn-ea"/>
          <a:cs typeface="+mn-cs"/>
          <a:sym typeface="Avenir Next LT Pro Light"/>
        </a:defRPr>
      </a:lvl2pPr>
      <a:lvl3pPr marL="788669" marR="0" indent="-285750" algn="l" defTabSz="914400" rtl="0" latinLnBrk="0">
        <a:lnSpc>
          <a:spcPct val="120000"/>
        </a:lnSpc>
        <a:spcBef>
          <a:spcPts val="1000"/>
        </a:spcBef>
        <a:spcAft>
          <a:spcPts val="0"/>
        </a:spcAft>
        <a:buClrTx/>
        <a:buSzPct val="80000"/>
        <a:buFont typeface="Arial"/>
        <a:buChar char="•"/>
        <a:tabLst/>
        <a:defRPr b="0" baseline="0" cap="none" i="0" spc="0" strike="noStrike" sz="2000" u="none">
          <a:solidFill>
            <a:srgbClr val="000000"/>
          </a:solidFill>
          <a:uFillTx/>
          <a:latin typeface="+mn-lt"/>
          <a:ea typeface="+mn-ea"/>
          <a:cs typeface="+mn-cs"/>
          <a:sym typeface="Avenir Next LT Pro Light"/>
        </a:defRPr>
      </a:lvl3pPr>
      <a:lvl4pPr marL="1103811" marR="0" indent="-326571" algn="l" defTabSz="914400" rtl="0" latinLnBrk="0">
        <a:lnSpc>
          <a:spcPct val="120000"/>
        </a:lnSpc>
        <a:spcBef>
          <a:spcPts val="1000"/>
        </a:spcBef>
        <a:spcAft>
          <a:spcPts val="0"/>
        </a:spcAft>
        <a:buClrTx/>
        <a:buSzPct val="80000"/>
        <a:buFont typeface="Arial"/>
        <a:buChar char="–"/>
        <a:tabLst/>
        <a:defRPr b="0" baseline="0" cap="none" i="0" spc="0" strike="noStrike" sz="2000" u="none">
          <a:solidFill>
            <a:srgbClr val="000000"/>
          </a:solidFill>
          <a:uFillTx/>
          <a:latin typeface="+mn-lt"/>
          <a:ea typeface="+mn-ea"/>
          <a:cs typeface="+mn-cs"/>
          <a:sym typeface="Avenir Next LT Pro Light"/>
        </a:defRPr>
      </a:lvl4pPr>
      <a:lvl5pPr marL="1378131" marR="0" indent="-326571" algn="l" defTabSz="914400" rtl="0" latinLnBrk="0">
        <a:lnSpc>
          <a:spcPct val="120000"/>
        </a:lnSpc>
        <a:spcBef>
          <a:spcPts val="1000"/>
        </a:spcBef>
        <a:spcAft>
          <a:spcPts val="0"/>
        </a:spcAft>
        <a:buClrTx/>
        <a:buSzPct val="80000"/>
        <a:buFont typeface="Arial"/>
        <a:buChar char="•"/>
        <a:tabLst/>
        <a:defRPr b="0" baseline="0" cap="none" i="0" spc="0" strike="noStrike" sz="2000" u="none">
          <a:solidFill>
            <a:srgbClr val="000000"/>
          </a:solidFill>
          <a:uFillTx/>
          <a:latin typeface="+mn-lt"/>
          <a:ea typeface="+mn-ea"/>
          <a:cs typeface="+mn-cs"/>
          <a:sym typeface="Avenir Next LT Pro Light"/>
        </a:defRPr>
      </a:lvl5pPr>
      <a:lvl6pPr marL="2540000" marR="0" indent="-254000" algn="l" defTabSz="914400" rtl="0" latinLnBrk="0">
        <a:lnSpc>
          <a:spcPct val="120000"/>
        </a:lnSpc>
        <a:spcBef>
          <a:spcPts val="1000"/>
        </a:spcBef>
        <a:spcAft>
          <a:spcPts val="0"/>
        </a:spcAft>
        <a:buClrTx/>
        <a:buSzPct val="100000"/>
        <a:buFont typeface="Arial"/>
        <a:buChar char="•"/>
        <a:tabLst/>
        <a:defRPr b="0" baseline="0" cap="none" i="0" spc="0" strike="noStrike" sz="2000" u="none">
          <a:solidFill>
            <a:srgbClr val="000000"/>
          </a:solidFill>
          <a:uFillTx/>
          <a:latin typeface="+mn-lt"/>
          <a:ea typeface="+mn-ea"/>
          <a:cs typeface="+mn-cs"/>
          <a:sym typeface="Avenir Next LT Pro Light"/>
        </a:defRPr>
      </a:lvl6pPr>
      <a:lvl7pPr marL="2997200" marR="0" indent="-254000" algn="l" defTabSz="914400" rtl="0" latinLnBrk="0">
        <a:lnSpc>
          <a:spcPct val="120000"/>
        </a:lnSpc>
        <a:spcBef>
          <a:spcPts val="1000"/>
        </a:spcBef>
        <a:spcAft>
          <a:spcPts val="0"/>
        </a:spcAft>
        <a:buClrTx/>
        <a:buSzPct val="100000"/>
        <a:buFont typeface="Arial"/>
        <a:buChar char="•"/>
        <a:tabLst/>
        <a:defRPr b="0" baseline="0" cap="none" i="0" spc="0" strike="noStrike" sz="2000" u="none">
          <a:solidFill>
            <a:srgbClr val="000000"/>
          </a:solidFill>
          <a:uFillTx/>
          <a:latin typeface="+mn-lt"/>
          <a:ea typeface="+mn-ea"/>
          <a:cs typeface="+mn-cs"/>
          <a:sym typeface="Avenir Next LT Pro Light"/>
        </a:defRPr>
      </a:lvl7pPr>
      <a:lvl8pPr marL="3454400" marR="0" indent="-254000" algn="l" defTabSz="914400" rtl="0" latinLnBrk="0">
        <a:lnSpc>
          <a:spcPct val="120000"/>
        </a:lnSpc>
        <a:spcBef>
          <a:spcPts val="1000"/>
        </a:spcBef>
        <a:spcAft>
          <a:spcPts val="0"/>
        </a:spcAft>
        <a:buClrTx/>
        <a:buSzPct val="100000"/>
        <a:buFont typeface="Arial"/>
        <a:buChar char="•"/>
        <a:tabLst/>
        <a:defRPr b="0" baseline="0" cap="none" i="0" spc="0" strike="noStrike" sz="2000" u="none">
          <a:solidFill>
            <a:srgbClr val="000000"/>
          </a:solidFill>
          <a:uFillTx/>
          <a:latin typeface="+mn-lt"/>
          <a:ea typeface="+mn-ea"/>
          <a:cs typeface="+mn-cs"/>
          <a:sym typeface="Avenir Next LT Pro Light"/>
        </a:defRPr>
      </a:lvl8pPr>
      <a:lvl9pPr marL="3911600" marR="0" indent="-254000" algn="l" defTabSz="914400" rtl="0" latinLnBrk="0">
        <a:lnSpc>
          <a:spcPct val="120000"/>
        </a:lnSpc>
        <a:spcBef>
          <a:spcPts val="1000"/>
        </a:spcBef>
        <a:spcAft>
          <a:spcPts val="0"/>
        </a:spcAft>
        <a:buClrTx/>
        <a:buSzPct val="100000"/>
        <a:buFont typeface="Arial"/>
        <a:buChar char="•"/>
        <a:tabLst/>
        <a:defRPr b="0" baseline="0" cap="none" i="0" spc="0" strike="noStrike" sz="2000" u="none">
          <a:solidFill>
            <a:srgbClr val="000000"/>
          </a:solidFill>
          <a:uFillTx/>
          <a:latin typeface="+mn-lt"/>
          <a:ea typeface="+mn-ea"/>
          <a:cs typeface="+mn-cs"/>
          <a:sym typeface="Avenir Next LT Pro Light"/>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1pPr>
      <a:lvl2pPr marL="0" marR="0" indent="4572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2pPr>
      <a:lvl3pPr marL="0" marR="0" indent="9144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3pPr>
      <a:lvl4pPr marL="0" marR="0" indent="13716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4pPr>
      <a:lvl5pPr marL="0" marR="0" indent="18288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5pPr>
      <a:lvl6pPr marL="0" marR="0" indent="22860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6pPr>
      <a:lvl7pPr marL="0" marR="0" indent="27432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7pPr>
      <a:lvl8pPr marL="0" marR="0" indent="32004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8pPr>
      <a:lvl9pPr marL="0" marR="0" indent="3657600" algn="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venir Next LT Pro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22"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23" name="Picture 3" descr="Picture 3"/>
          <p:cNvPicPr>
            <a:picLocks noChangeAspect="1"/>
          </p:cNvPicPr>
          <p:nvPr/>
        </p:nvPicPr>
        <p:blipFill>
          <a:blip r:embed="rId2">
            <a:alphaModFix amt="60000"/>
            <a:extLst/>
          </a:blip>
          <a:srcRect l="0" t="24982" r="0" b="0"/>
          <a:stretch>
            <a:fillRect/>
          </a:stretch>
        </p:blipFill>
        <p:spPr>
          <a:xfrm>
            <a:off x="3047" y="9"/>
            <a:ext cx="12188832" cy="6857900"/>
          </a:xfrm>
          <a:prstGeom prst="rect">
            <a:avLst/>
          </a:prstGeom>
          <a:ln w="12700">
            <a:miter lim="400000"/>
          </a:ln>
        </p:spPr>
      </p:pic>
      <p:sp>
        <p:nvSpPr>
          <p:cNvPr id="124" name="Título 1"/>
          <p:cNvSpPr txBox="1"/>
          <p:nvPr>
            <p:ph type="ctrTitle"/>
          </p:nvPr>
        </p:nvSpPr>
        <p:spPr>
          <a:xfrm>
            <a:off x="521208" y="822960"/>
            <a:ext cx="7213094" cy="5015170"/>
          </a:xfrm>
          <a:prstGeom prst="rect">
            <a:avLst/>
          </a:prstGeom>
        </p:spPr>
        <p:txBody>
          <a:bodyPr/>
          <a:lstStyle>
            <a:lvl1pPr>
              <a:defRPr sz="6000">
                <a:solidFill>
                  <a:srgbClr val="FFFFFF"/>
                </a:solidFill>
              </a:defRPr>
            </a:lvl1pPr>
          </a:lstStyle>
          <a:p>
            <a:pPr/>
            <a:r>
              <a:t>Multi-Agent Disaster Response and Relief Coordination System</a:t>
            </a:r>
          </a:p>
        </p:txBody>
      </p:sp>
      <p:sp>
        <p:nvSpPr>
          <p:cNvPr id="125" name="Subtítulo 2"/>
          <p:cNvSpPr txBox="1"/>
          <p:nvPr>
            <p:ph type="subTitle" sz="quarter" idx="1"/>
          </p:nvPr>
        </p:nvSpPr>
        <p:spPr>
          <a:xfrm>
            <a:off x="9261492" y="3041761"/>
            <a:ext cx="2429606" cy="2856205"/>
          </a:xfrm>
          <a:prstGeom prst="rect">
            <a:avLst/>
          </a:prstGeom>
        </p:spPr>
        <p:txBody>
          <a:bodyPr/>
          <a:lstStyle/>
          <a:p>
            <a:pPr>
              <a:defRPr>
                <a:solidFill>
                  <a:srgbClr val="FFFFFF"/>
                </a:solidFill>
                <a:latin typeface="Batang"/>
                <a:ea typeface="Batang"/>
                <a:cs typeface="Batang"/>
                <a:sym typeface="Batang"/>
              </a:defRPr>
            </a:pPr>
            <a:r>
              <a:t>Trabalho de:</a:t>
            </a:r>
          </a:p>
          <a:p>
            <a:pPr marL="285750" indent="-285750">
              <a:buSzPct val="80000"/>
              <a:buChar char="-"/>
              <a:defRPr>
                <a:solidFill>
                  <a:srgbClr val="FFFFFF"/>
                </a:solidFill>
                <a:latin typeface="Batang"/>
                <a:ea typeface="Batang"/>
                <a:cs typeface="Batang"/>
                <a:sym typeface="Batang"/>
              </a:defRPr>
            </a:pPr>
            <a:r>
              <a:t>Francisco Macieira (202207166)</a:t>
            </a:r>
          </a:p>
          <a:p>
            <a:pPr marL="285750" indent="-285750">
              <a:buSzPct val="80000"/>
              <a:buChar char="-"/>
              <a:defRPr>
                <a:solidFill>
                  <a:srgbClr val="FFFFFF"/>
                </a:solidFill>
                <a:latin typeface="Batang"/>
                <a:ea typeface="Batang"/>
                <a:cs typeface="Batang"/>
                <a:sym typeface="Batang"/>
              </a:defRPr>
            </a:pPr>
            <a:r>
              <a:t>Gabriela Simon (202200209)</a:t>
            </a:r>
          </a:p>
          <a:p>
            <a:pPr marL="285750" indent="-285750">
              <a:buSzPct val="80000"/>
              <a:buChar char="-"/>
              <a:defRPr>
                <a:solidFill>
                  <a:srgbClr val="FFFFFF"/>
                </a:solidFill>
                <a:latin typeface="Batang"/>
                <a:ea typeface="Batang"/>
                <a:cs typeface="Batang"/>
                <a:sym typeface="Batang"/>
              </a:defRPr>
            </a:pPr>
            <a:r>
              <a:t>Noa Santos (202201392)</a:t>
            </a:r>
          </a:p>
        </p:txBody>
      </p:sp>
      <p:sp>
        <p:nvSpPr>
          <p:cNvPr id="126"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27" name="Straight Connector 12"/>
          <p:cNvSpPr/>
          <p:nvPr/>
        </p:nvSpPr>
        <p:spPr>
          <a:xfrm flipH="1">
            <a:off x="8877299" y="571500"/>
            <a:ext cx="1" cy="5715001"/>
          </a:xfrm>
          <a:prstGeom prst="line">
            <a:avLst/>
          </a:prstGeom>
          <a:ln w="6350">
            <a:solidFill>
              <a:srgbClr val="FFFFFF"/>
            </a:solidFill>
            <a:miter/>
          </a:ln>
        </p:spPr>
        <p:txBody>
          <a:bodyPr lIns="45719" rIns="45719"/>
          <a:lstStyle/>
          <a:p>
            <a:pPr/>
          </a:p>
        </p:txBody>
      </p:sp>
      <p:sp>
        <p:nvSpPr>
          <p:cNvPr id="128"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99" name="Picture 3" descr="Picture 3"/>
          <p:cNvPicPr>
            <a:picLocks noChangeAspect="1"/>
          </p:cNvPicPr>
          <p:nvPr/>
        </p:nvPicPr>
        <p:blipFill>
          <a:blip r:embed="rId2">
            <a:alphaModFix amt="60000"/>
            <a:extLst/>
          </a:blip>
          <a:srcRect l="0" t="24982" r="0" b="0"/>
          <a:stretch>
            <a:fillRect/>
          </a:stretch>
        </p:blipFill>
        <p:spPr>
          <a:xfrm>
            <a:off x="-4108" y="-1"/>
            <a:ext cx="12188832" cy="6857900"/>
          </a:xfrm>
          <a:prstGeom prst="rect">
            <a:avLst/>
          </a:prstGeom>
          <a:ln w="12700">
            <a:miter lim="400000"/>
          </a:ln>
        </p:spPr>
      </p:pic>
      <p:sp>
        <p:nvSpPr>
          <p:cNvPr id="200" name="Título 1"/>
          <p:cNvSpPr txBox="1"/>
          <p:nvPr>
            <p:ph type="ctrTitle"/>
          </p:nvPr>
        </p:nvSpPr>
        <p:spPr>
          <a:xfrm>
            <a:off x="521615" y="607013"/>
            <a:ext cx="10746059" cy="5643974"/>
          </a:xfrm>
          <a:prstGeom prst="rect">
            <a:avLst/>
          </a:prstGeom>
        </p:spPr>
        <p:txBody>
          <a:bodyPr/>
          <a:lstStyle/>
          <a:p>
            <a:pPr>
              <a:defRPr spc="-99" sz="4700">
                <a:solidFill>
                  <a:srgbClr val="FFFFFF"/>
                </a:solidFill>
              </a:defRPr>
            </a:pPr>
            <a:r>
              <a:t>Análise Crítica:</a:t>
            </a:r>
          </a:p>
          <a:p>
            <a:pPr>
              <a:defRPr spc="-99" sz="4700">
                <a:solidFill>
                  <a:srgbClr val="FFFFFF"/>
                </a:solidFill>
              </a:defRPr>
            </a:pPr>
          </a:p>
          <a:p>
            <a:pPr>
              <a:defRPr spc="-99" sz="4700">
                <a:solidFill>
                  <a:srgbClr val="FFFFFF"/>
                </a:solidFill>
              </a:defRPr>
            </a:pPr>
            <a:r>
              <a:rPr spc="-100" sz="1800"/>
              <a:t>No geral, pensamos que o trabalho está bem executado. Em todas as simulações, para 36 horas, as métricas medidas são muito positivas e o sistema age com poucas falhas.</a:t>
            </a:r>
            <a:endParaRPr spc="-100" sz="1800"/>
          </a:p>
          <a:p>
            <a:pPr>
              <a:defRPr spc="-99" sz="4700">
                <a:solidFill>
                  <a:srgbClr val="FFFFFF"/>
                </a:solidFill>
              </a:defRPr>
            </a:pPr>
            <a:endParaRPr spc="-100" sz="1800"/>
          </a:p>
          <a:p>
            <a:pPr>
              <a:defRPr spc="-99" sz="4700">
                <a:solidFill>
                  <a:srgbClr val="FFFFFF"/>
                </a:solidFill>
              </a:defRPr>
            </a:pPr>
            <a:br>
              <a:rPr spc="-100" sz="1800"/>
            </a:br>
            <a:r>
              <a:rPr spc="-100" sz="1800"/>
              <a:t>Alguns pontos a rever e onde o trabalho poderia ser melhorado (na nossa opinião) são:</a:t>
            </a:r>
            <a:endParaRPr spc="-100" sz="1800"/>
          </a:p>
          <a:p>
            <a:pPr>
              <a:defRPr spc="-99" sz="4700">
                <a:solidFill>
                  <a:srgbClr val="FFFFFF"/>
                </a:solidFill>
              </a:defRPr>
            </a:pPr>
            <a:br>
              <a:rPr spc="-100" sz="1800"/>
            </a:br>
            <a:r>
              <a:rPr spc="-100" sz="1800"/>
              <a:t>- Os agentes poderiam incluir-se a si próprios no protocolo Contract Net (o sistema não prevê que o melhor agente para socorrer uma célula possa ser o agente que recebeu o pedido de ajuda)</a:t>
            </a:r>
            <a:br>
              <a:rPr spc="-100" sz="1800"/>
            </a:br>
            <a:r>
              <a:rPr spc="-100" sz="1800"/>
              <a:t>- Os Shelter Agents poderiam “dividir” os agentes desabrigados de uma célula entre si (o sistema não prevê que mais do que um Shelter Agent possa socorrer os civis desabrigados de uma determinada célula)</a:t>
            </a:r>
            <a:br>
              <a:rPr spc="-100" sz="1800"/>
            </a:br>
            <a:r>
              <a:rPr spc="-100" sz="1800"/>
              <a:t>- O sistema poderia estar melhor preparado para lidar com os fenómenos Terramoto e Tsunami simultaneamente (o sistema pretende ser realista, mas ao fazê-lo demonstra falta de capacidade para lidar com um fenómeno tão grande). </a:t>
            </a:r>
            <a:br>
              <a:rPr spc="-100" sz="1800"/>
            </a:br>
          </a:p>
        </p:txBody>
      </p:sp>
      <p:sp>
        <p:nvSpPr>
          <p:cNvPr id="201"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202"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31" name="Picture 3" descr="Picture 3"/>
          <p:cNvPicPr>
            <a:picLocks noChangeAspect="1"/>
          </p:cNvPicPr>
          <p:nvPr/>
        </p:nvPicPr>
        <p:blipFill>
          <a:blip r:embed="rId2">
            <a:alphaModFix amt="60000"/>
            <a:extLst/>
          </a:blip>
          <a:srcRect l="0" t="24982" r="0" b="0"/>
          <a:stretch>
            <a:fillRect/>
          </a:stretch>
        </p:blipFill>
        <p:spPr>
          <a:xfrm>
            <a:off x="-4108" y="-1"/>
            <a:ext cx="12188832" cy="6857900"/>
          </a:xfrm>
          <a:prstGeom prst="rect">
            <a:avLst/>
          </a:prstGeom>
          <a:ln w="12700">
            <a:miter lim="400000"/>
          </a:ln>
        </p:spPr>
      </p:pic>
      <p:sp>
        <p:nvSpPr>
          <p:cNvPr id="132" name="Título 1"/>
          <p:cNvSpPr txBox="1"/>
          <p:nvPr>
            <p:ph type="ctrTitle"/>
          </p:nvPr>
        </p:nvSpPr>
        <p:spPr>
          <a:xfrm>
            <a:off x="521208" y="822960"/>
            <a:ext cx="10452549" cy="5015170"/>
          </a:xfrm>
          <a:prstGeom prst="rect">
            <a:avLst/>
          </a:prstGeom>
        </p:spPr>
        <p:txBody>
          <a:bodyPr>
            <a:noAutofit/>
          </a:bodyPr>
          <a:lstStyle/>
          <a:p>
            <a:pPr>
              <a:defRPr sz="6000">
                <a:solidFill>
                  <a:srgbClr val="FFFFFF"/>
                </a:solidFill>
              </a:defRPr>
            </a:pPr>
            <a:r>
              <a:t>Contexto do problema:</a:t>
            </a:r>
          </a:p>
          <a:p>
            <a:pPr>
              <a:lnSpc>
                <a:spcPct val="120000"/>
              </a:lnSpc>
              <a:spcBef>
                <a:spcPts val="1000"/>
              </a:spcBef>
              <a:defRPr spc="0" sz="1600">
                <a:latin typeface="+mn-lt"/>
                <a:ea typeface="+mn-ea"/>
                <a:cs typeface="+mn-cs"/>
                <a:sym typeface="Avenir Next LT Pro Light"/>
              </a:defRPr>
            </a:pPr>
          </a:p>
          <a:p>
            <a:pPr>
              <a:defRPr>
                <a:solidFill>
                  <a:srgbClr val="FFFFFF"/>
                </a:solidFill>
              </a:defRPr>
            </a:pPr>
            <a:r>
              <a:rPr sz="1800"/>
              <a:t>Esse trabalho tem como objetivo simular desastres naturais em um ambiente que simula uma cidade e implementar agentes que se comportem de acordo nas situações simuladas. O ambiente simula tsunamis, terramotos, ou ambos ao mesmo tempo, assim a simular os danos causados por tais desastres naturais. A simulação teve de ser feita com um sistema descentralizado e conta com 4 tipos diferentes de agentes: </a:t>
            </a:r>
            <a:endParaRPr sz="1800"/>
          </a:p>
          <a:p>
            <a:pPr>
              <a:defRPr>
                <a:solidFill>
                  <a:srgbClr val="FFFFFF"/>
                </a:solidFill>
              </a:defRPr>
            </a:pPr>
            <a:endParaRPr sz="1800"/>
          </a:p>
          <a:p>
            <a:pPr lvl="4">
              <a:defRPr sz="4800">
                <a:solidFill>
                  <a:srgbClr val="FFFFFF"/>
                </a:solidFill>
              </a:defRPr>
            </a:pPr>
            <a:r>
              <a:rPr sz="1800"/>
              <a:t>- Civil agents: agentes que se comportam como civis ao meio de desastres naturais e devem receber ajuda e/ou abrigo.</a:t>
            </a:r>
            <a:endParaRPr sz="1800"/>
          </a:p>
          <a:p>
            <a:pPr>
              <a:defRPr>
                <a:solidFill>
                  <a:srgbClr val="FFFFFF"/>
                </a:solidFill>
              </a:defRPr>
            </a:pPr>
            <a:r>
              <a:rPr sz="1800"/>
              <a:t>- Responder agents: agentes que se encarregam de socorrer os agentes civis que precisam de ajuda.</a:t>
            </a:r>
            <a:endParaRPr sz="1800"/>
          </a:p>
          <a:p>
            <a:pPr>
              <a:defRPr>
                <a:solidFill>
                  <a:srgbClr val="FFFFFF"/>
                </a:solidFill>
              </a:defRPr>
            </a:pPr>
            <a:r>
              <a:rPr sz="1800"/>
              <a:t>- Shelter agents: agentes que disponibilizam abrigo para os agentes civis desabrigados, nestes abrigos, são disponibilizados recursos aos agentes civis abrigados como comida, água e medicamentos.</a:t>
            </a:r>
            <a:endParaRPr sz="1800"/>
          </a:p>
          <a:p>
            <a:pPr>
              <a:defRPr>
                <a:solidFill>
                  <a:srgbClr val="FFFFFF"/>
                </a:solidFill>
              </a:defRPr>
            </a:pPr>
            <a:r>
              <a:rPr sz="1800"/>
              <a:t>- Supply Vehicle agents: agentes que são encarregados de abastecer ou reabastecer os abrigos com os recursos necessários para o uso dos civis. </a:t>
            </a:r>
            <a:endParaRPr sz="1800"/>
          </a:p>
          <a:p>
            <a:pPr>
              <a:defRPr>
                <a:solidFill>
                  <a:srgbClr val="FFFFFF"/>
                </a:solidFill>
              </a:defRPr>
            </a:pPr>
            <a:endParaRPr sz="1800"/>
          </a:p>
          <a:p>
            <a:pPr>
              <a:defRPr>
                <a:solidFill>
                  <a:srgbClr val="FFFFFF"/>
                </a:solidFill>
              </a:defRPr>
            </a:pPr>
            <a:r>
              <a:rPr sz="1800"/>
              <a:t>Os agentes comunicam-se uns com os outros, a colaborar para os melhores resultados, e tomam decisões flexíveis e adaptáveis em tempo real. </a:t>
            </a:r>
          </a:p>
        </p:txBody>
      </p:sp>
      <p:sp>
        <p:nvSpPr>
          <p:cNvPr id="133"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34"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37" name="Picture 3" descr="Picture 3"/>
          <p:cNvPicPr>
            <a:picLocks noChangeAspect="1"/>
          </p:cNvPicPr>
          <p:nvPr/>
        </p:nvPicPr>
        <p:blipFill>
          <a:blip r:embed="rId2">
            <a:alphaModFix amt="60000"/>
            <a:extLst/>
          </a:blip>
          <a:srcRect l="0" t="24982" r="0" b="0"/>
          <a:stretch>
            <a:fillRect/>
          </a:stretch>
        </p:blipFill>
        <p:spPr>
          <a:xfrm>
            <a:off x="84381" y="-1"/>
            <a:ext cx="12188832" cy="6857900"/>
          </a:xfrm>
          <a:prstGeom prst="rect">
            <a:avLst/>
          </a:prstGeom>
          <a:ln w="12700">
            <a:miter lim="400000"/>
          </a:ln>
        </p:spPr>
      </p:pic>
      <p:sp>
        <p:nvSpPr>
          <p:cNvPr id="138" name="Título 1"/>
          <p:cNvSpPr txBox="1"/>
          <p:nvPr>
            <p:ph type="ctrTitle"/>
          </p:nvPr>
        </p:nvSpPr>
        <p:spPr>
          <a:xfrm>
            <a:off x="560238" y="642527"/>
            <a:ext cx="8194676" cy="5015171"/>
          </a:xfrm>
          <a:prstGeom prst="rect">
            <a:avLst/>
          </a:prstGeom>
        </p:spPr>
        <p:txBody>
          <a:bodyPr/>
          <a:lstStyle/>
          <a:p>
            <a:pPr>
              <a:defRPr>
                <a:solidFill>
                  <a:srgbClr val="FFFFFF"/>
                </a:solidFill>
              </a:defRPr>
            </a:pPr>
            <a:r>
              <a:t>Civil Agent:</a:t>
            </a:r>
          </a:p>
          <a:p>
            <a:pPr>
              <a:defRPr>
                <a:solidFill>
                  <a:srgbClr val="FFFFFF"/>
                </a:solidFill>
              </a:defRPr>
            </a:pPr>
            <a:br/>
            <a:r>
              <a:rPr sz="1800"/>
              <a:t>Existem 2 tipos de agentes que representam os civis e existe 1 agente civil de cada tipo em cada célula do mapa afetada pelo desastre. Um dos civis é o representante dos mortos e feridos, e vai enviar mensagens para um dos Responder Agents até receber a confirmação de que um Responder Agent se encontra a caminho, e o outro é o representante das pessoas desalojadas, e vai enviar mensagens para um dos Shelter Agents até receber confirmação de que um Shelter Agent se encontra a caminho.</a:t>
            </a:r>
          </a:p>
        </p:txBody>
      </p:sp>
      <p:sp>
        <p:nvSpPr>
          <p:cNvPr id="139"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40" name="Straight Connector 12"/>
          <p:cNvSpPr/>
          <p:nvPr/>
        </p:nvSpPr>
        <p:spPr>
          <a:xfrm flipH="1">
            <a:off x="8877299" y="571500"/>
            <a:ext cx="1" cy="5715001"/>
          </a:xfrm>
          <a:prstGeom prst="line">
            <a:avLst/>
          </a:prstGeom>
          <a:ln w="6350">
            <a:solidFill>
              <a:srgbClr val="FFFFFF"/>
            </a:solidFill>
            <a:miter/>
          </a:ln>
        </p:spPr>
        <p:txBody>
          <a:bodyPr lIns="45719" rIns="45719"/>
          <a:lstStyle/>
          <a:p>
            <a:pPr/>
          </a:p>
        </p:txBody>
      </p:sp>
      <p:sp>
        <p:nvSpPr>
          <p:cNvPr id="141"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sp>
        <p:nvSpPr>
          <p:cNvPr id="142" name="Título 1"/>
          <p:cNvSpPr txBox="1"/>
          <p:nvPr/>
        </p:nvSpPr>
        <p:spPr>
          <a:xfrm>
            <a:off x="9079991" y="642528"/>
            <a:ext cx="2779778" cy="561532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defRPr spc="-100" sz="4800">
                <a:solidFill>
                  <a:srgbClr val="FFFFFF"/>
                </a:solidFill>
                <a:latin typeface="Batang"/>
                <a:ea typeface="Batang"/>
                <a:cs typeface="Batang"/>
                <a:sym typeface="Batang"/>
              </a:defRPr>
            </a:pPr>
            <a:r>
              <a:t>Map:</a:t>
            </a:r>
          </a:p>
          <a:p>
            <a:pPr>
              <a:lnSpc>
                <a:spcPct val="90000"/>
              </a:lnSpc>
              <a:defRPr spc="-100" sz="4800">
                <a:solidFill>
                  <a:srgbClr val="FFFFFF"/>
                </a:solidFill>
                <a:latin typeface="Batang"/>
                <a:ea typeface="Batang"/>
                <a:cs typeface="Batang"/>
                <a:sym typeface="Batang"/>
              </a:defRPr>
            </a:pPr>
          </a:p>
          <a:p>
            <a:pPr>
              <a:lnSpc>
                <a:spcPct val="90000"/>
              </a:lnSpc>
              <a:defRPr spc="-100">
                <a:solidFill>
                  <a:srgbClr val="FFFFFF"/>
                </a:solidFill>
                <a:latin typeface="Batang"/>
                <a:ea typeface="Batang"/>
                <a:cs typeface="Batang"/>
                <a:sym typeface="Batang"/>
              </a:defRPr>
            </a:pPr>
            <a:r>
              <a:t>O mapa representa o ambiente onde tudo acontece. É simulado um fenómeno aleatório (Terramoto, Tsunami ou ambos)e a partir daí o resto do programa “desenrola-se”. Daqui é possível obter várias informações, desde o número de civis feridos numa determinada célula à localização das bases dos responder agentes que foram afetadas pela catástrofe.</a:t>
            </a: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45" name="Picture 3" descr="Picture 3"/>
          <p:cNvPicPr>
            <a:picLocks noChangeAspect="1"/>
          </p:cNvPicPr>
          <p:nvPr/>
        </p:nvPicPr>
        <p:blipFill>
          <a:blip r:embed="rId2">
            <a:alphaModFix amt="60000"/>
            <a:extLst/>
          </a:blip>
          <a:srcRect l="0" t="24982" r="0" b="0"/>
          <a:stretch>
            <a:fillRect/>
          </a:stretch>
        </p:blipFill>
        <p:spPr>
          <a:xfrm>
            <a:off x="-4108" y="-1"/>
            <a:ext cx="12188832" cy="6857900"/>
          </a:xfrm>
          <a:prstGeom prst="rect">
            <a:avLst/>
          </a:prstGeom>
          <a:ln w="12700">
            <a:miter lim="400000"/>
          </a:ln>
        </p:spPr>
      </p:pic>
      <p:sp>
        <p:nvSpPr>
          <p:cNvPr id="146" name="Título 1"/>
          <p:cNvSpPr txBox="1"/>
          <p:nvPr>
            <p:ph type="ctrTitle"/>
          </p:nvPr>
        </p:nvSpPr>
        <p:spPr>
          <a:xfrm>
            <a:off x="560238" y="642527"/>
            <a:ext cx="8194676" cy="5015171"/>
          </a:xfrm>
          <a:prstGeom prst="rect">
            <a:avLst/>
          </a:prstGeom>
        </p:spPr>
        <p:txBody>
          <a:bodyPr/>
          <a:lstStyle/>
          <a:p>
            <a:pPr>
              <a:defRPr>
                <a:solidFill>
                  <a:srgbClr val="FFFFFF"/>
                </a:solidFill>
              </a:defRPr>
            </a:pPr>
            <a:r>
              <a:t>Responder Agent:</a:t>
            </a:r>
          </a:p>
          <a:p>
            <a:pPr>
              <a:defRPr>
                <a:solidFill>
                  <a:srgbClr val="FFFFFF"/>
                </a:solidFill>
              </a:defRPr>
            </a:pPr>
          </a:p>
          <a:p>
            <a:pPr>
              <a:defRPr>
                <a:solidFill>
                  <a:srgbClr val="FFFFFF"/>
                </a:solidFill>
              </a:defRPr>
            </a:pPr>
            <a:r>
              <a:rPr sz="1800"/>
              <a:t>Existem 20 Responder Agents espalhados por 6 localizações ao longo do mapa. Depois da catástrofe, só são iniciados os Responder Agents que não foram afetados pela mesma. Cada Responder Agent tem um comportamento repetitivo em que inicialmente espera por uma mensagem, que se chegar pode ser de “inform”, “request” ou “confirm”.</a:t>
            </a:r>
            <a:br>
              <a:rPr sz="1800"/>
            </a:br>
            <a:r>
              <a:rPr sz="1800"/>
              <a:t>Se for “inform”, vem de um civil a pedir ajuda e imediatamente inicia um contract net com os outros Responder Agents que estejam disponíveis, para ver quem está mais próximo do pedido de ajuda. Se for “request” vem de outro Responder Agent a pedir para socorrer determinada célula, e envia uma proposta onde especifica a sua distância à célula afetada. Se for “confirm” significa que foi escolhido para socorrer determinada célula afetada, pelo que se desloca para lá, socorre as pessoas e torna-se novamente disponível (não voltando à base).  </a:t>
            </a:r>
          </a:p>
        </p:txBody>
      </p:sp>
      <p:sp>
        <p:nvSpPr>
          <p:cNvPr id="147"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48" name="Straight Connector 12"/>
          <p:cNvSpPr/>
          <p:nvPr/>
        </p:nvSpPr>
        <p:spPr>
          <a:xfrm flipH="1">
            <a:off x="8877299" y="571500"/>
            <a:ext cx="1" cy="5715001"/>
          </a:xfrm>
          <a:prstGeom prst="line">
            <a:avLst/>
          </a:prstGeom>
          <a:ln w="6350">
            <a:solidFill>
              <a:srgbClr val="FFFFFF"/>
            </a:solidFill>
            <a:miter/>
          </a:ln>
        </p:spPr>
        <p:txBody>
          <a:bodyPr lIns="45719" rIns="45719"/>
          <a:lstStyle/>
          <a:p>
            <a:pPr/>
          </a:p>
        </p:txBody>
      </p:sp>
      <p:sp>
        <p:nvSpPr>
          <p:cNvPr id="149"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sp>
        <p:nvSpPr>
          <p:cNvPr id="150" name="Título 1"/>
          <p:cNvSpPr txBox="1"/>
          <p:nvPr/>
        </p:nvSpPr>
        <p:spPr>
          <a:xfrm>
            <a:off x="8999686" y="621339"/>
            <a:ext cx="2779778" cy="561532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defRPr spc="-100" sz="4800">
                <a:solidFill>
                  <a:srgbClr val="FFFFFF"/>
                </a:solidFill>
                <a:latin typeface="Batang"/>
                <a:ea typeface="Batang"/>
                <a:cs typeface="Batang"/>
                <a:sym typeface="Batang"/>
              </a:defRPr>
            </a:pPr>
            <a:r>
              <a:t>Contract Net </a:t>
            </a:r>
            <a:r>
              <a:rPr sz="2400"/>
              <a:t>(Responders):</a:t>
            </a:r>
          </a:p>
          <a:p>
            <a:pPr>
              <a:lnSpc>
                <a:spcPct val="90000"/>
              </a:lnSpc>
              <a:defRPr spc="-100" sz="4800">
                <a:solidFill>
                  <a:srgbClr val="FFFFFF"/>
                </a:solidFill>
                <a:latin typeface="Batang"/>
                <a:ea typeface="Batang"/>
                <a:cs typeface="Batang"/>
                <a:sym typeface="Batang"/>
              </a:defRPr>
            </a:pPr>
          </a:p>
          <a:p>
            <a:pPr>
              <a:lnSpc>
                <a:spcPct val="90000"/>
              </a:lnSpc>
              <a:defRPr spc="-100">
                <a:solidFill>
                  <a:srgbClr val="FFFFFF"/>
                </a:solidFill>
                <a:latin typeface="Batang"/>
                <a:ea typeface="Batang"/>
                <a:cs typeface="Batang"/>
                <a:sym typeface="Batang"/>
              </a:defRPr>
            </a:pPr>
            <a:r>
              <a:t>O  Responder Agent que inicia o protocolo envia para os outros Responders um “request”, com a localização da célula afetada e o nº de mortos e feridos. Cada um desses Responders ou responde com uma proposta (distância a que está da célula) ou com uma rejeição por estar ocupado.  O agente inicial avalia as propostas e escolhe a melhor, enviando mensagem de confirmação a um agente e rejeição aos outros.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53" name="Picture 3" descr="Picture 3"/>
          <p:cNvPicPr>
            <a:picLocks noChangeAspect="1"/>
          </p:cNvPicPr>
          <p:nvPr/>
        </p:nvPicPr>
        <p:blipFill>
          <a:blip r:embed="rId2">
            <a:alphaModFix amt="60000"/>
            <a:extLst/>
          </a:blip>
          <a:srcRect l="0" t="24982" r="0" b="0"/>
          <a:stretch>
            <a:fillRect/>
          </a:stretch>
        </p:blipFill>
        <p:spPr>
          <a:xfrm>
            <a:off x="-4108" y="-1"/>
            <a:ext cx="12188832" cy="6857900"/>
          </a:xfrm>
          <a:prstGeom prst="rect">
            <a:avLst/>
          </a:prstGeom>
          <a:ln w="12700">
            <a:miter lim="400000"/>
          </a:ln>
        </p:spPr>
      </p:pic>
      <p:sp>
        <p:nvSpPr>
          <p:cNvPr id="154" name="Título 1"/>
          <p:cNvSpPr txBox="1"/>
          <p:nvPr>
            <p:ph type="ctrTitle"/>
          </p:nvPr>
        </p:nvSpPr>
        <p:spPr>
          <a:xfrm>
            <a:off x="560238" y="642527"/>
            <a:ext cx="8194676" cy="5643974"/>
          </a:xfrm>
          <a:prstGeom prst="rect">
            <a:avLst/>
          </a:prstGeom>
        </p:spPr>
        <p:txBody>
          <a:bodyPr/>
          <a:lstStyle/>
          <a:p>
            <a:pPr>
              <a:defRPr spc="-99" sz="4700">
                <a:solidFill>
                  <a:srgbClr val="FFFFFF"/>
                </a:solidFill>
              </a:defRPr>
            </a:pPr>
            <a:r>
              <a:t>Shelter Agent:</a:t>
            </a:r>
          </a:p>
          <a:p>
            <a:pPr>
              <a:defRPr spc="-99" sz="4700">
                <a:solidFill>
                  <a:srgbClr val="FFFFFF"/>
                </a:solidFill>
              </a:defRPr>
            </a:pPr>
            <a:br/>
            <a:r>
              <a:rPr spc="-100" sz="1800"/>
              <a:t>Existem 12 Shelter Agents espalhados por 3 localizações ao longo do mapa. Depois da catástrofe, só são iniciados os Shelter Agents que não foram afetados pela mesma. Cada Shelter Agent tem um comportamento repetitivo em que inicialmente espera por uma mensagem, que se chegar pode ser de “inform”, “request” ou “confirm”.</a:t>
            </a:r>
            <a:br>
              <a:rPr spc="-100" sz="1800"/>
            </a:br>
            <a:r>
              <a:rPr spc="-100" sz="1800"/>
              <a:t>Se for “inform”, vem de um civil a pedir ajuda e imediatamente inicia um contract net com os outros Shelter Agents que estejam disponíveis, para ver quem está mais próximo do pedido de ajuda. Se for “request” vem de outro Shelter Agent a pedir para socorrer determinada célula, e envia uma proposta onde especifica a sua distância à célula afetada. Se for “confirm” significa que foi escolhido para socorrer determinada célula afetada, pelo que se desloca para lá, socorre as pessoas e torna-se novamente disponível .  Em cada comportamento cíclico são gastos recursos do abrigo de acordo com a sua ocupação atual,, e depois existe uma avaliação da necessidade de mais recursos. Caso sejam necessários, inicia um contract net com os supply agentes nara ver quem lhe pode fornecer mais recursos. Caso esta ajuda chegue, o abrigo é reabastecido, caso contrário os civis ficam desalojados e este agente inicia um novo contract net com os outos shelters para verificar quem pode receber estes civis.</a:t>
            </a:r>
          </a:p>
        </p:txBody>
      </p:sp>
      <p:sp>
        <p:nvSpPr>
          <p:cNvPr id="155"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56" name="Straight Connector 12"/>
          <p:cNvSpPr/>
          <p:nvPr/>
        </p:nvSpPr>
        <p:spPr>
          <a:xfrm flipH="1">
            <a:off x="8877299" y="571500"/>
            <a:ext cx="1" cy="5715001"/>
          </a:xfrm>
          <a:prstGeom prst="line">
            <a:avLst/>
          </a:prstGeom>
          <a:ln w="6350">
            <a:solidFill>
              <a:srgbClr val="FFFFFF"/>
            </a:solidFill>
            <a:miter/>
          </a:ln>
        </p:spPr>
        <p:txBody>
          <a:bodyPr lIns="45719" rIns="45719"/>
          <a:lstStyle/>
          <a:p>
            <a:pPr/>
          </a:p>
        </p:txBody>
      </p:sp>
      <p:sp>
        <p:nvSpPr>
          <p:cNvPr id="157"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sp>
        <p:nvSpPr>
          <p:cNvPr id="158" name="Título 1"/>
          <p:cNvSpPr txBox="1"/>
          <p:nvPr/>
        </p:nvSpPr>
        <p:spPr>
          <a:xfrm>
            <a:off x="8999686" y="656853"/>
            <a:ext cx="2779778" cy="56153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905255">
              <a:lnSpc>
                <a:spcPct val="90000"/>
              </a:lnSpc>
              <a:defRPr spc="-99" sz="4752">
                <a:solidFill>
                  <a:srgbClr val="FFFFFF"/>
                </a:solidFill>
                <a:latin typeface="Batang"/>
                <a:ea typeface="Batang"/>
                <a:cs typeface="Batang"/>
                <a:sym typeface="Batang"/>
              </a:defRPr>
            </a:pPr>
            <a:r>
              <a:t>Contract Net </a:t>
            </a:r>
            <a:r>
              <a:rPr sz="2376"/>
              <a:t>(Shelters):</a:t>
            </a:r>
          </a:p>
          <a:p>
            <a:pPr defTabSz="905255">
              <a:lnSpc>
                <a:spcPct val="90000"/>
              </a:lnSpc>
              <a:defRPr spc="-99" sz="4752">
                <a:solidFill>
                  <a:srgbClr val="FFFFFF"/>
                </a:solidFill>
                <a:latin typeface="Batang"/>
                <a:ea typeface="Batang"/>
                <a:cs typeface="Batang"/>
                <a:sym typeface="Batang"/>
              </a:defRPr>
            </a:pPr>
          </a:p>
          <a:p>
            <a:pPr defTabSz="905255">
              <a:lnSpc>
                <a:spcPct val="90000"/>
              </a:lnSpc>
              <a:defRPr spc="-99" sz="1782">
                <a:solidFill>
                  <a:srgbClr val="FFFFFF"/>
                </a:solidFill>
                <a:latin typeface="Batang"/>
                <a:ea typeface="Batang"/>
                <a:cs typeface="Batang"/>
                <a:sym typeface="Batang"/>
              </a:defRPr>
            </a:pPr>
            <a:r>
              <a:t>O Shelter Agent que inicia o protocolo envia para os outros Shelters um “request” com a localização da célula afetada e o nº de civis que necessitam de abrigo. Cada um desses Shelters ou responde com uma proposta (distância a que está da célula) ou com uma rejeição por estar ocupado.  O agente inicial avalia as propostas e escolhe a melhor, enviando mensagem de confirmação a um agente e rejeição aos outros.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61" name="Picture 3" descr="Picture 3"/>
          <p:cNvPicPr>
            <a:picLocks noChangeAspect="1"/>
          </p:cNvPicPr>
          <p:nvPr/>
        </p:nvPicPr>
        <p:blipFill>
          <a:blip r:embed="rId2">
            <a:alphaModFix amt="60000"/>
            <a:extLst/>
          </a:blip>
          <a:srcRect l="0" t="24982" r="0" b="0"/>
          <a:stretch>
            <a:fillRect/>
          </a:stretch>
        </p:blipFill>
        <p:spPr>
          <a:xfrm>
            <a:off x="-4108" y="-1"/>
            <a:ext cx="12188832" cy="6857900"/>
          </a:xfrm>
          <a:prstGeom prst="rect">
            <a:avLst/>
          </a:prstGeom>
          <a:ln w="12700">
            <a:miter lim="400000"/>
          </a:ln>
        </p:spPr>
      </p:pic>
      <p:sp>
        <p:nvSpPr>
          <p:cNvPr id="162" name="Título 1"/>
          <p:cNvSpPr txBox="1"/>
          <p:nvPr>
            <p:ph type="ctrTitle"/>
          </p:nvPr>
        </p:nvSpPr>
        <p:spPr>
          <a:xfrm>
            <a:off x="560238" y="642527"/>
            <a:ext cx="8194676" cy="5643974"/>
          </a:xfrm>
          <a:prstGeom prst="rect">
            <a:avLst/>
          </a:prstGeom>
        </p:spPr>
        <p:txBody>
          <a:bodyPr/>
          <a:lstStyle/>
          <a:p>
            <a:pPr>
              <a:defRPr>
                <a:solidFill>
                  <a:srgbClr val="FFFFFF"/>
                </a:solidFill>
              </a:defRPr>
            </a:pPr>
            <a:r>
              <a:t>Supply Vehicle Agent:</a:t>
            </a:r>
          </a:p>
          <a:p>
            <a:pPr>
              <a:defRPr>
                <a:solidFill>
                  <a:srgbClr val="FFFFFF"/>
                </a:solidFill>
              </a:defRPr>
            </a:pPr>
            <a:br/>
            <a:r>
              <a:rPr sz="1800"/>
              <a:t>Existem 10 Supply Vehicle Agents espalhados por 2 localizações ao longo do mapa. Depois da catástrofe, só são iniciados os Supply Agents que não foram afetados pela mesma. Cada Supply Agent tem um comportamento repetitivo em que inicialmente espera por uma mensagem, que se chegar pode ser de “request” ou “confirm”.</a:t>
            </a:r>
            <a:br>
              <a:rPr sz="1800"/>
            </a:br>
            <a:r>
              <a:rPr sz="1800"/>
              <a:t>Se for “request” vem de um Shelter Agent a pedir para reabastecer determinado abrigo, e envia uma proposta onde especifica a sua distância a esse abrigo. Se for “confirm” significa que foi escolhido para reabastecer determinada abrigo, pelo que se desloca para lá, reabastece e torna-se novamente disponível (não voltando à base) .  Em cada comportamento cíclico são gastos recursos do camião caso o agente tenha sido acionado e depois existe uma avaliação da necessidade de mais recursos. Caso sejam necessários, o camião volta à base e reabastece, tornando-se depois novamente disponível.</a:t>
            </a:r>
          </a:p>
        </p:txBody>
      </p:sp>
      <p:sp>
        <p:nvSpPr>
          <p:cNvPr id="163"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64" name="Straight Connector 12"/>
          <p:cNvSpPr/>
          <p:nvPr/>
        </p:nvSpPr>
        <p:spPr>
          <a:xfrm flipH="1">
            <a:off x="8877299" y="571500"/>
            <a:ext cx="1" cy="5715001"/>
          </a:xfrm>
          <a:prstGeom prst="line">
            <a:avLst/>
          </a:prstGeom>
          <a:ln w="6350">
            <a:solidFill>
              <a:srgbClr val="FFFFFF"/>
            </a:solidFill>
            <a:miter/>
          </a:ln>
        </p:spPr>
        <p:txBody>
          <a:bodyPr lIns="45719" rIns="45719"/>
          <a:lstStyle/>
          <a:p>
            <a:pPr/>
          </a:p>
        </p:txBody>
      </p:sp>
      <p:sp>
        <p:nvSpPr>
          <p:cNvPr id="165"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sp>
        <p:nvSpPr>
          <p:cNvPr id="166" name="Título 1"/>
          <p:cNvSpPr txBox="1"/>
          <p:nvPr/>
        </p:nvSpPr>
        <p:spPr>
          <a:xfrm>
            <a:off x="8999686" y="621339"/>
            <a:ext cx="2779778" cy="561532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905255">
              <a:lnSpc>
                <a:spcPct val="90000"/>
              </a:lnSpc>
              <a:defRPr spc="-99" sz="4752">
                <a:solidFill>
                  <a:srgbClr val="FFFFFF"/>
                </a:solidFill>
                <a:latin typeface="Batang"/>
                <a:ea typeface="Batang"/>
                <a:cs typeface="Batang"/>
                <a:sym typeface="Batang"/>
              </a:defRPr>
            </a:pPr>
            <a:r>
              <a:t>Contract Net </a:t>
            </a:r>
            <a:r>
              <a:rPr sz="2376"/>
              <a:t>(Supplys):</a:t>
            </a:r>
          </a:p>
          <a:p>
            <a:pPr defTabSz="905255">
              <a:lnSpc>
                <a:spcPct val="90000"/>
              </a:lnSpc>
              <a:defRPr spc="-99" sz="4752">
                <a:solidFill>
                  <a:srgbClr val="FFFFFF"/>
                </a:solidFill>
                <a:latin typeface="Batang"/>
                <a:ea typeface="Batang"/>
                <a:cs typeface="Batang"/>
                <a:sym typeface="Batang"/>
              </a:defRPr>
            </a:pPr>
          </a:p>
          <a:p>
            <a:pPr defTabSz="905255">
              <a:lnSpc>
                <a:spcPct val="90000"/>
              </a:lnSpc>
              <a:defRPr spc="-99" sz="1782">
                <a:solidFill>
                  <a:srgbClr val="FFFFFF"/>
                </a:solidFill>
                <a:latin typeface="Batang"/>
                <a:ea typeface="Batang"/>
                <a:cs typeface="Batang"/>
                <a:sym typeface="Batang"/>
              </a:defRPr>
            </a:pPr>
            <a:r>
              <a:t>O Shelter Agent que inicia o protocolo envia para os Supply Vehicle agents um “request” com a localização do abrigo e o nº de recursos de cada tipo (água, comida e medicamentos) necessário. Cada um dos Supplys ou responde com uma proposta (distância a que está da célula) ou com uma rejeição por estar ocupado.  O agente inicial avalia as propostas e escolhe a melhor, enviando mensagem de confirmação a um agente e rejeição aos outros.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69" name="Picture 3" descr="Picture 3"/>
          <p:cNvPicPr>
            <a:picLocks noChangeAspect="1"/>
          </p:cNvPicPr>
          <p:nvPr/>
        </p:nvPicPr>
        <p:blipFill>
          <a:blip r:embed="rId2">
            <a:alphaModFix amt="60000"/>
            <a:extLst/>
          </a:blip>
          <a:srcRect l="0" t="24982" r="0" b="0"/>
          <a:stretch>
            <a:fillRect/>
          </a:stretch>
        </p:blipFill>
        <p:spPr>
          <a:xfrm>
            <a:off x="3047" y="-1"/>
            <a:ext cx="12188832" cy="6857900"/>
          </a:xfrm>
          <a:prstGeom prst="rect">
            <a:avLst/>
          </a:prstGeom>
          <a:ln w="12700">
            <a:miter lim="400000"/>
          </a:ln>
        </p:spPr>
      </p:pic>
      <p:sp>
        <p:nvSpPr>
          <p:cNvPr id="170" name="Título 1"/>
          <p:cNvSpPr txBox="1"/>
          <p:nvPr>
            <p:ph type="ctrTitle"/>
          </p:nvPr>
        </p:nvSpPr>
        <p:spPr>
          <a:xfrm>
            <a:off x="560238" y="642527"/>
            <a:ext cx="8194676" cy="5643974"/>
          </a:xfrm>
          <a:prstGeom prst="rect">
            <a:avLst/>
          </a:prstGeom>
        </p:spPr>
        <p:txBody>
          <a:bodyPr/>
          <a:lstStyle/>
          <a:p>
            <a:pPr>
              <a:defRPr>
                <a:solidFill>
                  <a:srgbClr val="FFFFFF"/>
                </a:solidFill>
              </a:defRPr>
            </a:pPr>
            <a:r>
              <a:t>Simulação Terramoto:</a:t>
            </a:r>
            <a:br/>
          </a:p>
        </p:txBody>
      </p:sp>
      <p:sp>
        <p:nvSpPr>
          <p:cNvPr id="171"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72" name="Straight Connector 12"/>
          <p:cNvSpPr/>
          <p:nvPr/>
        </p:nvSpPr>
        <p:spPr>
          <a:xfrm flipH="1">
            <a:off x="8877299" y="571500"/>
            <a:ext cx="1" cy="5715001"/>
          </a:xfrm>
          <a:prstGeom prst="line">
            <a:avLst/>
          </a:prstGeom>
          <a:ln w="6350">
            <a:solidFill>
              <a:srgbClr val="FFFFFF"/>
            </a:solidFill>
            <a:miter/>
          </a:ln>
        </p:spPr>
        <p:txBody>
          <a:bodyPr lIns="45719" rIns="45719"/>
          <a:lstStyle/>
          <a:p>
            <a:pPr/>
          </a:p>
        </p:txBody>
      </p:sp>
      <p:sp>
        <p:nvSpPr>
          <p:cNvPr id="173"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pic>
        <p:nvPicPr>
          <p:cNvPr id="174" name="Imagem 18" descr="Imagem 18"/>
          <p:cNvPicPr>
            <a:picLocks noChangeAspect="1"/>
          </p:cNvPicPr>
          <p:nvPr/>
        </p:nvPicPr>
        <p:blipFill>
          <a:blip r:embed="rId3">
            <a:extLst/>
          </a:blip>
          <a:stretch>
            <a:fillRect/>
          </a:stretch>
        </p:blipFill>
        <p:spPr>
          <a:xfrm>
            <a:off x="614652" y="2914279"/>
            <a:ext cx="5567363" cy="3186113"/>
          </a:xfrm>
          <a:prstGeom prst="rect">
            <a:avLst/>
          </a:prstGeom>
          <a:ln w="12700">
            <a:miter lim="400000"/>
          </a:ln>
        </p:spPr>
      </p:pic>
      <p:pic>
        <p:nvPicPr>
          <p:cNvPr id="175" name="Imagem 16" descr="Imagem 16"/>
          <p:cNvPicPr>
            <a:picLocks noChangeAspect="1"/>
          </p:cNvPicPr>
          <p:nvPr/>
        </p:nvPicPr>
        <p:blipFill>
          <a:blip r:embed="rId4">
            <a:extLst/>
          </a:blip>
          <a:stretch>
            <a:fillRect/>
          </a:stretch>
        </p:blipFill>
        <p:spPr>
          <a:xfrm>
            <a:off x="5913319" y="1118852"/>
            <a:ext cx="2718223" cy="2401995"/>
          </a:xfrm>
          <a:prstGeom prst="rect">
            <a:avLst/>
          </a:prstGeom>
          <a:ln w="12700">
            <a:miter lim="400000"/>
          </a:ln>
        </p:spPr>
      </p:pic>
      <p:sp>
        <p:nvSpPr>
          <p:cNvPr id="176" name="Título 1"/>
          <p:cNvSpPr txBox="1"/>
          <p:nvPr/>
        </p:nvSpPr>
        <p:spPr>
          <a:xfrm>
            <a:off x="8999686" y="621339"/>
            <a:ext cx="3039678" cy="561532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defRPr spc="-100" sz="4800">
                <a:solidFill>
                  <a:srgbClr val="FFFFFF"/>
                </a:solidFill>
                <a:latin typeface="Batang"/>
                <a:ea typeface="Batang"/>
                <a:cs typeface="Batang"/>
                <a:sym typeface="Batang"/>
              </a:defRPr>
            </a:pPr>
            <a:r>
              <a:t>Conclusões:</a:t>
            </a:r>
          </a:p>
          <a:p>
            <a:pPr>
              <a:lnSpc>
                <a:spcPct val="90000"/>
              </a:lnSpc>
              <a:defRPr spc="-100" sz="4800">
                <a:solidFill>
                  <a:srgbClr val="FFFFFF"/>
                </a:solidFill>
                <a:latin typeface="Batang"/>
                <a:ea typeface="Batang"/>
                <a:cs typeface="Batang"/>
                <a:sym typeface="Batang"/>
              </a:defRPr>
            </a:pPr>
          </a:p>
          <a:p>
            <a:pPr>
              <a:lnSpc>
                <a:spcPct val="90000"/>
              </a:lnSpc>
              <a:defRPr spc="-100">
                <a:solidFill>
                  <a:srgbClr val="FFFFFF"/>
                </a:solidFill>
                <a:latin typeface="Batang"/>
                <a:ea typeface="Batang"/>
                <a:cs typeface="Batang"/>
                <a:sym typeface="Batang"/>
              </a:defRPr>
            </a:pPr>
            <a:r>
              <a:t>Nesse teste as métricas foram muito positivas. Em 36 horas foi possível resgatar cerca de 88% dos mortos e feridos e abrigar mais de 70% dos civis. </a:t>
            </a:r>
          </a:p>
          <a:p>
            <a:pPr>
              <a:lnSpc>
                <a:spcPct val="90000"/>
              </a:lnSpc>
              <a:defRPr spc="-100">
                <a:solidFill>
                  <a:srgbClr val="FFFFFF"/>
                </a:solidFill>
                <a:latin typeface="Batang"/>
                <a:ea typeface="Batang"/>
                <a:cs typeface="Batang"/>
                <a:sym typeface="Batang"/>
              </a:defRPr>
            </a:pPr>
            <a:r>
              <a:t>Os recursos entregues foram bem utilizados: mais de 90% da comida e água e mais de 80% dos medicamentos.</a:t>
            </a:r>
          </a:p>
          <a:p>
            <a:pPr>
              <a:lnSpc>
                <a:spcPct val="90000"/>
              </a:lnSpc>
              <a:defRPr spc="-100">
                <a:solidFill>
                  <a:srgbClr val="FFFFFF"/>
                </a:solidFill>
                <a:latin typeface="Batang"/>
                <a:ea typeface="Batang"/>
                <a:cs typeface="Batang"/>
                <a:sym typeface="Batang"/>
              </a:defRPr>
            </a:pPr>
            <a:r>
              <a:t>O número de recusas foi zero, o que significa que o sistema funcionou quase sem falhas.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79" name="Picture 3" descr="Picture 3"/>
          <p:cNvPicPr>
            <a:picLocks noChangeAspect="1"/>
          </p:cNvPicPr>
          <p:nvPr/>
        </p:nvPicPr>
        <p:blipFill>
          <a:blip r:embed="rId2">
            <a:alphaModFix amt="60000"/>
            <a:extLst/>
          </a:blip>
          <a:srcRect l="0" t="24982" r="0" b="0"/>
          <a:stretch>
            <a:fillRect/>
          </a:stretch>
        </p:blipFill>
        <p:spPr>
          <a:xfrm>
            <a:off x="3047" y="-1"/>
            <a:ext cx="12188832" cy="6857900"/>
          </a:xfrm>
          <a:prstGeom prst="rect">
            <a:avLst/>
          </a:prstGeom>
          <a:ln w="12700">
            <a:miter lim="400000"/>
          </a:ln>
        </p:spPr>
      </p:pic>
      <p:sp>
        <p:nvSpPr>
          <p:cNvPr id="180" name="Título 1"/>
          <p:cNvSpPr txBox="1"/>
          <p:nvPr>
            <p:ph type="ctrTitle"/>
          </p:nvPr>
        </p:nvSpPr>
        <p:spPr>
          <a:xfrm>
            <a:off x="560238" y="642527"/>
            <a:ext cx="8194676" cy="5643974"/>
          </a:xfrm>
          <a:prstGeom prst="rect">
            <a:avLst/>
          </a:prstGeom>
        </p:spPr>
        <p:txBody>
          <a:bodyPr/>
          <a:lstStyle/>
          <a:p>
            <a:pPr>
              <a:defRPr>
                <a:solidFill>
                  <a:srgbClr val="FFFFFF"/>
                </a:solidFill>
              </a:defRPr>
            </a:pPr>
            <a:r>
              <a:t>Simulação Tsunami:</a:t>
            </a:r>
            <a:br/>
          </a:p>
        </p:txBody>
      </p:sp>
      <p:sp>
        <p:nvSpPr>
          <p:cNvPr id="181"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82" name="Straight Connector 12"/>
          <p:cNvSpPr/>
          <p:nvPr/>
        </p:nvSpPr>
        <p:spPr>
          <a:xfrm flipH="1">
            <a:off x="8877299" y="571500"/>
            <a:ext cx="1" cy="5715001"/>
          </a:xfrm>
          <a:prstGeom prst="line">
            <a:avLst/>
          </a:prstGeom>
          <a:ln w="6350">
            <a:solidFill>
              <a:srgbClr val="FFFFFF"/>
            </a:solidFill>
            <a:miter/>
          </a:ln>
        </p:spPr>
        <p:txBody>
          <a:bodyPr lIns="45719" rIns="45719"/>
          <a:lstStyle/>
          <a:p>
            <a:pPr/>
          </a:p>
        </p:txBody>
      </p:sp>
      <p:sp>
        <p:nvSpPr>
          <p:cNvPr id="183"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pic>
        <p:nvPicPr>
          <p:cNvPr id="184" name="Imagem 4" descr="Imagem 4"/>
          <p:cNvPicPr>
            <a:picLocks noChangeAspect="1"/>
          </p:cNvPicPr>
          <p:nvPr/>
        </p:nvPicPr>
        <p:blipFill>
          <a:blip r:embed="rId3">
            <a:extLst/>
          </a:blip>
          <a:stretch>
            <a:fillRect/>
          </a:stretch>
        </p:blipFill>
        <p:spPr>
          <a:xfrm>
            <a:off x="634046" y="2928090"/>
            <a:ext cx="5560993" cy="3210081"/>
          </a:xfrm>
          <a:prstGeom prst="rect">
            <a:avLst/>
          </a:prstGeom>
          <a:ln w="12700">
            <a:miter lim="400000"/>
          </a:ln>
        </p:spPr>
      </p:pic>
      <p:pic>
        <p:nvPicPr>
          <p:cNvPr id="185" name="Imagem 7" descr="Imagem 7"/>
          <p:cNvPicPr>
            <a:picLocks noChangeAspect="1"/>
          </p:cNvPicPr>
          <p:nvPr/>
        </p:nvPicPr>
        <p:blipFill>
          <a:blip r:embed="rId4">
            <a:extLst/>
          </a:blip>
          <a:stretch>
            <a:fillRect/>
          </a:stretch>
        </p:blipFill>
        <p:spPr>
          <a:xfrm>
            <a:off x="5840182" y="819992"/>
            <a:ext cx="2829826" cy="2481430"/>
          </a:xfrm>
          <a:prstGeom prst="rect">
            <a:avLst/>
          </a:prstGeom>
          <a:ln w="12700">
            <a:miter lim="400000"/>
          </a:ln>
        </p:spPr>
      </p:pic>
      <p:sp>
        <p:nvSpPr>
          <p:cNvPr id="186" name="Título 1"/>
          <p:cNvSpPr txBox="1"/>
          <p:nvPr/>
        </p:nvSpPr>
        <p:spPr>
          <a:xfrm>
            <a:off x="8999686" y="656853"/>
            <a:ext cx="3039678" cy="561532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defRPr spc="-100" sz="4800">
                <a:solidFill>
                  <a:srgbClr val="FFFFFF"/>
                </a:solidFill>
                <a:latin typeface="Batang"/>
                <a:ea typeface="Batang"/>
                <a:cs typeface="Batang"/>
                <a:sym typeface="Batang"/>
              </a:defRPr>
            </a:pPr>
            <a:r>
              <a:t>Conclusões:</a:t>
            </a:r>
          </a:p>
          <a:p>
            <a:pPr>
              <a:lnSpc>
                <a:spcPct val="90000"/>
              </a:lnSpc>
              <a:defRPr spc="-100" sz="4800">
                <a:solidFill>
                  <a:srgbClr val="FFFFFF"/>
                </a:solidFill>
                <a:latin typeface="Batang"/>
                <a:ea typeface="Batang"/>
                <a:cs typeface="Batang"/>
                <a:sym typeface="Batang"/>
              </a:defRPr>
            </a:pPr>
          </a:p>
          <a:p>
            <a:pPr>
              <a:lnSpc>
                <a:spcPct val="90000"/>
              </a:lnSpc>
              <a:defRPr spc="-100">
                <a:solidFill>
                  <a:srgbClr val="FFFFFF"/>
                </a:solidFill>
                <a:latin typeface="Batang"/>
                <a:ea typeface="Batang"/>
                <a:cs typeface="Batang"/>
                <a:sym typeface="Batang"/>
              </a:defRPr>
            </a:pPr>
            <a:r>
              <a:t>Nesse teste as métricas foram positivas. Em 36 horas foi possível resgatar cerca de 75% dos mortos e feridos e abrigar mais de 80% dos civis. </a:t>
            </a:r>
          </a:p>
          <a:p>
            <a:pPr>
              <a:lnSpc>
                <a:spcPct val="90000"/>
              </a:lnSpc>
              <a:defRPr spc="-100">
                <a:solidFill>
                  <a:srgbClr val="FFFFFF"/>
                </a:solidFill>
                <a:latin typeface="Batang"/>
                <a:ea typeface="Batang"/>
                <a:cs typeface="Batang"/>
                <a:sym typeface="Batang"/>
              </a:defRPr>
            </a:pPr>
            <a:r>
              <a:t>Os recursos entregues foram bem utilizados: mais de 90% da comida e água e mais de 80% dos medicamentos.</a:t>
            </a:r>
          </a:p>
          <a:p>
            <a:pPr>
              <a:lnSpc>
                <a:spcPct val="90000"/>
              </a:lnSpc>
              <a:defRPr spc="-100">
                <a:solidFill>
                  <a:srgbClr val="FFFFFF"/>
                </a:solidFill>
                <a:latin typeface="Batang"/>
                <a:ea typeface="Batang"/>
                <a:cs typeface="Batang"/>
                <a:sym typeface="Batang"/>
              </a:defRPr>
            </a:pPr>
            <a:r>
              <a:t>O número de recusas foi 2, o que significa que o sistema funcionou com poucas falhas.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Rectangle 8"/>
          <p:cNvSpPr/>
          <p:nvPr/>
        </p:nvSpPr>
        <p:spPr>
          <a:xfrm>
            <a:off x="1" y="0"/>
            <a:ext cx="12192001" cy="6858000"/>
          </a:xfrm>
          <a:prstGeom prst="rect">
            <a:avLst/>
          </a:prstGeom>
          <a:solidFill>
            <a:srgbClr val="000000"/>
          </a:solidFill>
          <a:ln w="12700">
            <a:miter lim="400000"/>
          </a:ln>
        </p:spPr>
        <p:txBody>
          <a:bodyPr lIns="45719" rIns="45719" anchor="ctr"/>
          <a:lstStyle/>
          <a:p>
            <a:pPr algn="ctr">
              <a:defRPr>
                <a:solidFill>
                  <a:srgbClr val="FFFFFF"/>
                </a:solidFill>
              </a:defRPr>
            </a:pPr>
          </a:p>
        </p:txBody>
      </p:sp>
      <p:pic>
        <p:nvPicPr>
          <p:cNvPr id="189" name="Picture 3" descr="Picture 3"/>
          <p:cNvPicPr>
            <a:picLocks noChangeAspect="1"/>
          </p:cNvPicPr>
          <p:nvPr/>
        </p:nvPicPr>
        <p:blipFill>
          <a:blip r:embed="rId2">
            <a:alphaModFix amt="60000"/>
            <a:extLst/>
          </a:blip>
          <a:srcRect l="0" t="24982" r="0" b="0"/>
          <a:stretch>
            <a:fillRect/>
          </a:stretch>
        </p:blipFill>
        <p:spPr>
          <a:xfrm>
            <a:off x="9559" y="-1"/>
            <a:ext cx="12188832" cy="6857900"/>
          </a:xfrm>
          <a:prstGeom prst="rect">
            <a:avLst/>
          </a:prstGeom>
          <a:ln w="12700">
            <a:miter lim="400000"/>
          </a:ln>
        </p:spPr>
      </p:pic>
      <p:sp>
        <p:nvSpPr>
          <p:cNvPr id="190" name="Título 1"/>
          <p:cNvSpPr txBox="1"/>
          <p:nvPr>
            <p:ph type="ctrTitle"/>
          </p:nvPr>
        </p:nvSpPr>
        <p:spPr>
          <a:xfrm>
            <a:off x="560238" y="642527"/>
            <a:ext cx="8194676" cy="5643974"/>
          </a:xfrm>
          <a:prstGeom prst="rect">
            <a:avLst/>
          </a:prstGeom>
        </p:spPr>
        <p:txBody>
          <a:bodyPr/>
          <a:lstStyle/>
          <a:p>
            <a:pPr>
              <a:defRPr>
                <a:solidFill>
                  <a:srgbClr val="FFFFFF"/>
                </a:solidFill>
              </a:defRPr>
            </a:pPr>
            <a:r>
              <a:t>Simulação Terramoto + Tsunami:</a:t>
            </a:r>
            <a:br/>
          </a:p>
        </p:txBody>
      </p:sp>
      <p:sp>
        <p:nvSpPr>
          <p:cNvPr id="191" name="Straight Connector 10"/>
          <p:cNvSpPr/>
          <p:nvPr/>
        </p:nvSpPr>
        <p:spPr>
          <a:xfrm flipH="1" flipV="1">
            <a:off x="560237" y="571499"/>
            <a:ext cx="11060264" cy="2"/>
          </a:xfrm>
          <a:prstGeom prst="line">
            <a:avLst/>
          </a:prstGeom>
          <a:ln w="6350">
            <a:solidFill>
              <a:srgbClr val="FFFFFF"/>
            </a:solidFill>
            <a:miter/>
          </a:ln>
        </p:spPr>
        <p:txBody>
          <a:bodyPr lIns="45719" rIns="45719"/>
          <a:lstStyle/>
          <a:p>
            <a:pPr/>
          </a:p>
        </p:txBody>
      </p:sp>
      <p:sp>
        <p:nvSpPr>
          <p:cNvPr id="192" name="Straight Connector 12"/>
          <p:cNvSpPr/>
          <p:nvPr/>
        </p:nvSpPr>
        <p:spPr>
          <a:xfrm flipH="1">
            <a:off x="8877299" y="571500"/>
            <a:ext cx="1" cy="5715001"/>
          </a:xfrm>
          <a:prstGeom prst="line">
            <a:avLst/>
          </a:prstGeom>
          <a:ln w="6350">
            <a:solidFill>
              <a:srgbClr val="FFFFFF"/>
            </a:solidFill>
            <a:miter/>
          </a:ln>
        </p:spPr>
        <p:txBody>
          <a:bodyPr lIns="45719" rIns="45719"/>
          <a:lstStyle/>
          <a:p>
            <a:pPr/>
          </a:p>
        </p:txBody>
      </p:sp>
      <p:sp>
        <p:nvSpPr>
          <p:cNvPr id="193" name="Straight Connector 14"/>
          <p:cNvSpPr/>
          <p:nvPr/>
        </p:nvSpPr>
        <p:spPr>
          <a:xfrm flipH="1" flipV="1">
            <a:off x="565868" y="6287847"/>
            <a:ext cx="11060264" cy="1"/>
          </a:xfrm>
          <a:prstGeom prst="line">
            <a:avLst/>
          </a:prstGeom>
          <a:ln w="6350">
            <a:solidFill>
              <a:srgbClr val="FFFFFF"/>
            </a:solidFill>
            <a:miter/>
          </a:ln>
        </p:spPr>
        <p:txBody>
          <a:bodyPr lIns="45719" rIns="45719"/>
          <a:lstStyle/>
          <a:p>
            <a:pPr/>
          </a:p>
        </p:txBody>
      </p:sp>
      <p:sp>
        <p:nvSpPr>
          <p:cNvPr id="194" name="Título 1"/>
          <p:cNvSpPr txBox="1"/>
          <p:nvPr/>
        </p:nvSpPr>
        <p:spPr>
          <a:xfrm>
            <a:off x="8929531" y="673087"/>
            <a:ext cx="3207190" cy="561532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defRPr spc="-100" sz="4400">
                <a:solidFill>
                  <a:srgbClr val="FFFFFF"/>
                </a:solidFill>
                <a:latin typeface="Batang"/>
                <a:ea typeface="Batang"/>
                <a:cs typeface="Batang"/>
                <a:sym typeface="Batang"/>
              </a:defRPr>
            </a:pPr>
            <a:r>
              <a:t>Conclusões:</a:t>
            </a:r>
          </a:p>
          <a:p>
            <a:pPr>
              <a:lnSpc>
                <a:spcPct val="90000"/>
              </a:lnSpc>
              <a:defRPr spc="-100" sz="4400">
                <a:solidFill>
                  <a:srgbClr val="FFFFFF"/>
                </a:solidFill>
                <a:latin typeface="Batang"/>
                <a:ea typeface="Batang"/>
                <a:cs typeface="Batang"/>
                <a:sym typeface="Batang"/>
              </a:defRPr>
            </a:pPr>
            <a:endParaRPr sz="4800"/>
          </a:p>
          <a:p>
            <a:pPr>
              <a:lnSpc>
                <a:spcPct val="90000"/>
              </a:lnSpc>
              <a:defRPr spc="-100">
                <a:solidFill>
                  <a:srgbClr val="FFFFFF"/>
                </a:solidFill>
                <a:latin typeface="Batang"/>
                <a:ea typeface="Batang"/>
                <a:cs typeface="Batang"/>
                <a:sym typeface="Batang"/>
              </a:defRPr>
            </a:pPr>
            <a:r>
              <a:t>Neste teste as métricas foram medianas. Em 36 horas foi possível resgatar cerca de 55% dos mortos e feridos e abrigar apenas 34% dos civis, o que não são boas indicações. No entanto, os recursos entregues foram bem utilizados (mais de 90% da comida e água e mais de 80% dos medicamentos) e o número de recusas foi zero, o que significa que o sistema funcionou com poucas falhas.</a:t>
            </a:r>
            <a:br/>
          </a:p>
        </p:txBody>
      </p:sp>
      <p:pic>
        <p:nvPicPr>
          <p:cNvPr id="195" name="Imagem 5" descr="Imagem 5"/>
          <p:cNvPicPr>
            <a:picLocks noChangeAspect="1"/>
          </p:cNvPicPr>
          <p:nvPr/>
        </p:nvPicPr>
        <p:blipFill>
          <a:blip r:embed="rId3">
            <a:extLst/>
          </a:blip>
          <a:stretch>
            <a:fillRect/>
          </a:stretch>
        </p:blipFill>
        <p:spPr>
          <a:xfrm>
            <a:off x="5623467" y="1691634"/>
            <a:ext cx="3068018" cy="2679758"/>
          </a:xfrm>
          <a:prstGeom prst="rect">
            <a:avLst/>
          </a:prstGeom>
          <a:ln w="12700">
            <a:miter lim="400000"/>
          </a:ln>
        </p:spPr>
      </p:pic>
      <p:pic>
        <p:nvPicPr>
          <p:cNvPr id="196" name="Imagem 17" descr="Imagem 17"/>
          <p:cNvPicPr>
            <a:picLocks noChangeAspect="1"/>
          </p:cNvPicPr>
          <p:nvPr/>
        </p:nvPicPr>
        <p:blipFill>
          <a:blip r:embed="rId4">
            <a:extLst/>
          </a:blip>
          <a:stretch>
            <a:fillRect/>
          </a:stretch>
        </p:blipFill>
        <p:spPr>
          <a:xfrm>
            <a:off x="499330" y="3128706"/>
            <a:ext cx="4941498" cy="294056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AlignmentVTI">
  <a:themeElements>
    <a:clrScheme name="AlignmentVTI">
      <a:dk1>
        <a:srgbClr val="000000"/>
      </a:dk1>
      <a:lt1>
        <a:srgbClr val="E2E3E8"/>
      </a:lt1>
      <a:dk2>
        <a:srgbClr val="A7A7A7"/>
      </a:dk2>
      <a:lt2>
        <a:srgbClr val="535353"/>
      </a:lt2>
      <a:accent1>
        <a:srgbClr val="AAA180"/>
      </a:accent1>
      <a:accent2>
        <a:srgbClr val="9CA671"/>
      </a:accent2>
      <a:accent3>
        <a:srgbClr val="8FA880"/>
      </a:accent3>
      <a:accent4>
        <a:srgbClr val="76AD78"/>
      </a:accent4>
      <a:accent5>
        <a:srgbClr val="81AB94"/>
      </a:accent5>
      <a:accent6>
        <a:srgbClr val="74AAA2"/>
      </a:accent6>
      <a:hlink>
        <a:srgbClr val="0000FF"/>
      </a:hlink>
      <a:folHlink>
        <a:srgbClr val="FF00FF"/>
      </a:folHlink>
    </a:clrScheme>
    <a:fontScheme name="AlignmentVTI">
      <a:majorFont>
        <a:latin typeface="Helvetica"/>
        <a:ea typeface="Helvetica"/>
        <a:cs typeface="Helvetica"/>
      </a:majorFont>
      <a:minorFont>
        <a:latin typeface="Avenir Next LT Pro Light"/>
        <a:ea typeface="Avenir Next LT Pro Light"/>
        <a:cs typeface="Avenir Next LT Pro Light"/>
      </a:minorFont>
    </a:fontScheme>
    <a:fmtScheme name="Alignmen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AlignmentVTI">
  <a:themeElements>
    <a:clrScheme name="AlignmentVTI">
      <a:dk1>
        <a:srgbClr val="000000"/>
      </a:dk1>
      <a:lt1>
        <a:srgbClr val="FFFFFF"/>
      </a:lt1>
      <a:dk2>
        <a:srgbClr val="A7A7A7"/>
      </a:dk2>
      <a:lt2>
        <a:srgbClr val="535353"/>
      </a:lt2>
      <a:accent1>
        <a:srgbClr val="AAA180"/>
      </a:accent1>
      <a:accent2>
        <a:srgbClr val="9CA671"/>
      </a:accent2>
      <a:accent3>
        <a:srgbClr val="8FA880"/>
      </a:accent3>
      <a:accent4>
        <a:srgbClr val="76AD78"/>
      </a:accent4>
      <a:accent5>
        <a:srgbClr val="81AB94"/>
      </a:accent5>
      <a:accent6>
        <a:srgbClr val="74AAA2"/>
      </a:accent6>
      <a:hlink>
        <a:srgbClr val="0000FF"/>
      </a:hlink>
      <a:folHlink>
        <a:srgbClr val="FF00FF"/>
      </a:folHlink>
    </a:clrScheme>
    <a:fontScheme name="AlignmentVTI">
      <a:majorFont>
        <a:latin typeface="Helvetica"/>
        <a:ea typeface="Helvetica"/>
        <a:cs typeface="Helvetica"/>
      </a:majorFont>
      <a:minorFont>
        <a:latin typeface="Avenir Next LT Pro Light"/>
        <a:ea typeface="Avenir Next LT Pro Light"/>
        <a:cs typeface="Avenir Next LT Pro Light"/>
      </a:minorFont>
    </a:fontScheme>
    <a:fmtScheme name="Alignmen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