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72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Load/horse" TargetMode="External"/><Relationship Id="rId2" Type="http://schemas.openxmlformats.org/officeDocument/2006/relationships/hyperlink" Target="https://github.com/HashLoad/boss/releases/download/v3.0.4/boss.ex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abrielbaltazar/GBClient.git" TargetMode="External"/><Relationship Id="rId4" Type="http://schemas.openxmlformats.org/officeDocument/2006/relationships/hyperlink" Target="https://github.com/HashLoad/horse-basic-aut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Consumindo API sem </a:t>
            </a:r>
            <a:br>
              <a:rPr lang="pt-BR" dirty="0" smtClean="0"/>
            </a:br>
            <a:r>
              <a:rPr lang="pt-BR" dirty="0" smtClean="0"/>
              <a:t>acoplamento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 smtClean="0"/>
              <a:t>Gabriel Baltazar</a:t>
            </a:r>
            <a:endParaRPr lang="pt-BR" b="1" dirty="0"/>
          </a:p>
          <a:p>
            <a:r>
              <a:rPr lang="pt-BR" sz="1600" b="1" dirty="0" smtClean="0"/>
              <a:t>gabrielbaltazar.dev@gmail.com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023" y="4029638"/>
            <a:ext cx="2155794" cy="444264"/>
          </a:xfrm>
        </p:spPr>
        <p:txBody>
          <a:bodyPr/>
          <a:lstStyle/>
          <a:p>
            <a:r>
              <a:rPr lang="pt-BR" dirty="0" smtClean="0"/>
              <a:t>Gabriel Baltazar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Obrigado!!!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7" y="2280279"/>
            <a:ext cx="1398006" cy="16036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2971775" y="2614041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gabrielbaltazar.dev@gmail.com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75" y="2499787"/>
            <a:ext cx="486000" cy="508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73" y="3082108"/>
            <a:ext cx="587004" cy="504000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2971775" y="3194210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github.com/gabrielbaltazar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75" y="3613540"/>
            <a:ext cx="486000" cy="486000"/>
          </a:xfrm>
          <a:prstGeom prst="rect">
            <a:avLst/>
          </a:prstGeom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2971774" y="3716642"/>
            <a:ext cx="3447131" cy="279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linkedin.com/in/gabrielbaltazar-dev</a:t>
            </a:r>
            <a:r>
              <a:rPr lang="pt-BR" sz="1500" dirty="0"/>
              <a:t>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8465" y="6051387"/>
            <a:ext cx="497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https://github.com/gabrielbaltazar/mobileday2020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38465" y="5679602"/>
            <a:ext cx="2449433" cy="37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Fontes e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3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Desacoplando de componentes</a:t>
            </a:r>
            <a:endParaRPr lang="pt-BR" dirty="0"/>
          </a:p>
          <a:p>
            <a:r>
              <a:rPr lang="pt-BR" dirty="0" smtClean="0"/>
              <a:t>Preparando o ambiente</a:t>
            </a:r>
          </a:p>
          <a:p>
            <a:r>
              <a:rPr lang="pt-BR" dirty="0" smtClean="0"/>
              <a:t>Exemplos</a:t>
            </a:r>
            <a:endParaRPr lang="pt-BR" dirty="0" smtClean="0"/>
          </a:p>
          <a:p>
            <a:pPr lvl="1"/>
            <a:r>
              <a:rPr lang="pt-BR" dirty="0" smtClean="0"/>
              <a:t>Consumindo api com </a:t>
            </a:r>
            <a:r>
              <a:rPr lang="pt-BR" dirty="0" smtClean="0"/>
              <a:t>objetos </a:t>
            </a:r>
            <a:r>
              <a:rPr lang="pt-BR" dirty="0" smtClean="0"/>
              <a:t>Delphi</a:t>
            </a:r>
          </a:p>
          <a:p>
            <a:pPr lvl="1"/>
            <a:r>
              <a:rPr lang="pt-BR" dirty="0" smtClean="0"/>
              <a:t>Consumindo api com </a:t>
            </a:r>
            <a:r>
              <a:rPr lang="pt-BR" dirty="0" smtClean="0"/>
              <a:t>dataSet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6" y="1479167"/>
            <a:ext cx="3103004" cy="24527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5" y="4156363"/>
            <a:ext cx="3103005" cy="2452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02" y="4156363"/>
            <a:ext cx="3103005" cy="245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02" y="1479167"/>
            <a:ext cx="3103005" cy="24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5" y="1504103"/>
            <a:ext cx="3103005" cy="2452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5" y="4176894"/>
            <a:ext cx="3103005" cy="245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80" y="4176893"/>
            <a:ext cx="6008882" cy="2452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80" y="1504103"/>
            <a:ext cx="6008882" cy="24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Desacomplando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72" y="2955503"/>
            <a:ext cx="1952898" cy="1724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17" y="1740539"/>
            <a:ext cx="1657581" cy="1581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17" y="4139369"/>
            <a:ext cx="1676634" cy="157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0" y="1566120"/>
            <a:ext cx="2504780" cy="2166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0" y="4628065"/>
            <a:ext cx="2504780" cy="2166296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5" idx="2"/>
          </p:cNvCxnSpPr>
          <p:nvPr/>
        </p:nvCxnSpPr>
        <p:spPr>
          <a:xfrm rot="16200000" flipH="1">
            <a:off x="5697984" y="3980802"/>
            <a:ext cx="507571" cy="190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0"/>
          </p:cNvCxnSpPr>
          <p:nvPr/>
        </p:nvCxnSpPr>
        <p:spPr>
          <a:xfrm rot="5400000" flipH="1" flipV="1">
            <a:off x="5632861" y="1683547"/>
            <a:ext cx="637816" cy="190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709950" y="2531224"/>
            <a:ext cx="1312322" cy="972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709950" y="3920150"/>
            <a:ext cx="1391270" cy="1267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Desacoplando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3" y="1984007"/>
            <a:ext cx="2619512" cy="2225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19" y="1984007"/>
            <a:ext cx="544146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Desacomplando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14" y="2032833"/>
            <a:ext cx="3509301" cy="4259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33" y="265568"/>
            <a:ext cx="3938715" cy="346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033" y="3834454"/>
            <a:ext cx="3938715" cy="2868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4" y="2032834"/>
            <a:ext cx="3470251" cy="42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Preparando o Ambiente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 txBox="1">
            <a:spLocks/>
          </p:cNvSpPr>
          <p:nvPr/>
        </p:nvSpPr>
        <p:spPr>
          <a:xfrm>
            <a:off x="494168" y="17441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Boss </a:t>
            </a: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2"/>
              </a:rPr>
              <a:t>github.com/HashLoad/boss/releases/download/v3.0.4/boss.exe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Horse - </a:t>
            </a:r>
            <a:r>
              <a:rPr lang="pt-B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github.com/HashLoad/horse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Horse-Basic-Auth -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4"/>
              </a:rPr>
              <a:t>github.com/HashLoad/horse-basic-auth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Boss - </a:t>
            </a:r>
            <a:r>
              <a:rPr lang="pt-BR" dirty="0">
                <a:solidFill>
                  <a:schemeClr val="tx1"/>
                </a:solidFill>
                <a:hlinkClick r:id="rId2"/>
              </a:rPr>
              <a:t>https://github.com/HashLoad/boss/releases/download/v3.0.4/boss.exe</a:t>
            </a:r>
            <a:r>
              <a:rPr lang="pt-BR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GBClient </a:t>
            </a: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smtClean="0">
                <a:solidFill>
                  <a:schemeClr val="tx1"/>
                </a:solidFill>
                <a:hlinkClick r:id="rId5"/>
              </a:rPr>
              <a:t>https://github.com/gabrielbaltazar/GBClient.git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 txBox="1">
            <a:spLocks/>
          </p:cNvSpPr>
          <p:nvPr/>
        </p:nvSpPr>
        <p:spPr>
          <a:xfrm>
            <a:off x="338465" y="341970"/>
            <a:ext cx="9144000" cy="105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Let’s Code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9" y="1677280"/>
            <a:ext cx="698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Bk BT</vt:lpstr>
      <vt:lpstr>Tema do Office</vt:lpstr>
      <vt:lpstr>Consumindo API sem  acoplamento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Santos</dc:creator>
  <cp:lastModifiedBy>Baltazar .</cp:lastModifiedBy>
  <cp:revision>22</cp:revision>
  <dcterms:created xsi:type="dcterms:W3CDTF">2020-11-03T14:11:21Z</dcterms:created>
  <dcterms:modified xsi:type="dcterms:W3CDTF">2020-11-20T14:44:05Z</dcterms:modified>
</cp:coreProperties>
</file>