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Lst>
  <p:sldSz cy="5143500" cx="9144000"/>
  <p:notesSz cx="6858000" cy="9144000"/>
  <p:embeddedFontLst>
    <p:embeddedFont>
      <p:font typeface="Montserrat"/>
      <p:regular r:id="rId14"/>
      <p:bold r:id="rId15"/>
      <p:italic r:id="rId16"/>
      <p:boldItalic r:id="rId17"/>
    </p:embeddedFont>
    <p:embeddedFont>
      <p:font typeface="Lato"/>
      <p:regular r:id="rId18"/>
      <p:bold r:id="rId19"/>
      <p:italic r:id="rId20"/>
      <p:boldItalic r:id="rId2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Lato-italic.fntdata"/><Relationship Id="rId11" Type="http://schemas.openxmlformats.org/officeDocument/2006/relationships/slide" Target="slides/slide6.xml"/><Relationship Id="rId10" Type="http://schemas.openxmlformats.org/officeDocument/2006/relationships/slide" Target="slides/slide5.xml"/><Relationship Id="rId21" Type="http://schemas.openxmlformats.org/officeDocument/2006/relationships/font" Target="fonts/Lato-bold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font" Target="fonts/Montserrat-bold.fntdata"/><Relationship Id="rId14" Type="http://schemas.openxmlformats.org/officeDocument/2006/relationships/font" Target="fonts/Montserrat-regular.fntdata"/><Relationship Id="rId17" Type="http://schemas.openxmlformats.org/officeDocument/2006/relationships/font" Target="fonts/Montserrat-boldItalic.fntdata"/><Relationship Id="rId16" Type="http://schemas.openxmlformats.org/officeDocument/2006/relationships/font" Target="fonts/Montserrat-italic.fntdata"/><Relationship Id="rId5" Type="http://schemas.openxmlformats.org/officeDocument/2006/relationships/notesMaster" Target="notesMasters/notesMaster1.xml"/><Relationship Id="rId19" Type="http://schemas.openxmlformats.org/officeDocument/2006/relationships/font" Target="fonts/Lato-bold.fntdata"/><Relationship Id="rId6" Type="http://schemas.openxmlformats.org/officeDocument/2006/relationships/slide" Target="slides/slide1.xml"/><Relationship Id="rId18" Type="http://schemas.openxmlformats.org/officeDocument/2006/relationships/font" Target="fonts/Lato-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e5faf5f89c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e5faf5f89c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2e5faf5f89c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2e5faf5f89c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g2e5faf5f89c_0_1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0" name="Google Shape;150;g2e5faf5f89c_0_1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g2e5faf5f89c_0_1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6" name="Google Shape;156;g2e5faf5f89c_0_1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2e5faf5f89c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2e5faf5f89c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4" name="Shape 164"/>
        <p:cNvGrpSpPr/>
        <p:nvPr/>
      </p:nvGrpSpPr>
      <p:grpSpPr>
        <a:xfrm>
          <a:off x="0" y="0"/>
          <a:ext cx="0" cy="0"/>
          <a:chOff x="0" y="0"/>
          <a:chExt cx="0" cy="0"/>
        </a:xfrm>
      </p:grpSpPr>
      <p:sp>
        <p:nvSpPr>
          <p:cNvPr id="165" name="Google Shape;165;g2e691f9d2bb_1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6" name="Google Shape;166;g2e691f9d2bb_1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g2e691f9d2bb_1_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1" name="Google Shape;171;g2e691f9d2bb_1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5400000">
            <a:off x="7500300" y="505"/>
            <a:ext cx="1643700" cy="1643700"/>
          </a:xfrm>
          <a:prstGeom prst="diagStripe">
            <a:avLst>
              <a:gd fmla="val 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0" y="490"/>
            <a:ext cx="5153705" cy="5134399"/>
            <a:chOff x="0" y="75"/>
            <a:chExt cx="5153705" cy="5152950"/>
          </a:xfrm>
        </p:grpSpPr>
        <p:sp>
          <p:nvSpPr>
            <p:cNvPr id="12" name="Google Shape;12;p2"/>
            <p:cNvSpPr/>
            <p:nvPr/>
          </p:nvSpPr>
          <p:spPr>
            <a:xfrm rot="-5400000">
              <a:off x="455" y="-225"/>
              <a:ext cx="5152800" cy="5153700"/>
            </a:xfrm>
            <a:prstGeom prst="diagStripe">
              <a:avLst>
                <a:gd fmla="val 50000"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150" y="1145825"/>
              <a:ext cx="3996600" cy="3996900"/>
            </a:xfrm>
            <a:prstGeom prst="diagStripe">
              <a:avLst>
                <a:gd fmla="val 58774" name="adj"/>
              </a:avLst>
            </a:prstGeom>
            <a:solidFill>
              <a:schemeClr val="lt1">
                <a:alpha val="303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 name="Google Shape;14;p2"/>
            <p:cNvSpPr/>
            <p:nvPr/>
          </p:nvSpPr>
          <p:spPr>
            <a:xfrm rot="-5400000">
              <a:off x="1646" y="-75"/>
              <a:ext cx="2299800" cy="23001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 name="Google Shape;15;p2"/>
            <p:cNvSpPr/>
            <p:nvPr/>
          </p:nvSpPr>
          <p:spPr>
            <a:xfrm flipH="1">
              <a:off x="652821" y="590035"/>
              <a:ext cx="2300100" cy="2299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6" name="Google Shape;16;p2"/>
          <p:cNvSpPr txBox="1"/>
          <p:nvPr>
            <p:ph type="ctrTitle"/>
          </p:nvPr>
        </p:nvSpPr>
        <p:spPr>
          <a:xfrm>
            <a:off x="3537150" y="1578400"/>
            <a:ext cx="5017500" cy="15789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17" name="Google Shape;17;p2"/>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18" name="Google Shape;18;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105" name="Shape 105"/>
        <p:cNvGrpSpPr/>
        <p:nvPr/>
      </p:nvGrpSpPr>
      <p:grpSpPr>
        <a:xfrm>
          <a:off x="0" y="0"/>
          <a:ext cx="0" cy="0"/>
          <a:chOff x="0" y="0"/>
          <a:chExt cx="0" cy="0"/>
        </a:xfrm>
      </p:grpSpPr>
      <p:grpSp>
        <p:nvGrpSpPr>
          <p:cNvPr id="106" name="Google Shape;106;p11"/>
          <p:cNvGrpSpPr/>
          <p:nvPr/>
        </p:nvGrpSpPr>
        <p:grpSpPr>
          <a:xfrm>
            <a:off x="4406400" y="0"/>
            <a:ext cx="4737600" cy="5143065"/>
            <a:chOff x="4406400" y="0"/>
            <a:chExt cx="4737600" cy="5143065"/>
          </a:xfrm>
        </p:grpSpPr>
        <p:sp>
          <p:nvSpPr>
            <p:cNvPr id="107" name="Google Shape;107;p11"/>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11"/>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 name="Google Shape;109;p11"/>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1"/>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1"/>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1"/>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1"/>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4" name="Google Shape;114;p11"/>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5" name="Google Shape;115;p11"/>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1"/>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1"/>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1"/>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9" name="Google Shape;119;p11"/>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1"/>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1"/>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2" name="Google Shape;122;p11"/>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3" name="Google Shape;123;p11"/>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11"/>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5" name="Google Shape;125;p11"/>
          <p:cNvSpPr txBox="1"/>
          <p:nvPr>
            <p:ph hasCustomPrompt="1" type="title"/>
          </p:nvPr>
        </p:nvSpPr>
        <p:spPr>
          <a:xfrm>
            <a:off x="823850" y="1284675"/>
            <a:ext cx="4776000" cy="1300800"/>
          </a:xfrm>
          <a:prstGeom prst="rect">
            <a:avLst/>
          </a:prstGeom>
        </p:spPr>
        <p:txBody>
          <a:bodyPr anchorCtr="0" anchor="t" bIns="91425" lIns="91425" spcFirstLastPara="1" rIns="91425" wrap="square" tIns="91425">
            <a:normAutofit/>
          </a:bodyPr>
          <a:lstStyle>
            <a:lvl1pPr lvl="0">
              <a:spcBef>
                <a:spcPts val="0"/>
              </a:spcBef>
              <a:spcAft>
                <a:spcPts val="0"/>
              </a:spcAft>
              <a:buSzPts val="8000"/>
              <a:buNone/>
              <a:defRPr sz="8000"/>
            </a:lvl1pPr>
            <a:lvl2pPr lvl="1">
              <a:spcBef>
                <a:spcPts val="0"/>
              </a:spcBef>
              <a:spcAft>
                <a:spcPts val="0"/>
              </a:spcAft>
              <a:buSzPts val="8000"/>
              <a:buNone/>
              <a:defRPr sz="8000"/>
            </a:lvl2pPr>
            <a:lvl3pPr lvl="2">
              <a:spcBef>
                <a:spcPts val="0"/>
              </a:spcBef>
              <a:spcAft>
                <a:spcPts val="0"/>
              </a:spcAft>
              <a:buSzPts val="8000"/>
              <a:buNone/>
              <a:defRPr sz="8000"/>
            </a:lvl3pPr>
            <a:lvl4pPr lvl="3">
              <a:spcBef>
                <a:spcPts val="0"/>
              </a:spcBef>
              <a:spcAft>
                <a:spcPts val="0"/>
              </a:spcAft>
              <a:buSzPts val="8000"/>
              <a:buNone/>
              <a:defRPr sz="8000"/>
            </a:lvl4pPr>
            <a:lvl5pPr lvl="4">
              <a:spcBef>
                <a:spcPts val="0"/>
              </a:spcBef>
              <a:spcAft>
                <a:spcPts val="0"/>
              </a:spcAft>
              <a:buSzPts val="8000"/>
              <a:buNone/>
              <a:defRPr sz="8000"/>
            </a:lvl5pPr>
            <a:lvl6pPr lvl="5">
              <a:spcBef>
                <a:spcPts val="0"/>
              </a:spcBef>
              <a:spcAft>
                <a:spcPts val="0"/>
              </a:spcAft>
              <a:buSzPts val="8000"/>
              <a:buNone/>
              <a:defRPr sz="8000"/>
            </a:lvl6pPr>
            <a:lvl7pPr lvl="6">
              <a:spcBef>
                <a:spcPts val="0"/>
              </a:spcBef>
              <a:spcAft>
                <a:spcPts val="0"/>
              </a:spcAft>
              <a:buSzPts val="8000"/>
              <a:buNone/>
              <a:defRPr sz="8000"/>
            </a:lvl7pPr>
            <a:lvl8pPr lvl="7">
              <a:spcBef>
                <a:spcPts val="0"/>
              </a:spcBef>
              <a:spcAft>
                <a:spcPts val="0"/>
              </a:spcAft>
              <a:buSzPts val="8000"/>
              <a:buNone/>
              <a:defRPr sz="8000"/>
            </a:lvl8pPr>
            <a:lvl9pPr lvl="8">
              <a:spcBef>
                <a:spcPts val="0"/>
              </a:spcBef>
              <a:spcAft>
                <a:spcPts val="0"/>
              </a:spcAft>
              <a:buSzPts val="8000"/>
              <a:buNone/>
              <a:defRPr sz="8000"/>
            </a:lvl9pPr>
          </a:lstStyle>
          <a:p>
            <a:r>
              <a:t>xx%</a:t>
            </a:r>
          </a:p>
        </p:txBody>
      </p:sp>
      <p:sp>
        <p:nvSpPr>
          <p:cNvPr id="126" name="Google Shape;126;p11"/>
          <p:cNvSpPr txBox="1"/>
          <p:nvPr>
            <p:ph idx="1" type="body"/>
          </p:nvPr>
        </p:nvSpPr>
        <p:spPr>
          <a:xfrm>
            <a:off x="823850" y="2643124"/>
            <a:ext cx="4776000" cy="1218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127" name="Google Shape;12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28" name="Shape 128"/>
        <p:cNvGrpSpPr/>
        <p:nvPr/>
      </p:nvGrpSpPr>
      <p:grpSpPr>
        <a:xfrm>
          <a:off x="0" y="0"/>
          <a:ext cx="0" cy="0"/>
          <a:chOff x="0" y="0"/>
          <a:chExt cx="0" cy="0"/>
        </a:xfrm>
      </p:grpSpPr>
      <p:sp>
        <p:nvSpPr>
          <p:cNvPr id="129" name="Google Shape;12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9" name="Shape 19"/>
        <p:cNvGrpSpPr/>
        <p:nvPr/>
      </p:nvGrpSpPr>
      <p:grpSpPr>
        <a:xfrm>
          <a:off x="0" y="0"/>
          <a:ext cx="0" cy="0"/>
          <a:chOff x="0" y="0"/>
          <a:chExt cx="0" cy="0"/>
        </a:xfrm>
      </p:grpSpPr>
      <p:grpSp>
        <p:nvGrpSpPr>
          <p:cNvPr id="20" name="Google Shape;20;p3"/>
          <p:cNvGrpSpPr/>
          <p:nvPr/>
        </p:nvGrpSpPr>
        <p:grpSpPr>
          <a:xfrm>
            <a:off x="4406400" y="0"/>
            <a:ext cx="4737600" cy="5143065"/>
            <a:chOff x="4406400" y="0"/>
            <a:chExt cx="4737600" cy="5143065"/>
          </a:xfrm>
        </p:grpSpPr>
        <p:sp>
          <p:nvSpPr>
            <p:cNvPr id="21" name="Google Shape;21;p3"/>
            <p:cNvSpPr/>
            <p:nvPr/>
          </p:nvSpPr>
          <p:spPr>
            <a:xfrm rot="5400000">
              <a:off x="4408200" y="-1800"/>
              <a:ext cx="47340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3"/>
            <p:cNvSpPr/>
            <p:nvPr/>
          </p:nvSpPr>
          <p:spPr>
            <a:xfrm rot="5400000">
              <a:off x="4841125" y="5700"/>
              <a:ext cx="42981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 name="Google Shape;23;p3"/>
            <p:cNvSpPr/>
            <p:nvPr/>
          </p:nvSpPr>
          <p:spPr>
            <a:xfrm rot="-5400000">
              <a:off x="5618399" y="123646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 name="Google Shape;24;p3"/>
            <p:cNvSpPr/>
            <p:nvPr/>
          </p:nvSpPr>
          <p:spPr>
            <a:xfrm flipH="1">
              <a:off x="5849857" y="14439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3"/>
            <p:cNvSpPr/>
            <p:nvPr/>
          </p:nvSpPr>
          <p:spPr>
            <a:xfrm rot="-5400000">
              <a:off x="5987081" y="24694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3"/>
            <p:cNvSpPr/>
            <p:nvPr/>
          </p:nvSpPr>
          <p:spPr>
            <a:xfrm flipH="1">
              <a:off x="6222115" y="267695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3"/>
            <p:cNvSpPr/>
            <p:nvPr/>
          </p:nvSpPr>
          <p:spPr>
            <a:xfrm rot="-5400000">
              <a:off x="6675341" y="186201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3"/>
            <p:cNvSpPr/>
            <p:nvPr/>
          </p:nvSpPr>
          <p:spPr>
            <a:xfrm flipH="1">
              <a:off x="6908099" y="2069505"/>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 name="Google Shape;29;p3"/>
            <p:cNvSpPr/>
            <p:nvPr/>
          </p:nvSpPr>
          <p:spPr>
            <a:xfrm rot="-5400000">
              <a:off x="6861141" y="247781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 name="Google Shape;30;p3"/>
            <p:cNvSpPr/>
            <p:nvPr/>
          </p:nvSpPr>
          <p:spPr>
            <a:xfrm flipH="1">
              <a:off x="7965266" y="269296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3"/>
            <p:cNvSpPr/>
            <p:nvPr/>
          </p:nvSpPr>
          <p:spPr>
            <a:xfrm flipH="1">
              <a:off x="8145082" y="330875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 name="Google Shape;32;p3"/>
            <p:cNvSpPr/>
            <p:nvPr/>
          </p:nvSpPr>
          <p:spPr>
            <a:xfrm rot="-5400000">
              <a:off x="7047599" y="309501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 name="Google Shape;33;p3"/>
            <p:cNvSpPr/>
            <p:nvPr/>
          </p:nvSpPr>
          <p:spPr>
            <a:xfrm flipH="1">
              <a:off x="7276649" y="330250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3"/>
            <p:cNvSpPr/>
            <p:nvPr/>
          </p:nvSpPr>
          <p:spPr>
            <a:xfrm rot="-5400000">
              <a:off x="7227414" y="3710807"/>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3"/>
            <p:cNvSpPr/>
            <p:nvPr/>
          </p:nvSpPr>
          <p:spPr>
            <a:xfrm flipH="1">
              <a:off x="7462448" y="391829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3"/>
            <p:cNvSpPr/>
            <p:nvPr/>
          </p:nvSpPr>
          <p:spPr>
            <a:xfrm rot="-5400000">
              <a:off x="8102491" y="371847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3"/>
            <p:cNvSpPr/>
            <p:nvPr/>
          </p:nvSpPr>
          <p:spPr>
            <a:xfrm flipH="1">
              <a:off x="8334533" y="392596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 name="Google Shape;38;p3"/>
            <p:cNvSpPr/>
            <p:nvPr/>
          </p:nvSpPr>
          <p:spPr>
            <a:xfrm rot="-5400000">
              <a:off x="8288290" y="433426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9" name="Google Shape;39;p3"/>
          <p:cNvSpPr txBox="1"/>
          <p:nvPr>
            <p:ph type="title"/>
          </p:nvPr>
        </p:nvSpPr>
        <p:spPr>
          <a:xfrm>
            <a:off x="823850" y="2053000"/>
            <a:ext cx="4587000" cy="11487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40" name="Google Shape;40;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41" name="Shape 41"/>
        <p:cNvGrpSpPr/>
        <p:nvPr/>
      </p:nvGrpSpPr>
      <p:grpSpPr>
        <a:xfrm>
          <a:off x="0" y="0"/>
          <a:ext cx="0" cy="0"/>
          <a:chOff x="0" y="0"/>
          <a:chExt cx="0" cy="0"/>
        </a:xfrm>
      </p:grpSpPr>
      <p:grpSp>
        <p:nvGrpSpPr>
          <p:cNvPr id="42" name="Google Shape;42;p4"/>
          <p:cNvGrpSpPr/>
          <p:nvPr/>
        </p:nvGrpSpPr>
        <p:grpSpPr>
          <a:xfrm>
            <a:off x="0" y="381001"/>
            <a:ext cx="1037850" cy="1016287"/>
            <a:chOff x="0" y="381001"/>
            <a:chExt cx="1037850" cy="1016287"/>
          </a:xfrm>
        </p:grpSpPr>
        <p:sp>
          <p:nvSpPr>
            <p:cNvPr id="43" name="Google Shape;43;p4"/>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4"/>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46" name="Google Shape;46;p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47" name="Google Shape;47;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48" name="Shape 48"/>
        <p:cNvGrpSpPr/>
        <p:nvPr/>
      </p:nvGrpSpPr>
      <p:grpSpPr>
        <a:xfrm>
          <a:off x="0" y="0"/>
          <a:ext cx="0" cy="0"/>
          <a:chOff x="0" y="0"/>
          <a:chExt cx="0" cy="0"/>
        </a:xfrm>
      </p:grpSpPr>
      <p:grpSp>
        <p:nvGrpSpPr>
          <p:cNvPr id="49" name="Google Shape;49;p5"/>
          <p:cNvGrpSpPr/>
          <p:nvPr/>
        </p:nvGrpSpPr>
        <p:grpSpPr>
          <a:xfrm>
            <a:off x="0" y="381001"/>
            <a:ext cx="1037850" cy="1016287"/>
            <a:chOff x="0" y="381001"/>
            <a:chExt cx="1037850" cy="1016287"/>
          </a:xfrm>
        </p:grpSpPr>
        <p:sp>
          <p:nvSpPr>
            <p:cNvPr id="50" name="Google Shape;50;p5"/>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5"/>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53" name="Google Shape;53;p5"/>
          <p:cNvSpPr txBox="1"/>
          <p:nvPr>
            <p:ph idx="1" type="body"/>
          </p:nvPr>
        </p:nvSpPr>
        <p:spPr>
          <a:xfrm>
            <a:off x="1297500"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5"/>
          <p:cNvSpPr txBox="1"/>
          <p:nvPr>
            <p:ph idx="2" type="body"/>
          </p:nvPr>
        </p:nvSpPr>
        <p:spPr>
          <a:xfrm>
            <a:off x="4933221" y="1567550"/>
            <a:ext cx="3403200" cy="29112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5" name="Google Shape;5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56" name="Shape 56"/>
        <p:cNvGrpSpPr/>
        <p:nvPr/>
      </p:nvGrpSpPr>
      <p:grpSpPr>
        <a:xfrm>
          <a:off x="0" y="0"/>
          <a:ext cx="0" cy="0"/>
          <a:chOff x="0" y="0"/>
          <a:chExt cx="0" cy="0"/>
        </a:xfrm>
      </p:grpSpPr>
      <p:grpSp>
        <p:nvGrpSpPr>
          <p:cNvPr id="57" name="Google Shape;57;p6"/>
          <p:cNvGrpSpPr/>
          <p:nvPr/>
        </p:nvGrpSpPr>
        <p:grpSpPr>
          <a:xfrm>
            <a:off x="0" y="381001"/>
            <a:ext cx="1037850" cy="1016287"/>
            <a:chOff x="0" y="381001"/>
            <a:chExt cx="1037850" cy="1016287"/>
          </a:xfrm>
        </p:grpSpPr>
        <p:sp>
          <p:nvSpPr>
            <p:cNvPr id="58" name="Google Shape;58;p6"/>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9" name="Google Shape;59;p6"/>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0" name="Google Shape;60;p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1" name="Google Shape;61;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62" name="Shape 62"/>
        <p:cNvGrpSpPr/>
        <p:nvPr/>
      </p:nvGrpSpPr>
      <p:grpSpPr>
        <a:xfrm>
          <a:off x="0" y="0"/>
          <a:ext cx="0" cy="0"/>
          <a:chOff x="0" y="0"/>
          <a:chExt cx="0" cy="0"/>
        </a:xfrm>
      </p:grpSpPr>
      <p:grpSp>
        <p:nvGrpSpPr>
          <p:cNvPr id="63" name="Google Shape;63;p7"/>
          <p:cNvGrpSpPr/>
          <p:nvPr/>
        </p:nvGrpSpPr>
        <p:grpSpPr>
          <a:xfrm>
            <a:off x="0" y="381001"/>
            <a:ext cx="1037850" cy="1016287"/>
            <a:chOff x="0" y="381001"/>
            <a:chExt cx="1037850" cy="1016287"/>
          </a:xfrm>
        </p:grpSpPr>
        <p:sp>
          <p:nvSpPr>
            <p:cNvPr id="64" name="Google Shape;64;p7"/>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7"/>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7"/>
          <p:cNvSpPr txBox="1"/>
          <p:nvPr>
            <p:ph type="title"/>
          </p:nvPr>
        </p:nvSpPr>
        <p:spPr>
          <a:xfrm>
            <a:off x="1297500" y="393750"/>
            <a:ext cx="3798900" cy="14931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67" name="Google Shape;67;p7"/>
          <p:cNvSpPr txBox="1"/>
          <p:nvPr>
            <p:ph idx="1" type="body"/>
          </p:nvPr>
        </p:nvSpPr>
        <p:spPr>
          <a:xfrm>
            <a:off x="1297500" y="1972550"/>
            <a:ext cx="3798900" cy="24159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8" name="Google Shape;68;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69" name="Shape 69"/>
        <p:cNvGrpSpPr/>
        <p:nvPr/>
      </p:nvGrpSpPr>
      <p:grpSpPr>
        <a:xfrm>
          <a:off x="0" y="0"/>
          <a:ext cx="0" cy="0"/>
          <a:chOff x="0" y="0"/>
          <a:chExt cx="0" cy="0"/>
        </a:xfrm>
      </p:grpSpPr>
      <p:grpSp>
        <p:nvGrpSpPr>
          <p:cNvPr id="70" name="Google Shape;70;p8"/>
          <p:cNvGrpSpPr/>
          <p:nvPr/>
        </p:nvGrpSpPr>
        <p:grpSpPr>
          <a:xfrm>
            <a:off x="4406400" y="0"/>
            <a:ext cx="4737600" cy="5143500"/>
            <a:chOff x="4406400" y="0"/>
            <a:chExt cx="4737600" cy="5143500"/>
          </a:xfrm>
        </p:grpSpPr>
        <p:sp>
          <p:nvSpPr>
            <p:cNvPr id="71" name="Google Shape;71;p8"/>
            <p:cNvSpPr/>
            <p:nvPr/>
          </p:nvSpPr>
          <p:spPr>
            <a:xfrm rot="5400000">
              <a:off x="4407900" y="-1500"/>
              <a:ext cx="4734600" cy="4737600"/>
            </a:xfrm>
            <a:prstGeom prst="diagStripe">
              <a:avLst>
                <a:gd fmla="val 49469"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2" name="Google Shape;72;p8"/>
            <p:cNvSpPr/>
            <p:nvPr/>
          </p:nvSpPr>
          <p:spPr>
            <a:xfrm rot="5400000">
              <a:off x="4840825" y="6000"/>
              <a:ext cx="4298700" cy="4286700"/>
            </a:xfrm>
            <a:prstGeom prst="diagStripe">
              <a:avLst>
                <a:gd fmla="val 0" name="adj"/>
              </a:avLst>
            </a:prstGeom>
            <a:solidFill>
              <a:schemeClr val="lt1">
                <a:alpha val="346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8"/>
            <p:cNvSpPr/>
            <p:nvPr/>
          </p:nvSpPr>
          <p:spPr>
            <a:xfrm rot="-5400000">
              <a:off x="5618399" y="123664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8"/>
            <p:cNvSpPr/>
            <p:nvPr/>
          </p:nvSpPr>
          <p:spPr>
            <a:xfrm flipH="1">
              <a:off x="5849857" y="144407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8"/>
            <p:cNvSpPr/>
            <p:nvPr/>
          </p:nvSpPr>
          <p:spPr>
            <a:xfrm rot="-5400000">
              <a:off x="5987081" y="2469743"/>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8"/>
            <p:cNvSpPr/>
            <p:nvPr/>
          </p:nvSpPr>
          <p:spPr>
            <a:xfrm flipH="1">
              <a:off x="6222115" y="2677179"/>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7" name="Google Shape;77;p8"/>
            <p:cNvSpPr/>
            <p:nvPr/>
          </p:nvSpPr>
          <p:spPr>
            <a:xfrm rot="-5400000">
              <a:off x="6675341" y="1862244"/>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8"/>
            <p:cNvSpPr/>
            <p:nvPr/>
          </p:nvSpPr>
          <p:spPr>
            <a:xfrm flipH="1">
              <a:off x="6908099" y="2069680"/>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8"/>
            <p:cNvSpPr/>
            <p:nvPr/>
          </p:nvSpPr>
          <p:spPr>
            <a:xfrm rot="-5400000">
              <a:off x="6861141" y="2478088"/>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8"/>
            <p:cNvSpPr/>
            <p:nvPr/>
          </p:nvSpPr>
          <p:spPr>
            <a:xfrm flipH="1">
              <a:off x="7965266" y="269319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8"/>
            <p:cNvSpPr/>
            <p:nvPr/>
          </p:nvSpPr>
          <p:spPr>
            <a:xfrm flipH="1">
              <a:off x="8145082" y="330903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8"/>
            <p:cNvSpPr/>
            <p:nvPr/>
          </p:nvSpPr>
          <p:spPr>
            <a:xfrm rot="-5400000">
              <a:off x="7047599" y="309534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3" name="Google Shape;83;p8"/>
            <p:cNvSpPr/>
            <p:nvPr/>
          </p:nvSpPr>
          <p:spPr>
            <a:xfrm flipH="1">
              <a:off x="7276649" y="3302781"/>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4" name="Google Shape;84;p8"/>
            <p:cNvSpPr/>
            <p:nvPr/>
          </p:nvSpPr>
          <p:spPr>
            <a:xfrm rot="-5400000">
              <a:off x="7227414" y="3711189"/>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8"/>
            <p:cNvSpPr/>
            <p:nvPr/>
          </p:nvSpPr>
          <p:spPr>
            <a:xfrm flipH="1">
              <a:off x="7462448" y="3918625"/>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8"/>
            <p:cNvSpPr/>
            <p:nvPr/>
          </p:nvSpPr>
          <p:spPr>
            <a:xfrm rot="-5400000">
              <a:off x="8102491" y="3718856"/>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8"/>
            <p:cNvSpPr/>
            <p:nvPr/>
          </p:nvSpPr>
          <p:spPr>
            <a:xfrm flipH="1">
              <a:off x="8334533" y="3926292"/>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8"/>
            <p:cNvSpPr/>
            <p:nvPr/>
          </p:nvSpPr>
          <p:spPr>
            <a:xfrm rot="-5400000">
              <a:off x="8288290" y="4334700"/>
              <a:ext cx="808800" cy="808800"/>
            </a:xfrm>
            <a:prstGeom prst="diagStripe">
              <a:avLst>
                <a:gd fmla="val 50000" name="adj"/>
              </a:avLst>
            </a:prstGeom>
            <a:solidFill>
              <a:schemeClr val="lt1">
                <a:alpha val="73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9" name="Google Shape;89;p8"/>
          <p:cNvSpPr txBox="1"/>
          <p:nvPr>
            <p:ph type="title"/>
          </p:nvPr>
        </p:nvSpPr>
        <p:spPr>
          <a:xfrm>
            <a:off x="823850" y="866775"/>
            <a:ext cx="4587000" cy="3521100"/>
          </a:xfrm>
          <a:prstGeom prst="rect">
            <a:avLst/>
          </a:prstGeom>
        </p:spPr>
        <p:txBody>
          <a:bodyPr anchorCtr="0" anchor="ctr"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0" name="Google Shape;9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91" name="Shape 91"/>
        <p:cNvGrpSpPr/>
        <p:nvPr/>
      </p:nvGrpSpPr>
      <p:grpSpPr>
        <a:xfrm>
          <a:off x="0" y="0"/>
          <a:ext cx="0" cy="0"/>
          <a:chOff x="0" y="0"/>
          <a:chExt cx="0" cy="0"/>
        </a:xfrm>
      </p:grpSpPr>
      <p:grpSp>
        <p:nvGrpSpPr>
          <p:cNvPr id="92" name="Google Shape;92;p9"/>
          <p:cNvGrpSpPr/>
          <p:nvPr/>
        </p:nvGrpSpPr>
        <p:grpSpPr>
          <a:xfrm>
            <a:off x="0" y="381001"/>
            <a:ext cx="1037850" cy="1016287"/>
            <a:chOff x="0" y="381001"/>
            <a:chExt cx="1037850" cy="1016287"/>
          </a:xfrm>
        </p:grpSpPr>
        <p:sp>
          <p:nvSpPr>
            <p:cNvPr id="93" name="Google Shape;93;p9"/>
            <p:cNvSpPr/>
            <p:nvPr/>
          </p:nvSpPr>
          <p:spPr>
            <a:xfrm rot="-5400000">
              <a:off x="0" y="381001"/>
              <a:ext cx="808800" cy="808800"/>
            </a:xfrm>
            <a:prstGeom prst="diagStripe">
              <a:avLst>
                <a:gd fmla="val 50000"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9"/>
            <p:cNvSpPr/>
            <p:nvPr/>
          </p:nvSpPr>
          <p:spPr>
            <a:xfrm flipH="1">
              <a:off x="229050" y="588489"/>
              <a:ext cx="808800" cy="808800"/>
            </a:xfrm>
            <a:prstGeom prst="diagStripe">
              <a:avLst>
                <a:gd fmla="val 50000" name="adj"/>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9"/>
          <p:cNvSpPr txBox="1"/>
          <p:nvPr>
            <p:ph type="title"/>
          </p:nvPr>
        </p:nvSpPr>
        <p:spPr>
          <a:xfrm>
            <a:off x="1297500" y="1658325"/>
            <a:ext cx="3036300" cy="1751700"/>
          </a:xfrm>
          <a:prstGeom prst="rect">
            <a:avLst/>
          </a:prstGeom>
        </p:spPr>
        <p:txBody>
          <a:bodyPr anchorCtr="0" anchor="t"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96" name="Google Shape;96;p9"/>
          <p:cNvSpPr txBox="1"/>
          <p:nvPr>
            <p:ph idx="1" type="subTitle"/>
          </p:nvPr>
        </p:nvSpPr>
        <p:spPr>
          <a:xfrm>
            <a:off x="1297500" y="3538000"/>
            <a:ext cx="3036300" cy="5061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300"/>
              <a:buNone/>
              <a:defRPr/>
            </a:lvl1pPr>
            <a:lvl2pPr lvl="1">
              <a:lnSpc>
                <a:spcPct val="100000"/>
              </a:lnSpc>
              <a:spcBef>
                <a:spcPts val="0"/>
              </a:spcBef>
              <a:spcAft>
                <a:spcPts val="0"/>
              </a:spcAft>
              <a:buSzPts val="1300"/>
              <a:buNone/>
              <a:defRPr sz="1300"/>
            </a:lvl2pPr>
            <a:lvl3pPr lvl="2">
              <a:lnSpc>
                <a:spcPct val="100000"/>
              </a:lnSpc>
              <a:spcBef>
                <a:spcPts val="0"/>
              </a:spcBef>
              <a:spcAft>
                <a:spcPts val="0"/>
              </a:spcAft>
              <a:buSzPts val="1300"/>
              <a:buNone/>
              <a:defRPr sz="1300"/>
            </a:lvl3pPr>
            <a:lvl4pPr lvl="3">
              <a:lnSpc>
                <a:spcPct val="100000"/>
              </a:lnSpc>
              <a:spcBef>
                <a:spcPts val="0"/>
              </a:spcBef>
              <a:spcAft>
                <a:spcPts val="0"/>
              </a:spcAft>
              <a:buSzPts val="1300"/>
              <a:buNone/>
              <a:defRPr sz="1300"/>
            </a:lvl4pPr>
            <a:lvl5pPr lvl="4">
              <a:lnSpc>
                <a:spcPct val="100000"/>
              </a:lnSpc>
              <a:spcBef>
                <a:spcPts val="0"/>
              </a:spcBef>
              <a:spcAft>
                <a:spcPts val="0"/>
              </a:spcAft>
              <a:buSzPts val="1300"/>
              <a:buNone/>
              <a:defRPr sz="1300"/>
            </a:lvl5pPr>
            <a:lvl6pPr lvl="5">
              <a:lnSpc>
                <a:spcPct val="100000"/>
              </a:lnSpc>
              <a:spcBef>
                <a:spcPts val="0"/>
              </a:spcBef>
              <a:spcAft>
                <a:spcPts val="0"/>
              </a:spcAft>
              <a:buSzPts val="1300"/>
              <a:buNone/>
              <a:defRPr sz="1300"/>
            </a:lvl6pPr>
            <a:lvl7pPr lvl="6">
              <a:lnSpc>
                <a:spcPct val="100000"/>
              </a:lnSpc>
              <a:spcBef>
                <a:spcPts val="0"/>
              </a:spcBef>
              <a:spcAft>
                <a:spcPts val="0"/>
              </a:spcAft>
              <a:buSzPts val="1300"/>
              <a:buNone/>
              <a:defRPr sz="1300"/>
            </a:lvl7pPr>
            <a:lvl8pPr lvl="7">
              <a:lnSpc>
                <a:spcPct val="100000"/>
              </a:lnSpc>
              <a:spcBef>
                <a:spcPts val="0"/>
              </a:spcBef>
              <a:spcAft>
                <a:spcPts val="0"/>
              </a:spcAft>
              <a:buSzPts val="1300"/>
              <a:buNone/>
              <a:defRPr sz="1300"/>
            </a:lvl8pPr>
            <a:lvl9pPr lvl="8">
              <a:lnSpc>
                <a:spcPct val="100000"/>
              </a:lnSpc>
              <a:spcBef>
                <a:spcPts val="0"/>
              </a:spcBef>
              <a:spcAft>
                <a:spcPts val="0"/>
              </a:spcAft>
              <a:buSzPts val="1300"/>
              <a:buNone/>
              <a:defRPr sz="1300"/>
            </a:lvl9pPr>
          </a:lstStyle>
          <a:p/>
        </p:txBody>
      </p:sp>
      <p:sp>
        <p:nvSpPr>
          <p:cNvPr id="97" name="Google Shape;97;p9"/>
          <p:cNvSpPr txBox="1"/>
          <p:nvPr>
            <p:ph idx="2" type="body"/>
          </p:nvPr>
        </p:nvSpPr>
        <p:spPr>
          <a:xfrm>
            <a:off x="4648200" y="1696600"/>
            <a:ext cx="3676800" cy="234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98" name="Google Shape;98;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99" name="Shape 99"/>
        <p:cNvGrpSpPr/>
        <p:nvPr/>
      </p:nvGrpSpPr>
      <p:grpSpPr>
        <a:xfrm>
          <a:off x="0" y="0"/>
          <a:ext cx="0" cy="0"/>
          <a:chOff x="0" y="0"/>
          <a:chExt cx="0" cy="0"/>
        </a:xfrm>
      </p:grpSpPr>
      <p:grpSp>
        <p:nvGrpSpPr>
          <p:cNvPr id="100" name="Google Shape;100;p10"/>
          <p:cNvGrpSpPr/>
          <p:nvPr/>
        </p:nvGrpSpPr>
        <p:grpSpPr>
          <a:xfrm>
            <a:off x="0" y="4128572"/>
            <a:ext cx="698925" cy="684657"/>
            <a:chOff x="0" y="3785672"/>
            <a:chExt cx="698925" cy="684657"/>
          </a:xfrm>
        </p:grpSpPr>
        <p:sp>
          <p:nvSpPr>
            <p:cNvPr id="101" name="Google Shape;101;p10"/>
            <p:cNvSpPr/>
            <p:nvPr/>
          </p:nvSpPr>
          <p:spPr>
            <a:xfrm rot="-5400000">
              <a:off x="0" y="3785672"/>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10"/>
            <p:cNvSpPr/>
            <p:nvPr/>
          </p:nvSpPr>
          <p:spPr>
            <a:xfrm flipH="1">
              <a:off x="154125" y="3925529"/>
              <a:ext cx="544800" cy="544800"/>
            </a:xfrm>
            <a:prstGeom prst="diagStripe">
              <a:avLst>
                <a:gd fmla="val 50000" name="adj"/>
              </a:avLst>
            </a:prstGeom>
            <a:solidFill>
              <a:schemeClr val="lt1">
                <a:alpha val="96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10"/>
          <p:cNvSpPr txBox="1"/>
          <p:nvPr>
            <p:ph idx="1" type="body"/>
          </p:nvPr>
        </p:nvSpPr>
        <p:spPr>
          <a:xfrm>
            <a:off x="812725" y="4305375"/>
            <a:ext cx="6936000" cy="523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104" name="Google Shape;104;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pt-B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focus">
    <p:bg>
      <p:bgPr>
        <a:solidFill>
          <a:schemeClr val="dk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1pPr>
            <a:lvl2pPr lvl="1">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2pPr>
            <a:lvl3pPr lvl="2">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3pPr>
            <a:lvl4pPr lvl="3">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4pPr>
            <a:lvl5pPr lvl="4">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5pPr>
            <a:lvl6pPr lvl="5">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6pPr>
            <a:lvl7pPr lvl="6">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7pPr>
            <a:lvl8pPr lvl="7">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8pPr>
            <a:lvl9pPr lvl="8">
              <a:spcBef>
                <a:spcPts val="0"/>
              </a:spcBef>
              <a:spcAft>
                <a:spcPts val="0"/>
              </a:spcAft>
              <a:buClr>
                <a:schemeClr val="lt1"/>
              </a:buClr>
              <a:buSzPts val="2800"/>
              <a:buFont typeface="Montserrat"/>
              <a:buNone/>
              <a:defRPr sz="2800">
                <a:solidFill>
                  <a:schemeClr val="lt1"/>
                </a:solidFill>
                <a:latin typeface="Montserrat"/>
                <a:ea typeface="Montserrat"/>
                <a:cs typeface="Montserrat"/>
                <a:sym typeface="Montserrat"/>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lt1"/>
              </a:buClr>
              <a:buSzPts val="1300"/>
              <a:buFont typeface="Lato"/>
              <a:buChar char="●"/>
              <a:defRPr sz="1300">
                <a:solidFill>
                  <a:schemeClr val="lt1"/>
                </a:solidFill>
                <a:latin typeface="Lato"/>
                <a:ea typeface="Lato"/>
                <a:cs typeface="Lato"/>
                <a:sym typeface="Lato"/>
              </a:defRPr>
            </a:lvl1pPr>
            <a:lvl2pPr indent="-298450" lvl="1" marL="914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2pPr>
            <a:lvl3pPr indent="-298450" lvl="2" marL="1371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3pPr>
            <a:lvl4pPr indent="-298450" lvl="3" marL="1828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4pPr>
            <a:lvl5pPr indent="-298450" lvl="4" marL="22860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5pPr>
            <a:lvl6pPr indent="-298450" lvl="5" marL="27432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6pPr>
            <a:lvl7pPr indent="-298450" lvl="6" marL="32004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7pPr>
            <a:lvl8pPr indent="-298450" lvl="7" marL="36576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8pPr>
            <a:lvl9pPr indent="-298450" lvl="8" marL="4114800">
              <a:lnSpc>
                <a:spcPct val="115000"/>
              </a:lnSpc>
              <a:spcBef>
                <a:spcPts val="0"/>
              </a:spcBef>
              <a:spcAft>
                <a:spcPts val="0"/>
              </a:spcAft>
              <a:buClr>
                <a:schemeClr val="lt1"/>
              </a:buClr>
              <a:buSzPts val="1100"/>
              <a:buFont typeface="Lato"/>
              <a:buChar char="■"/>
              <a:defRPr sz="1100">
                <a:solidFill>
                  <a:schemeClr val="lt1"/>
                </a:solidFill>
                <a:latin typeface="Lato"/>
                <a:ea typeface="Lato"/>
                <a:cs typeface="Lato"/>
                <a:sym typeface="La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1"/>
                </a:solidFill>
                <a:latin typeface="Lato"/>
                <a:ea typeface="Lato"/>
                <a:cs typeface="Lato"/>
                <a:sym typeface="Lato"/>
              </a:defRPr>
            </a:lvl1pPr>
            <a:lvl2pPr lvl="1" algn="r">
              <a:buNone/>
              <a:defRPr sz="1000">
                <a:solidFill>
                  <a:schemeClr val="lt1"/>
                </a:solidFill>
                <a:latin typeface="Lato"/>
                <a:ea typeface="Lato"/>
                <a:cs typeface="Lato"/>
                <a:sym typeface="Lato"/>
              </a:defRPr>
            </a:lvl2pPr>
            <a:lvl3pPr lvl="2" algn="r">
              <a:buNone/>
              <a:defRPr sz="1000">
                <a:solidFill>
                  <a:schemeClr val="lt1"/>
                </a:solidFill>
                <a:latin typeface="Lato"/>
                <a:ea typeface="Lato"/>
                <a:cs typeface="Lato"/>
                <a:sym typeface="Lato"/>
              </a:defRPr>
            </a:lvl3pPr>
            <a:lvl4pPr lvl="3" algn="r">
              <a:buNone/>
              <a:defRPr sz="1000">
                <a:solidFill>
                  <a:schemeClr val="lt1"/>
                </a:solidFill>
                <a:latin typeface="Lato"/>
                <a:ea typeface="Lato"/>
                <a:cs typeface="Lato"/>
                <a:sym typeface="Lato"/>
              </a:defRPr>
            </a:lvl4pPr>
            <a:lvl5pPr lvl="4" algn="r">
              <a:buNone/>
              <a:defRPr sz="1000">
                <a:solidFill>
                  <a:schemeClr val="lt1"/>
                </a:solidFill>
                <a:latin typeface="Lato"/>
                <a:ea typeface="Lato"/>
                <a:cs typeface="Lato"/>
                <a:sym typeface="Lato"/>
              </a:defRPr>
            </a:lvl5pPr>
            <a:lvl6pPr lvl="5" algn="r">
              <a:buNone/>
              <a:defRPr sz="1000">
                <a:solidFill>
                  <a:schemeClr val="lt1"/>
                </a:solidFill>
                <a:latin typeface="Lato"/>
                <a:ea typeface="Lato"/>
                <a:cs typeface="Lato"/>
                <a:sym typeface="Lato"/>
              </a:defRPr>
            </a:lvl6pPr>
            <a:lvl7pPr lvl="6" algn="r">
              <a:buNone/>
              <a:defRPr sz="1000">
                <a:solidFill>
                  <a:schemeClr val="lt1"/>
                </a:solidFill>
                <a:latin typeface="Lato"/>
                <a:ea typeface="Lato"/>
                <a:cs typeface="Lato"/>
                <a:sym typeface="Lato"/>
              </a:defRPr>
            </a:lvl7pPr>
            <a:lvl8pPr lvl="7" algn="r">
              <a:buNone/>
              <a:defRPr sz="1000">
                <a:solidFill>
                  <a:schemeClr val="lt1"/>
                </a:solidFill>
                <a:latin typeface="Lato"/>
                <a:ea typeface="Lato"/>
                <a:cs typeface="Lato"/>
                <a:sym typeface="Lato"/>
              </a:defRPr>
            </a:lvl8pPr>
            <a:lvl9pPr lvl="8" algn="r">
              <a:buNone/>
              <a:defRPr sz="1000">
                <a:solidFill>
                  <a:schemeClr val="l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pt-BR"/>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7.xml"/><Relationship Id="rId3" Type="http://schemas.openxmlformats.org/officeDocument/2006/relationships/image" Target="../media/image4.jp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8.xml"/><Relationship Id="rId3"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13"/>
          <p:cNvSpPr txBox="1"/>
          <p:nvPr>
            <p:ph type="ctrTitle"/>
          </p:nvPr>
        </p:nvSpPr>
        <p:spPr>
          <a:xfrm>
            <a:off x="3537150" y="1551575"/>
            <a:ext cx="5017500" cy="15789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Regras de </a:t>
            </a:r>
            <a:r>
              <a:rPr lang="pt-BR"/>
              <a:t>associação</a:t>
            </a:r>
            <a:endParaRPr/>
          </a:p>
        </p:txBody>
      </p:sp>
      <p:sp>
        <p:nvSpPr>
          <p:cNvPr id="135" name="Google Shape;135;p13"/>
          <p:cNvSpPr txBox="1"/>
          <p:nvPr>
            <p:ph idx="1" type="subTitle"/>
          </p:nvPr>
        </p:nvSpPr>
        <p:spPr>
          <a:xfrm>
            <a:off x="5083950" y="3924925"/>
            <a:ext cx="3470700" cy="506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14"/>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Dados Utilizados</a:t>
            </a:r>
            <a:endParaRPr/>
          </a:p>
        </p:txBody>
      </p:sp>
      <p:sp>
        <p:nvSpPr>
          <p:cNvPr id="141" name="Google Shape;141;p14"/>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Para esta análise, utilizei um conjunto de dados  do  </a:t>
            </a:r>
            <a:r>
              <a:rPr lang="pt-BR"/>
              <a:t>cadúnico</a:t>
            </a:r>
            <a:r>
              <a:rPr lang="pt-BR"/>
              <a:t> que  </a:t>
            </a:r>
            <a:r>
              <a:rPr lang="pt-BR"/>
              <a:t>contém</a:t>
            </a:r>
            <a:r>
              <a:rPr lang="pt-BR"/>
              <a:t> informações sobre famílias, incluindo características demográficas, socioeconômicas e de habitação. O conjunto de dados original é extenso, contendo informações detalhadas sobre milhares de famílias.</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15"/>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Porcentagem de Dados Utilizados:</a:t>
            </a:r>
            <a:endParaRPr/>
          </a:p>
        </p:txBody>
      </p:sp>
      <p:sp>
        <p:nvSpPr>
          <p:cNvPr id="147" name="Google Shape;147;p15"/>
          <p:cNvSpPr txBox="1"/>
          <p:nvPr>
            <p:ph idx="1" type="body"/>
          </p:nvPr>
        </p:nvSpPr>
        <p:spPr>
          <a:xfrm>
            <a:off x="1297500" y="1567550"/>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lang="pt-BR"/>
              <a:t>Para a análise, foi utilizado 50% da base de dados original, amostrados aleatoriamente, garantindo a representatividade dos dados.</a:t>
            </a:r>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1" name="Shape 151"/>
        <p:cNvGrpSpPr/>
        <p:nvPr/>
      </p:nvGrpSpPr>
      <p:grpSpPr>
        <a:xfrm>
          <a:off x="0" y="0"/>
          <a:ext cx="0" cy="0"/>
          <a:chOff x="0" y="0"/>
          <a:chExt cx="0" cy="0"/>
        </a:xfrm>
      </p:grpSpPr>
      <p:sp>
        <p:nvSpPr>
          <p:cNvPr id="152" name="Google Shape;152;p16"/>
          <p:cNvSpPr txBox="1"/>
          <p:nvPr>
            <p:ph type="title"/>
          </p:nvPr>
        </p:nvSpPr>
        <p:spPr>
          <a:xfrm>
            <a:off x="1297500" y="393750"/>
            <a:ext cx="7038900" cy="9141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pt-BR"/>
              <a:t>Técnicas Utilizadas:</a:t>
            </a:r>
            <a:endParaRPr/>
          </a:p>
        </p:txBody>
      </p:sp>
      <p:sp>
        <p:nvSpPr>
          <p:cNvPr id="153" name="Google Shape;153;p16"/>
          <p:cNvSpPr txBox="1"/>
          <p:nvPr>
            <p:ph idx="1" type="body"/>
          </p:nvPr>
        </p:nvSpPr>
        <p:spPr>
          <a:xfrm>
            <a:off x="1247075" y="1485625"/>
            <a:ext cx="7038900" cy="291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b="1" lang="pt-BR" sz="1100">
                <a:latin typeface="Arial"/>
                <a:ea typeface="Arial"/>
                <a:cs typeface="Arial"/>
                <a:sym typeface="Arial"/>
              </a:rPr>
              <a:t>Pré-processamento de Dados:</a:t>
            </a:r>
            <a:r>
              <a:rPr lang="pt-BR" sz="1100">
                <a:latin typeface="Arial"/>
                <a:ea typeface="Arial"/>
                <a:cs typeface="Arial"/>
                <a:sym typeface="Arial"/>
              </a:rPr>
              <a:t> Antes de realizar qualquer análise, realizamos um pré-processamento nos dados, incluindo a transformação de variáveis ​​categóricas em formato apropriado e a seleção das colunas relevantes para nossa análise de associação.</a:t>
            </a:r>
            <a:endParaRPr sz="1100">
              <a:latin typeface="Arial"/>
              <a:ea typeface="Arial"/>
              <a:cs typeface="Arial"/>
              <a:sym typeface="Arial"/>
            </a:endParaRPr>
          </a:p>
          <a:p>
            <a:pPr indent="0" lvl="0" marL="0" rtl="0" algn="l">
              <a:spcBef>
                <a:spcPts val="1200"/>
              </a:spcBef>
              <a:spcAft>
                <a:spcPts val="0"/>
              </a:spcAft>
              <a:buNone/>
            </a:pPr>
            <a:r>
              <a:rPr b="1" lang="pt-BR" sz="1100">
                <a:latin typeface="Arial"/>
                <a:ea typeface="Arial"/>
                <a:cs typeface="Arial"/>
                <a:sym typeface="Arial"/>
              </a:rPr>
              <a:t>Análise de Associação (Apriori):</a:t>
            </a:r>
            <a:r>
              <a:rPr lang="pt-BR" sz="1100">
                <a:latin typeface="Arial"/>
                <a:ea typeface="Arial"/>
                <a:cs typeface="Arial"/>
                <a:sym typeface="Arial"/>
              </a:rPr>
              <a:t> Utilizamos o algoritmo Apriori, uma técnica popular para mineração de regras de associação, para descobrir padrões interessantes nos dados. Este algoritmo nos permite identificar relações entre os diferentes atributos das famílias, como características da habitação e demografia familiar.</a:t>
            </a:r>
            <a:endParaRPr sz="1100">
              <a:latin typeface="Arial"/>
              <a:ea typeface="Arial"/>
              <a:cs typeface="Arial"/>
              <a:sym typeface="Arial"/>
            </a:endParaRPr>
          </a:p>
          <a:p>
            <a:pPr indent="0" lvl="0" marL="0" rtl="0" algn="l">
              <a:spcBef>
                <a:spcPts val="1200"/>
              </a:spcBef>
              <a:spcAft>
                <a:spcPts val="0"/>
              </a:spcAft>
              <a:buNone/>
            </a:pPr>
            <a:r>
              <a:rPr b="1" lang="pt-BR" sz="1100">
                <a:latin typeface="Arial"/>
                <a:ea typeface="Arial"/>
                <a:cs typeface="Arial"/>
                <a:sym typeface="Arial"/>
              </a:rPr>
              <a:t>Visualização de Dados:</a:t>
            </a:r>
            <a:r>
              <a:rPr lang="pt-BR" sz="1100">
                <a:latin typeface="Arial"/>
                <a:ea typeface="Arial"/>
                <a:cs typeface="Arial"/>
                <a:sym typeface="Arial"/>
              </a:rPr>
              <a:t> Além da análise quantitativa, também empregamos técnicas de visualização de dados para apresentar os resultados de forma clara e compreensível. Isso inclui a criação de gráficos de barras para destacar as regras de associação mais relevantes e insights derivados da análise.</a:t>
            </a:r>
            <a:endParaRPr sz="1100">
              <a:latin typeface="Arial"/>
              <a:ea typeface="Arial"/>
              <a:cs typeface="Arial"/>
              <a:sym typeface="Arial"/>
            </a:endParaRPr>
          </a:p>
          <a:p>
            <a:pPr indent="0" lvl="0" marL="0" rtl="0" algn="l">
              <a:spcBef>
                <a:spcPts val="1200"/>
              </a:spcBef>
              <a:spcAft>
                <a:spcPts val="1200"/>
              </a:spcAft>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7" name="Shape 157"/>
        <p:cNvGrpSpPr/>
        <p:nvPr/>
      </p:nvGrpSpPr>
      <p:grpSpPr>
        <a:xfrm>
          <a:off x="0" y="0"/>
          <a:ext cx="0" cy="0"/>
          <a:chOff x="0" y="0"/>
          <a:chExt cx="0" cy="0"/>
        </a:xfrm>
      </p:grpSpPr>
      <p:pic>
        <p:nvPicPr>
          <p:cNvPr id="158" name="Google Shape;158;p17"/>
          <p:cNvPicPr preferRelativeResize="0"/>
          <p:nvPr/>
        </p:nvPicPr>
        <p:blipFill>
          <a:blip r:embed="rId3">
            <a:alphaModFix/>
          </a:blip>
          <a:stretch>
            <a:fillRect/>
          </a:stretch>
        </p:blipFill>
        <p:spPr>
          <a:xfrm>
            <a:off x="0" y="5005"/>
            <a:ext cx="9144001" cy="513849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pic>
        <p:nvPicPr>
          <p:cNvPr id="163" name="Google Shape;163;p18"/>
          <p:cNvPicPr preferRelativeResize="0"/>
          <p:nvPr/>
        </p:nvPicPr>
        <p:blipFill>
          <a:blip r:embed="rId3">
            <a:alphaModFix/>
          </a:blip>
          <a:stretch>
            <a:fillRect/>
          </a:stretch>
        </p:blipFill>
        <p:spPr>
          <a:xfrm>
            <a:off x="0" y="922650"/>
            <a:ext cx="9143999" cy="3298175"/>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7" name="Shape 167"/>
        <p:cNvGrpSpPr/>
        <p:nvPr/>
      </p:nvGrpSpPr>
      <p:grpSpPr>
        <a:xfrm>
          <a:off x="0" y="0"/>
          <a:ext cx="0" cy="0"/>
          <a:chOff x="0" y="0"/>
          <a:chExt cx="0" cy="0"/>
        </a:xfrm>
      </p:grpSpPr>
      <p:pic>
        <p:nvPicPr>
          <p:cNvPr id="168" name="Google Shape;168;p19"/>
          <p:cNvPicPr preferRelativeResize="0"/>
          <p:nvPr/>
        </p:nvPicPr>
        <p:blipFill>
          <a:blip r:embed="rId3">
            <a:alphaModFix/>
          </a:blip>
          <a:stretch>
            <a:fillRect/>
          </a:stretch>
        </p:blipFill>
        <p:spPr>
          <a:xfrm>
            <a:off x="0" y="57425"/>
            <a:ext cx="9143999" cy="50273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2" name="Shape 172"/>
        <p:cNvGrpSpPr/>
        <p:nvPr/>
      </p:nvGrpSpPr>
      <p:grpSpPr>
        <a:xfrm>
          <a:off x="0" y="0"/>
          <a:ext cx="0" cy="0"/>
          <a:chOff x="0" y="0"/>
          <a:chExt cx="0" cy="0"/>
        </a:xfrm>
      </p:grpSpPr>
      <p:pic>
        <p:nvPicPr>
          <p:cNvPr id="173" name="Google Shape;173;p20"/>
          <p:cNvPicPr preferRelativeResize="0"/>
          <p:nvPr/>
        </p:nvPicPr>
        <p:blipFill>
          <a:blip r:embed="rId3">
            <a:alphaModFix/>
          </a:blip>
          <a:stretch>
            <a:fillRect/>
          </a:stretch>
        </p:blipFill>
        <p:spPr>
          <a:xfrm>
            <a:off x="0" y="70425"/>
            <a:ext cx="9229900" cy="4964449"/>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Focus">
  <a:themeElements>
    <a:clrScheme name="Focus">
      <a:dk1>
        <a:srgbClr val="1B212C"/>
      </a:dk1>
      <a:lt1>
        <a:srgbClr val="FFFFFF"/>
      </a:lt1>
      <a:dk2>
        <a:srgbClr val="D9D9D9"/>
      </a:dk2>
      <a:lt2>
        <a:srgbClr val="82C7A5"/>
      </a:lt2>
      <a:accent1>
        <a:srgbClr val="0145AC"/>
      </a:accent1>
      <a:accent2>
        <a:srgbClr val="EECE1A"/>
      </a:accent2>
      <a:accent3>
        <a:srgbClr val="4E5567"/>
      </a:accent3>
      <a:accent4>
        <a:srgbClr val="F4D6AD"/>
      </a:accent4>
      <a:accent5>
        <a:srgbClr val="7890CD"/>
      </a:accent5>
      <a:accent6>
        <a:srgbClr val="F15E22"/>
      </a:accent6>
      <a:hlink>
        <a:srgbClr val="7890CD"/>
      </a:hlink>
      <a:folHlink>
        <a:srgbClr val="7890C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