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308" r:id="rId7"/>
    <p:sldId id="309" r:id="rId8"/>
    <p:sldId id="307" r:id="rId9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9751" autoAdjust="0"/>
  </p:normalViewPr>
  <p:slideViewPr>
    <p:cSldViewPr snapToGrid="0">
      <p:cViewPr>
        <p:scale>
          <a:sx n="66" d="100"/>
          <a:sy n="66" d="100"/>
        </p:scale>
        <p:origin x="-2934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815975"/>
            <a:ext cx="5365750" cy="4024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0078" y="5098053"/>
            <a:ext cx="6080261" cy="48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98376" cy="5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02041" y="0"/>
            <a:ext cx="3298376" cy="5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96467"/>
            <a:ext cx="3298376" cy="5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02041" y="10196467"/>
            <a:ext cx="3298376" cy="5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/>
            <a:fld id="{00000000-1234-1234-1234-123412341234}" type="slidenum">
              <a:rPr lang="pt-BR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‹nº›</a:t>
            </a:fld>
            <a:endParaRPr lang="pt-BR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228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7238"/>
            <a:ext cx="4973638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0089" y="4723297"/>
            <a:ext cx="5445415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92" tIns="47709" rIns="95092" bIns="47709" anchor="ctr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17" name="Google Shape;117;p1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29" name="Google Shape;129;p2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37" name="Google Shape;137;p3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3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46" name="Google Shape;146;p4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46" name="Google Shape;146;p4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146" name="Google Shape;146;p4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76813" cy="3732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50:notes"/>
          <p:cNvSpPr txBox="1">
            <a:spLocks noGrp="1"/>
          </p:cNvSpPr>
          <p:nvPr>
            <p:ph type="body" idx="1"/>
          </p:nvPr>
        </p:nvSpPr>
        <p:spPr>
          <a:xfrm>
            <a:off x="908112" y="4723297"/>
            <a:ext cx="4989007" cy="447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marL="0" indent="0"/>
            <a:endParaRPr sz="2000"/>
          </a:p>
        </p:txBody>
      </p:sp>
      <p:sp>
        <p:nvSpPr>
          <p:cNvPr id="558" name="Google Shape;558;p50:notes"/>
          <p:cNvSpPr txBox="1"/>
          <p:nvPr/>
        </p:nvSpPr>
        <p:spPr>
          <a:xfrm>
            <a:off x="3856129" y="9446955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b" anchorCtr="0">
            <a:noAutofit/>
          </a:bodyPr>
          <a:lstStyle/>
          <a:p>
            <a:pPr algn="r"/>
            <a:fld id="{00000000-1234-1234-1234-123412341234}" type="slidenum"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50:notes"/>
          <p:cNvSpPr txBox="1"/>
          <p:nvPr/>
        </p:nvSpPr>
        <p:spPr>
          <a:xfrm>
            <a:off x="3856129" y="0"/>
            <a:ext cx="2949102" cy="4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555" tIns="46278" rIns="92555" bIns="46278" anchor="t" anchorCtr="0">
            <a:noAutofit/>
          </a:bodyPr>
          <a:lstStyle/>
          <a:p>
            <a:pPr algn="r"/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21/10/2019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640" cy="685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277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640" cy="6859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1271520" y="1406520"/>
            <a:ext cx="181080" cy="104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947920" y="3212640"/>
            <a:ext cx="302940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Outubro 2019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3399"/>
                </a:solidFill>
                <a:latin typeface="Trebuchet MS"/>
                <a:ea typeface="Trebuchet MS"/>
                <a:cs typeface="Trebuchet MS"/>
                <a:sym typeface="Trebuchet MS"/>
              </a:rPr>
              <a:t>Macael Martinello DFT/SR2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400" y="5510880"/>
            <a:ext cx="2526120" cy="10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5200" y="4256280"/>
            <a:ext cx="1856880" cy="75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6822720" y="5007240"/>
            <a:ext cx="19414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Instituto de Gestão e Tecnologia da Informação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662560"/>
            <a:ext cx="5425560" cy="281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7"/>
          <p:cNvSpPr/>
          <p:nvPr/>
        </p:nvSpPr>
        <p:spPr>
          <a:xfrm>
            <a:off x="193005" y="0"/>
            <a:ext cx="5351451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2;p28"/>
          <p:cNvSpPr txBox="1"/>
          <p:nvPr/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  COMPUTACIONAL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computacional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457200" y="1698120"/>
            <a:ext cx="8127720" cy="515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</a:pPr>
            <a:r>
              <a:rPr lang="pt-BR" sz="2800" dirty="0" err="1" smtClean="0">
                <a:solidFill>
                  <a:srgbClr val="29527B"/>
                </a:solidFill>
                <a:latin typeface="Trebuchet MS"/>
                <a:sym typeface="Trebuchet MS"/>
              </a:rPr>
              <a:t>Where’s</a:t>
            </a:r>
            <a:r>
              <a:rPr lang="pt-BR" sz="2800" dirty="0" smtClean="0">
                <a:solidFill>
                  <a:srgbClr val="29527B"/>
                </a:solidFill>
                <a:latin typeface="Trebuchet MS"/>
                <a:sym typeface="Trebuchet MS"/>
              </a:rPr>
              <a:t> Wally? </a:t>
            </a: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 smtClean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35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</a:pPr>
            <a:r>
              <a:rPr lang="pt-BR" sz="2000" b="1" dirty="0" smtClean="0">
                <a:solidFill>
                  <a:srgbClr val="29527B"/>
                </a:solidFill>
                <a:latin typeface="Trebuchet MS"/>
                <a:sym typeface="Trebuchet MS"/>
              </a:rPr>
              <a:t>Sugestões: </a:t>
            </a: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 smtClean="0">
                <a:solidFill>
                  <a:srgbClr val="29527B"/>
                </a:solidFill>
                <a:latin typeface="Trebuchet MS"/>
                <a:sym typeface="Trebuchet MS"/>
              </a:rPr>
              <a:t>CNN</a:t>
            </a: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 smtClean="0">
                <a:solidFill>
                  <a:srgbClr val="29527B"/>
                </a:solidFill>
                <a:latin typeface="Trebuchet MS"/>
                <a:sym typeface="Trebuchet MS"/>
              </a:rPr>
              <a:t>Data </a:t>
            </a:r>
            <a:r>
              <a:rPr lang="pt-BR" sz="2000" dirty="0" err="1" smtClean="0">
                <a:solidFill>
                  <a:srgbClr val="29527B"/>
                </a:solidFill>
                <a:latin typeface="Trebuchet MS"/>
                <a:sym typeface="Trebuchet MS"/>
              </a:rPr>
              <a:t>augmentation</a:t>
            </a:r>
            <a:endParaRPr lang="pt-BR" sz="2000" dirty="0" smtClean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 err="1" smtClean="0">
                <a:solidFill>
                  <a:srgbClr val="29527B"/>
                </a:solidFill>
                <a:latin typeface="Trebuchet MS"/>
                <a:sym typeface="Trebuchet MS"/>
              </a:rPr>
              <a:t>Transfer</a:t>
            </a:r>
            <a:r>
              <a:rPr lang="pt-BR" sz="2000" dirty="0" smtClean="0">
                <a:solidFill>
                  <a:srgbClr val="29527B"/>
                </a:solidFill>
                <a:latin typeface="Trebuchet MS"/>
                <a:sym typeface="Trebuchet MS"/>
              </a:rPr>
              <a:t> Learning</a:t>
            </a:r>
          </a:p>
          <a:p>
            <a:pPr marL="266759" lvl="0" indent="-266400"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www.kaggle.com</a:t>
            </a:r>
            <a:endParaRPr lang="pt-BR" sz="2000" dirty="0" smtClean="0"/>
          </a:p>
          <a:p>
            <a:pPr marL="266759" lvl="0" indent="-266400"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>
                <a:hlinkClick r:id="rId4"/>
              </a:rPr>
              <a:t>https://colab.research.google.com</a:t>
            </a:r>
            <a:r>
              <a:rPr lang="pt-BR" sz="2000" dirty="0" smtClean="0">
                <a:hlinkClick r:id="rId4"/>
              </a:rPr>
              <a:t>/</a:t>
            </a:r>
            <a:endParaRPr lang="pt-BR" sz="2000" dirty="0" smtClean="0"/>
          </a:p>
          <a:p>
            <a:pPr marL="266759" indent="-266400"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>
                <a:solidFill>
                  <a:srgbClr val="29527B"/>
                </a:solidFill>
                <a:latin typeface="Trebuchet MS"/>
              </a:rPr>
              <a:t>TPU</a:t>
            </a:r>
          </a:p>
          <a:p>
            <a:pPr marL="266759" indent="-266400"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>
              <a:solidFill>
                <a:srgbClr val="29527B"/>
              </a:solidFill>
              <a:latin typeface="Trebuchet MS"/>
            </a:endParaRPr>
          </a:p>
          <a:p>
            <a:pPr marL="266759" indent="-266400"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>
              <a:solidFill>
                <a:srgbClr val="29527B"/>
              </a:solidFill>
              <a:latin typeface="Trebuchet MS"/>
            </a:endParaRPr>
          </a:p>
          <a:p>
            <a:pPr marL="266759" indent="-266400">
              <a:buClr>
                <a:srgbClr val="FF9900"/>
              </a:buClr>
              <a:buSzPts val="2000"/>
              <a:buFont typeface="Noto Sans Symbols"/>
              <a:buChar char="▪"/>
            </a:pPr>
            <a:r>
              <a:rPr lang="pt-BR" sz="2000" dirty="0">
                <a:solidFill>
                  <a:srgbClr val="29527B"/>
                </a:solidFill>
                <a:latin typeface="Trebuchet MS"/>
              </a:rPr>
              <a:t>‘Consultoria’: </a:t>
            </a:r>
            <a:br>
              <a:rPr lang="pt-BR" sz="2000" dirty="0">
                <a:solidFill>
                  <a:srgbClr val="29527B"/>
                </a:solidFill>
                <a:latin typeface="Trebuchet MS"/>
              </a:rPr>
            </a:br>
            <a:r>
              <a:rPr lang="pt-BR" sz="2000" i="1" dirty="0" err="1">
                <a:solidFill>
                  <a:srgbClr val="29527B"/>
                </a:solidFill>
                <a:latin typeface="Trebuchet MS"/>
              </a:rPr>
              <a:t>due</a:t>
            </a:r>
            <a:r>
              <a:rPr lang="pt-BR" sz="2000" i="1" dirty="0">
                <a:solidFill>
                  <a:srgbClr val="29527B"/>
                </a:solidFill>
                <a:latin typeface="Trebuchet MS"/>
              </a:rPr>
              <a:t> </a:t>
            </a:r>
            <a:r>
              <a:rPr lang="pt-BR" sz="2000" i="1" dirty="0" err="1">
                <a:solidFill>
                  <a:srgbClr val="29527B"/>
                </a:solidFill>
                <a:latin typeface="Trebuchet MS"/>
              </a:rPr>
              <a:t>bottiglie</a:t>
            </a:r>
            <a:r>
              <a:rPr lang="pt-BR" sz="2000" i="1" dirty="0">
                <a:solidFill>
                  <a:srgbClr val="29527B"/>
                </a:solidFill>
                <a:latin typeface="Trebuchet MS"/>
              </a:rPr>
              <a:t> </a:t>
            </a:r>
            <a:r>
              <a:rPr lang="pt-BR" sz="2000" i="1" dirty="0" err="1">
                <a:solidFill>
                  <a:srgbClr val="29527B"/>
                </a:solidFill>
                <a:latin typeface="Trebuchet MS"/>
              </a:rPr>
              <a:t>di</a:t>
            </a:r>
            <a:r>
              <a:rPr lang="pt-BR" sz="2000" i="1" dirty="0">
                <a:solidFill>
                  <a:srgbClr val="29527B"/>
                </a:solidFill>
                <a:latin typeface="Trebuchet MS"/>
              </a:rPr>
              <a:t> </a:t>
            </a:r>
            <a:r>
              <a:rPr lang="pt-BR" sz="2000" i="1" dirty="0" err="1">
                <a:solidFill>
                  <a:srgbClr val="29527B"/>
                </a:solidFill>
                <a:latin typeface="Trebuchet MS"/>
              </a:rPr>
              <a:t>vino</a:t>
            </a:r>
            <a:r>
              <a:rPr lang="pt-BR" sz="2000" i="1" dirty="0">
                <a:solidFill>
                  <a:srgbClr val="29527B"/>
                </a:solidFill>
                <a:latin typeface="Trebuchet MS"/>
              </a:rPr>
              <a:t>!</a:t>
            </a:r>
          </a:p>
          <a:p>
            <a:pPr marL="266759" lvl="0" indent="-266400"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 smtClean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266759" lvl="1" indent="-266400"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2000" dirty="0" smtClean="0">
              <a:solidFill>
                <a:srgbClr val="29527B"/>
              </a:solidFill>
              <a:latin typeface="Trebuchet MS"/>
              <a:sym typeface="Trebuchet MS"/>
            </a:endParaRPr>
          </a:p>
          <a:p>
            <a:pPr marL="266759" marR="0" lvl="0" indent="-26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▪"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60" y="1626081"/>
            <a:ext cx="4629240" cy="52315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000" y="0"/>
            <a:ext cx="93913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>
            <a:off x="1584000" y="3084480"/>
            <a:ext cx="5879880" cy="7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strike="noStrike" dirty="0" smtClean="0">
                <a:solidFill>
                  <a:srgbClr val="24496E"/>
                </a:solidFill>
                <a:latin typeface="Trebuchet MS"/>
                <a:ea typeface="Trebuchet MS"/>
                <a:cs typeface="Trebuchet MS"/>
                <a:sym typeface="Trebuchet MS"/>
              </a:rPr>
              <a:t>Premiação</a:t>
            </a:r>
            <a:endParaRPr sz="3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 t="63899"/>
          <a:stretch/>
        </p:blipFill>
        <p:spPr>
          <a:xfrm>
            <a:off x="-162000" y="3794760"/>
            <a:ext cx="9391320" cy="247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strike="noStrike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  <a:sym typeface="Trebuchet MS"/>
              </a:rPr>
              <a:t>Primeiro lugar</a:t>
            </a:r>
            <a:endParaRPr sz="2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447120" y="1590120"/>
            <a:ext cx="81277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strike="noStrike" dirty="0">
              <a:solidFill>
                <a:srgbClr val="29527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pt-BR" sz="2400" dirty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Caixa </a:t>
            </a:r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de vinho </a:t>
            </a:r>
            <a:r>
              <a:rPr lang="pt-BR" sz="2400" dirty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(</a:t>
            </a:r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com vinho) Reserva </a:t>
            </a:r>
            <a:r>
              <a:rPr lang="pt-BR" sz="2400" dirty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familiar </a:t>
            </a:r>
            <a:r>
              <a:rPr lang="pt-BR" sz="2400" dirty="0" err="1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Merlot</a:t>
            </a:r>
            <a:r>
              <a:rPr lang="pt-BR" sz="2400" dirty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 2018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1800" b="1" strike="noStrike" dirty="0">
              <a:solidFill>
                <a:srgbClr val="29527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Google Shape;142;p29"/>
          <p:cNvPicPr preferRelativeResize="0"/>
          <p:nvPr/>
        </p:nvPicPr>
        <p:blipFill rotWithShape="1">
          <a:blip r:embed="rId3">
            <a:alphaModFix/>
          </a:blip>
          <a:srcRect t="63899"/>
          <a:stretch/>
        </p:blipFill>
        <p:spPr>
          <a:xfrm>
            <a:off x="0" y="4404348"/>
            <a:ext cx="9144000" cy="247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4" y="3027363"/>
            <a:ext cx="1918607" cy="234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53" y="2644557"/>
            <a:ext cx="32861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strike="noStrike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  <a:sym typeface="Trebuchet MS"/>
              </a:rPr>
              <a:t>Segundo lugar</a:t>
            </a:r>
            <a:endParaRPr sz="2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447120" y="1590120"/>
            <a:ext cx="81277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strike="noStrike" dirty="0">
              <a:solidFill>
                <a:srgbClr val="29527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Temperos em cápsulas </a:t>
            </a:r>
            <a:endParaRPr lang="pt-BR" sz="2400" dirty="0">
              <a:solidFill>
                <a:srgbClr val="29527B"/>
              </a:solidFill>
              <a:latin typeface="Trebuchet MS"/>
              <a:ea typeface="Trebuchet MS"/>
              <a:cs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1800" b="1" strike="noStrike" dirty="0">
              <a:solidFill>
                <a:srgbClr val="29527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142;p29"/>
          <p:cNvPicPr preferRelativeResize="0"/>
          <p:nvPr/>
        </p:nvPicPr>
        <p:blipFill rotWithShape="1">
          <a:blip r:embed="rId3">
            <a:alphaModFix/>
          </a:blip>
          <a:srcRect t="63899"/>
          <a:stretch/>
        </p:blipFill>
        <p:spPr>
          <a:xfrm>
            <a:off x="0" y="4404348"/>
            <a:ext cx="9144000" cy="247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2632"/>
            <a:ext cx="5715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53" y="3004173"/>
            <a:ext cx="2876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3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2;p29"/>
          <p:cNvPicPr preferRelativeResize="0"/>
          <p:nvPr/>
        </p:nvPicPr>
        <p:blipFill rotWithShape="1">
          <a:blip r:embed="rId3">
            <a:alphaModFix/>
          </a:blip>
          <a:srcRect t="63899"/>
          <a:stretch/>
        </p:blipFill>
        <p:spPr>
          <a:xfrm>
            <a:off x="0" y="4404348"/>
            <a:ext cx="9144000" cy="247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463680" y="114480"/>
            <a:ext cx="810216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strike="noStrike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  <a:sym typeface="Trebuchet MS"/>
              </a:rPr>
              <a:t>Terceiro lugar</a:t>
            </a:r>
            <a:endParaRPr sz="2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447120" y="1451429"/>
            <a:ext cx="8127720" cy="466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Cachaça </a:t>
            </a:r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Artesanal Orgânica </a:t>
            </a:r>
            <a:r>
              <a:rPr lang="pt-BR" sz="2400" b="1" dirty="0" err="1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Chiesa</a:t>
            </a:r>
            <a:r>
              <a:rPr lang="pt-BR" sz="2400" b="1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 </a:t>
            </a:r>
          </a:p>
          <a:p>
            <a:pPr algn="ctr"/>
            <a:r>
              <a:rPr lang="pt-BR" sz="2400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da </a:t>
            </a:r>
            <a:r>
              <a:rPr lang="pt-BR" sz="2400" b="1" dirty="0" smtClean="0">
                <a:solidFill>
                  <a:srgbClr val="29527B"/>
                </a:solidFill>
                <a:latin typeface="Trebuchet MS"/>
                <a:ea typeface="Trebuchet MS"/>
                <a:cs typeface="Trebuchet MS"/>
              </a:rPr>
              <a:t>Destilaria Martinello: SAFRA 79</a:t>
            </a:r>
            <a:endParaRPr sz="1800" b="1" strike="noStrike" dirty="0">
              <a:solidFill>
                <a:srgbClr val="29527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1" y="2365819"/>
            <a:ext cx="5989573" cy="44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61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000" y="0"/>
            <a:ext cx="939132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2;p29"/>
          <p:cNvPicPr preferRelativeResize="0"/>
          <p:nvPr/>
        </p:nvPicPr>
        <p:blipFill rotWithShape="1">
          <a:blip r:embed="rId3">
            <a:alphaModFix/>
          </a:blip>
          <a:srcRect t="63899"/>
          <a:stretch/>
        </p:blipFill>
        <p:spPr>
          <a:xfrm>
            <a:off x="-145440" y="3261137"/>
            <a:ext cx="9374760" cy="2476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8"/>
          <p:cNvSpPr/>
          <p:nvPr/>
        </p:nvSpPr>
        <p:spPr>
          <a:xfrm>
            <a:off x="261257" y="2837880"/>
            <a:ext cx="8519885" cy="263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strike="noStrike" dirty="0">
                <a:solidFill>
                  <a:srgbClr val="24496E"/>
                </a:solidFill>
                <a:latin typeface="Trebuchet MS"/>
                <a:ea typeface="Trebuchet MS"/>
                <a:cs typeface="Trebuchet MS"/>
                <a:sym typeface="Trebuchet MS"/>
              </a:rPr>
              <a:t>Muito Obrigado</a:t>
            </a:r>
            <a:r>
              <a:rPr lang="pt-BR" sz="3200" b="1" strike="noStrike" dirty="0" smtClean="0">
                <a:solidFill>
                  <a:srgbClr val="24496E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200" b="1" dirty="0">
              <a:solidFill>
                <a:srgbClr val="24496E"/>
              </a:solidFill>
              <a:latin typeface="Trebuchet MS"/>
              <a:sym typeface="Trebuchet MS"/>
            </a:endParaRP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strike="noStrike" dirty="0" smtClean="0">
                <a:solidFill>
                  <a:srgbClr val="24496E"/>
                </a:solidFill>
                <a:latin typeface="Trebuchet MS"/>
                <a:ea typeface="Arial"/>
                <a:cs typeface="Arial"/>
                <a:sym typeface="Trebuchet MS"/>
              </a:rPr>
              <a:t>Premiações na(s) festa(s) de final de ano.</a:t>
            </a:r>
            <a:endParaRPr sz="3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strike="noStrike" dirty="0" smtClean="0">
                <a:solidFill>
                  <a:srgbClr val="24496E"/>
                </a:solidFill>
                <a:latin typeface="Trebuchet MS"/>
                <a:ea typeface="Trebuchet MS"/>
                <a:cs typeface="Trebuchet MS"/>
                <a:sym typeface="Trebuchet MS"/>
              </a:rPr>
              <a:t>Dúvidas</a:t>
            </a:r>
            <a:r>
              <a:rPr lang="pt-BR" sz="3200" b="1" strike="noStrike" dirty="0">
                <a:solidFill>
                  <a:srgbClr val="24496E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3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99"/>
      </a:hlink>
      <a:folHlink>
        <a:srgbClr val="00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99"/>
      </a:hlink>
      <a:folHlink>
        <a:srgbClr val="00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99"/>
      </a:hlink>
      <a:folHlink>
        <a:srgbClr val="00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Office PowerPoint</Application>
  <PresentationFormat>Apresentação na tela (4:3)</PresentationFormat>
  <Paragraphs>50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Macael Divan Martinello</dc:creator>
  <cp:lastModifiedBy>Macael Divan Martinello</cp:lastModifiedBy>
  <cp:revision>15</cp:revision>
  <cp:lastPrinted>2019-10-23T11:27:45Z</cp:lastPrinted>
  <dcterms:modified xsi:type="dcterms:W3CDTF">2019-10-24T16:07:01Z</dcterms:modified>
</cp:coreProperties>
</file>