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75507E-7A4E-43E3-89E2-A2F2BBAB6F5A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5330646-E92B-45CA-9B17-D3556B47CE5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058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Extreme </a:t>
            </a:r>
            <a:r>
              <a:rPr lang="pt-BR" dirty="0" err="1"/>
              <a:t>P</a:t>
            </a:r>
            <a:r>
              <a:rPr lang="pt-BR" dirty="0" err="1" smtClean="0"/>
              <a:t>rogamming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“XP”</a:t>
            </a:r>
            <a:br>
              <a:rPr lang="pt-BR" dirty="0" smtClean="0"/>
            </a:br>
            <a:r>
              <a:rPr lang="pt-BR" dirty="0"/>
              <a:t>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Modelo Espiral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7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5567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Ciclo de Vida </a:t>
            </a:r>
            <a:br>
              <a:rPr lang="pt-BR" dirty="0" smtClean="0"/>
            </a:br>
            <a:r>
              <a:rPr lang="pt-BR" dirty="0" smtClean="0"/>
              <a:t>Do </a:t>
            </a:r>
            <a:br>
              <a:rPr lang="pt-BR" dirty="0" smtClean="0"/>
            </a:br>
            <a:r>
              <a:rPr lang="pt-BR" dirty="0" smtClean="0"/>
              <a:t>Extreme </a:t>
            </a:r>
            <a:r>
              <a:rPr lang="pt-BR" dirty="0" err="1" smtClean="0"/>
              <a:t>Progamming</a:t>
            </a:r>
            <a:endParaRPr lang="pt-BR" dirty="0"/>
          </a:p>
        </p:txBody>
      </p:sp>
      <p:pic>
        <p:nvPicPr>
          <p:cNvPr id="4" name="Espaço Reservado para Conteúdo 3" descr="Resultado de imagem para extreme programming ciclo de vida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42319"/>
            <a:ext cx="807720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Etapas </a:t>
            </a:r>
            <a:br>
              <a:rPr lang="pt-BR" dirty="0" smtClean="0"/>
            </a:br>
            <a:r>
              <a:rPr lang="pt-BR" dirty="0" smtClean="0"/>
              <a:t>Do </a:t>
            </a:r>
            <a:br>
              <a:rPr lang="pt-BR" dirty="0" smtClean="0"/>
            </a:br>
            <a:r>
              <a:rPr lang="pt-BR" dirty="0" smtClean="0"/>
              <a:t>Extreme </a:t>
            </a:r>
            <a:r>
              <a:rPr lang="pt-BR" dirty="0" err="1" smtClean="0"/>
              <a:t>Progamming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Pressman são:</a:t>
            </a:r>
          </a:p>
          <a:p>
            <a:r>
              <a:rPr lang="pt-BR" dirty="0" smtClean="0"/>
              <a:t>- Planejamento;</a:t>
            </a:r>
          </a:p>
          <a:p>
            <a:r>
              <a:rPr lang="pt-BR" dirty="0" smtClean="0"/>
              <a:t>- Projeto;</a:t>
            </a:r>
          </a:p>
          <a:p>
            <a:r>
              <a:rPr lang="pt-BR" dirty="0" smtClean="0"/>
              <a:t>- Codificação;</a:t>
            </a:r>
          </a:p>
          <a:p>
            <a:r>
              <a:rPr lang="pt-BR" dirty="0" smtClean="0"/>
              <a:t>- Testes;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2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Vantegens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E </a:t>
            </a:r>
            <a:br>
              <a:rPr lang="pt-BR" dirty="0" smtClean="0"/>
            </a:b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6912768" cy="4709160"/>
          </a:xfrm>
        </p:spPr>
        <p:txBody>
          <a:bodyPr/>
          <a:lstStyle/>
          <a:p>
            <a:r>
              <a:rPr lang="pt-BR" dirty="0" smtClean="0"/>
              <a:t>Vantagem:</a:t>
            </a:r>
          </a:p>
          <a:p>
            <a:pPr algn="just"/>
            <a:r>
              <a:rPr lang="pt-BR" dirty="0"/>
              <a:t>P</a:t>
            </a:r>
            <a:r>
              <a:rPr lang="pt-BR" dirty="0" smtClean="0"/>
              <a:t>rogramação </a:t>
            </a:r>
            <a:r>
              <a:rPr lang="pt-BR" dirty="0"/>
              <a:t>em pares, não se trata simplesmente de dois programadores trabalhado em frente da mesma </a:t>
            </a:r>
            <a:r>
              <a:rPr lang="pt-BR" i="1" dirty="0"/>
              <a:t>workstation </a:t>
            </a:r>
            <a:r>
              <a:rPr lang="pt-BR" dirty="0"/>
              <a:t>desenvolvendo um software. Esta atividade consiste em diversas práticas que vão ajudar a equipe a cumprir com o que foi proposto, num primeiro momento com o </a:t>
            </a:r>
            <a:r>
              <a:rPr lang="pt-BR" dirty="0" smtClean="0"/>
              <a:t>cliente;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60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Vantegens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</a:t>
            </a:r>
            <a:br>
              <a:rPr lang="pt-BR" dirty="0"/>
            </a:br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Desvantagem:</a:t>
            </a:r>
          </a:p>
          <a:p>
            <a:pPr algn="just"/>
            <a:r>
              <a:rPr lang="pt-BR" dirty="0"/>
              <a:t> </a:t>
            </a:r>
            <a:r>
              <a:rPr lang="pt-BR" dirty="0" smtClean="0"/>
              <a:t>A </a:t>
            </a:r>
            <a:r>
              <a:rPr lang="pt-BR" dirty="0"/>
              <a:t>programação em pares sofre com alguns empecilhos na sua implantação. Essas barreiras vêm tanto das empresas como dos próprios </a:t>
            </a:r>
            <a:r>
              <a:rPr lang="pt-BR" dirty="0" smtClean="0"/>
              <a:t>programadores;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0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Ciclo de Vida</a:t>
            </a:r>
            <a:br>
              <a:rPr lang="pt-BR" dirty="0" smtClean="0"/>
            </a:br>
            <a:r>
              <a:rPr lang="pt-BR" dirty="0" smtClean="0"/>
              <a:t>Do</a:t>
            </a:r>
            <a:br>
              <a:rPr lang="pt-BR" dirty="0" smtClean="0"/>
            </a:br>
            <a:r>
              <a:rPr lang="pt-BR" dirty="0" smtClean="0"/>
              <a:t>Modelo Espiral</a:t>
            </a:r>
            <a:endParaRPr lang="pt-BR" dirty="0"/>
          </a:p>
        </p:txBody>
      </p:sp>
      <p:pic>
        <p:nvPicPr>
          <p:cNvPr id="4" name="Espaço Reservado para Conteúdo 3" descr="Modelo Espir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9694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Etapas</a:t>
            </a:r>
            <a:br>
              <a:rPr lang="pt-BR" dirty="0" smtClean="0"/>
            </a:br>
            <a:r>
              <a:rPr lang="pt-BR" dirty="0" smtClean="0"/>
              <a:t>Do </a:t>
            </a:r>
            <a:br>
              <a:rPr lang="pt-BR" dirty="0" smtClean="0"/>
            </a:br>
            <a:r>
              <a:rPr lang="pt-BR" dirty="0" smtClean="0"/>
              <a:t>Modelo Espiral</a:t>
            </a:r>
            <a:endParaRPr lang="pt-BR" dirty="0"/>
          </a:p>
        </p:txBody>
      </p:sp>
      <p:pic>
        <p:nvPicPr>
          <p:cNvPr id="4" name="Espaço Reservado para Conteúdo 3" descr="espiral1.png (541Ã383)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08912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Vantagens</a:t>
            </a:r>
            <a:br>
              <a:rPr lang="pt-BR" dirty="0" smtClean="0"/>
            </a:br>
            <a:r>
              <a:rPr lang="pt-BR" dirty="0" smtClean="0"/>
              <a:t>e</a:t>
            </a:r>
            <a:br>
              <a:rPr lang="pt-BR" dirty="0" smtClean="0"/>
            </a:br>
            <a:r>
              <a:rPr lang="pt-BR" dirty="0" smtClean="0"/>
              <a:t>Desvantagens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Vantagem:</a:t>
            </a:r>
          </a:p>
          <a:p>
            <a:pPr algn="just"/>
            <a:r>
              <a:rPr lang="pt-BR" dirty="0" smtClean="0"/>
              <a:t>Suporta </a:t>
            </a:r>
            <a:r>
              <a:rPr lang="pt-BR" dirty="0"/>
              <a:t>mecanismos de redução de </a:t>
            </a:r>
            <a:r>
              <a:rPr lang="pt-BR" dirty="0" smtClean="0"/>
              <a:t>risco;</a:t>
            </a:r>
            <a:endParaRPr lang="pt-BR" dirty="0"/>
          </a:p>
          <a:p>
            <a:pPr algn="just"/>
            <a:r>
              <a:rPr lang="pt-BR" dirty="0"/>
              <a:t>Inclui </a:t>
            </a:r>
            <a:r>
              <a:rPr lang="pt-BR" dirty="0" smtClean="0"/>
              <a:t>interações;</a:t>
            </a:r>
            <a:endParaRPr lang="pt-BR" dirty="0"/>
          </a:p>
          <a:p>
            <a:pPr algn="just"/>
            <a:r>
              <a:rPr lang="pt-BR" dirty="0"/>
              <a:t>Reflete as práticas reais da engenharia </a:t>
            </a:r>
            <a:r>
              <a:rPr lang="pt-BR" dirty="0" smtClean="0"/>
              <a:t>atual;</a:t>
            </a:r>
          </a:p>
          <a:p>
            <a:endParaRPr lang="pt-BR" sz="3300" dirty="0" smtClean="0"/>
          </a:p>
          <a:p>
            <a:r>
              <a:rPr lang="pt-BR" dirty="0" smtClean="0"/>
              <a:t>Desvantagem:</a:t>
            </a:r>
          </a:p>
          <a:p>
            <a:pPr algn="just"/>
            <a:r>
              <a:rPr lang="pt-BR" dirty="0"/>
              <a:t>Modelos espiral * funcionam melhor para grandes projetos só, onde os custos envolvidos são muito maiores e requisitos de sistema </a:t>
            </a:r>
            <a:r>
              <a:rPr lang="pt-BR" dirty="0" err="1"/>
              <a:t>pré</a:t>
            </a:r>
            <a:r>
              <a:rPr lang="pt-BR" dirty="0"/>
              <a:t> envolve maior nível de </a:t>
            </a:r>
            <a:r>
              <a:rPr lang="pt-BR" dirty="0" smtClean="0"/>
              <a:t>complexidade;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Modelo </a:t>
            </a:r>
            <a:r>
              <a:rPr lang="pt-BR" dirty="0"/>
              <a:t>espiral precisa de habilidade extensa na avaliação de incertezas ou riscos associados ao projeto e sua </a:t>
            </a:r>
            <a:r>
              <a:rPr lang="pt-BR" dirty="0" smtClean="0"/>
              <a:t>redução;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5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</TotalTime>
  <Words>99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Ápice</vt:lpstr>
      <vt:lpstr>Extreme Progamming “XP” E Modelo Espiral</vt:lpstr>
      <vt:lpstr>Ciclo de Vida  Do  Extreme Progamming</vt:lpstr>
      <vt:lpstr>Etapas  Do  Extreme Progamming</vt:lpstr>
      <vt:lpstr>Vantegens  E  Desvantagens</vt:lpstr>
      <vt:lpstr>Vantegens  e Desvantagens</vt:lpstr>
      <vt:lpstr>Ciclo de Vida Do Modelo Espiral</vt:lpstr>
      <vt:lpstr>Etapas Do  Modelo Espiral</vt:lpstr>
      <vt:lpstr>Vantagens e Desvantagens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Progamming “XP” E Modelo Espeiral</dc:title>
  <dc:creator>LHON</dc:creator>
  <cp:lastModifiedBy>LHON</cp:lastModifiedBy>
  <cp:revision>7</cp:revision>
  <dcterms:created xsi:type="dcterms:W3CDTF">2018-04-12T22:23:42Z</dcterms:created>
  <dcterms:modified xsi:type="dcterms:W3CDTF">2018-04-13T01:46:01Z</dcterms:modified>
</cp:coreProperties>
</file>