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462" r:id="rId2"/>
    <p:sldId id="500" r:id="rId3"/>
    <p:sldId id="450" r:id="rId4"/>
    <p:sldId id="501" r:id="rId5"/>
    <p:sldId id="502" r:id="rId6"/>
    <p:sldId id="451" r:id="rId7"/>
    <p:sldId id="489" r:id="rId8"/>
    <p:sldId id="449" r:id="rId9"/>
    <p:sldId id="491" r:id="rId10"/>
    <p:sldId id="492" r:id="rId11"/>
    <p:sldId id="493" r:id="rId12"/>
    <p:sldId id="4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6327" autoAdjust="0"/>
  </p:normalViewPr>
  <p:slideViewPr>
    <p:cSldViewPr snapToGrid="0" showGuides="1">
      <p:cViewPr varScale="1">
        <p:scale>
          <a:sx n="160" d="100"/>
          <a:sy n="160" d="100"/>
        </p:scale>
        <p:origin x="846" y="13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39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02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8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10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04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92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19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18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7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 dirty="0">
                <a:solidFill>
                  <a:schemeClr val="tx1"/>
                </a:solidFill>
              </a:rPr>
              <a:t>User guide </a:t>
            </a:r>
            <a:r>
              <a:rPr lang="en-GB" sz="1800" dirty="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 dirty="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www.designguide.ku.dk/skabeloner/powerpoint/praesentationer/</a:t>
            </a:r>
            <a:endParaRPr lang="en-GB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20/06/2024</a:t>
            </a:fld>
            <a:endParaRPr lang="en-GB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353CCD-CCFC-E64F-9139-067816EB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87BF4D-FADB-7E4A-B37D-A89E5EBBB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Gabriel Boeskov</a:t>
            </a:r>
          </a:p>
          <a:p>
            <a:r>
              <a:rPr lang="en-GB" dirty="0"/>
              <a:t>Bachelor project</a:t>
            </a:r>
          </a:p>
          <a:p>
            <a:r>
              <a:rPr lang="en-GB" dirty="0"/>
              <a:t>25/06/2024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2B609-DC97-CE46-A633-94242427B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8962" y="2610941"/>
            <a:ext cx="4946649" cy="1109335"/>
          </a:xfrm>
        </p:spPr>
        <p:txBody>
          <a:bodyPr/>
          <a:lstStyle/>
          <a:p>
            <a:r>
              <a:rPr lang="en-US" sz="2000" dirty="0"/>
              <a:t>Modelling of isotopic composition process by stochastic differential equations to predict climate variability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294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6714-F3D8-4866-AF67-C6463FC116F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41C-06E6-44C9-B0A1-709C3A597DA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ECBE9-0DBD-375B-62FC-155D56C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Lorem ipsum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3C0555-9E2D-4BCE-3274-83CEDBE3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dolor sit amet, consectetur adipiscing elit, sed do eiusmod tempor.</a:t>
            </a:r>
          </a:p>
          <a:p>
            <a:endParaRPr lang="en-GB" dirty="0"/>
          </a:p>
          <a:p>
            <a:r>
              <a:rPr lang="en-GB" dirty="0"/>
              <a:t>Excepteur </a:t>
            </a:r>
            <a:r>
              <a:rPr lang="en-GB" dirty="0" err="1"/>
              <a:t>sint</a:t>
            </a:r>
            <a:r>
              <a:rPr lang="en-GB" dirty="0"/>
              <a:t> occaecat cupidatat non proident?</a:t>
            </a:r>
          </a:p>
          <a:p>
            <a:r>
              <a:rPr lang="en-GB" dirty="0"/>
              <a:t>Ut enim ad minim veniam, quis exercitation?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CF34-11CE-E720-15B4-EDDF54E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6FA7-AEAB-4E9F-8058-1DFC3ED9DA4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35BA4-EA14-7B72-F4F6-8A9AB748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7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620714"/>
            <a:ext cx="7098092" cy="531430"/>
          </a:xfrm>
        </p:spPr>
        <p:txBody>
          <a:bodyPr/>
          <a:lstStyle/>
          <a:p>
            <a:r>
              <a:rPr lang="en-GB" dirty="0"/>
              <a:t>Data and paleoclimate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3379532" cy="4672800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Delta-18 oxygen show a negative correlation with temperature.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Synthetic record of Greenland climate variability constructed from ice cores.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The delta-18 oxygen follow formula: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sz="1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where the standard has a known isotopic composition, such as VSMOW that is an isotopic standard for water.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pic>
        <p:nvPicPr>
          <p:cNvPr id="1032" name="Picture 8" descr="Oxygen isotope ratio cycle - Wikipedia">
            <a:extLst>
              <a:ext uri="{FF2B5EF4-FFF2-40B4-BE49-F238E27FC236}">
                <a16:creationId xmlns:a16="http://schemas.microsoft.com/office/drawing/2014/main" id="{7A80004F-141E-4FD5-5A88-D398016E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21" y="1043253"/>
            <a:ext cx="7447586" cy="53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9E10B874-5BB1-AD9D-58AD-61CD6AF2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57" y="3512737"/>
            <a:ext cx="3343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461027"/>
          </a:xfrm>
        </p:spPr>
        <p:txBody>
          <a:bodyPr anchor="t">
            <a:normAutofit/>
          </a:bodyPr>
          <a:lstStyle/>
          <a:p>
            <a:r>
              <a:rPr lang="en-GB" dirty="0"/>
              <a:t>Motivation</a:t>
            </a:r>
          </a:p>
        </p:txBody>
      </p:sp>
      <p:pic>
        <p:nvPicPr>
          <p:cNvPr id="7" name="Pladsholder til indhold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BCDEDAF7-24F1-3072-A6F2-BBF526EA2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3432" y="2935234"/>
            <a:ext cx="5726842" cy="3302052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0E0F33-965B-4006-BF25-D26E1C84904D}" type="datetime1">
              <a:rPr lang="en-GB" smtClean="0"/>
              <a:pPr>
                <a:spcAft>
                  <a:spcPts val="600"/>
                </a:spcAft>
              </a:pPr>
              <a:t>20/06/2024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A567EA1-A1C6-1BA5-D54E-AD1AE857AE76}"/>
              </a:ext>
            </a:extLst>
          </p:cNvPr>
          <p:cNvSpPr txBox="1"/>
          <p:nvPr/>
        </p:nvSpPr>
        <p:spPr>
          <a:xfrm>
            <a:off x="272210" y="1291969"/>
            <a:ext cx="4037770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Model climate data to gain predictive abilities and further understanding of the temperature changes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Develop</a:t>
            </a:r>
            <a:r>
              <a:rPr lang="en-US" sz="1200" dirty="0"/>
              <a:t>ment and understanding of Stochastic differential equations and especially jump-diffusion models to model data with 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lede 5" descr="Et billede, der indeholder typografi&#10;&#10;Automatisk genereret beskrivelse med lav tillid">
            <a:extLst>
              <a:ext uri="{FF2B5EF4-FFF2-40B4-BE49-F238E27FC236}">
                <a16:creationId xmlns:a16="http://schemas.microsoft.com/office/drawing/2014/main" id="{23335DF5-0A0F-F774-2029-4D21555C0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0" y="2935234"/>
            <a:ext cx="5726842" cy="330205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1781F5E-1A39-AE4D-7AC8-7934C2CCA9A6}"/>
              </a:ext>
            </a:extLst>
          </p:cNvPr>
          <p:cNvSpPr txBox="1"/>
          <p:nvPr/>
        </p:nvSpPr>
        <p:spPr>
          <a:xfrm>
            <a:off x="6238771" y="1213009"/>
            <a:ext cx="4037770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Model climate data to gain predictive abilities and further understanding of the temperature changes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Develop</a:t>
            </a:r>
            <a:r>
              <a:rPr lang="en-US" sz="1200" dirty="0"/>
              <a:t>ment and understanding of Stochastic differential equations and especially jump-diffusion models to model data with different kinds of transitions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66ADF-3251-104F-AB49-D5C7A015B8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591B8B-6ED3-774C-A395-E77FBF83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5C6AB-3CEF-A845-B836-DCF664F91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2C4-28EF-44E1-B3EF-7E31A5021CB4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8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0EB308-D53B-0D4A-9F98-77C444DEE2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81BC6A5-3111-D144-BDFC-F615234C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B106-B132-4B6A-9A84-DCB6EF2B890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EFFC1-A9F6-E463-A932-409A83E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5BBF-28CA-4D9A-8D51-824465E3343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48413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ENG_full.potx" id="{D0D36B92-5B0A-4532-81C4-17DEF59CC1CE}" vid="{DAA9B640-9269-43B6-8C37-C6A215F85199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16x9_ENG_full</Template>
  <TotalTime>805</TotalTime>
  <Words>197</Words>
  <Application>Microsoft Office PowerPoint</Application>
  <PresentationFormat>Widescreen</PresentationFormat>
  <Paragraphs>60</Paragraphs>
  <Slides>12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Microsoft New Tai Lue</vt:lpstr>
      <vt:lpstr>Wingdings</vt:lpstr>
      <vt:lpstr>Brugerdefineret design</vt:lpstr>
      <vt:lpstr>PowerPoint-præsentation</vt:lpstr>
      <vt:lpstr>Data and paleoclimate</vt:lpstr>
      <vt:lpstr>Motivation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boeskov</dc:creator>
  <cp:lastModifiedBy>gabriel boeskov</cp:lastModifiedBy>
  <cp:revision>2</cp:revision>
  <dcterms:created xsi:type="dcterms:W3CDTF">2024-06-18T08:55:05Z</dcterms:created>
  <dcterms:modified xsi:type="dcterms:W3CDTF">2024-06-20T18:35:42Z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