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8" r:id="rId1"/>
  </p:sldMasterIdLst>
  <p:notesMasterIdLst>
    <p:notesMasterId r:id="rId14"/>
  </p:notesMasterIdLst>
  <p:handoutMasterIdLst>
    <p:handoutMasterId r:id="rId15"/>
  </p:handoutMasterIdLst>
  <p:sldIdLst>
    <p:sldId id="462" r:id="rId2"/>
    <p:sldId id="500" r:id="rId3"/>
    <p:sldId id="450" r:id="rId4"/>
    <p:sldId id="501" r:id="rId5"/>
    <p:sldId id="502" r:id="rId6"/>
    <p:sldId id="451" r:id="rId7"/>
    <p:sldId id="489" r:id="rId8"/>
    <p:sldId id="449" r:id="rId9"/>
    <p:sldId id="491" r:id="rId10"/>
    <p:sldId id="492" r:id="rId11"/>
    <p:sldId id="493" r:id="rId12"/>
    <p:sldId id="49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0" autoAdjust="0"/>
    <p:restoredTop sz="96327" autoAdjust="0"/>
  </p:normalViewPr>
  <p:slideViewPr>
    <p:cSldViewPr snapToGrid="0" showGuides="1">
      <p:cViewPr varScale="1">
        <p:scale>
          <a:sx n="160" d="100"/>
          <a:sy n="160" d="100"/>
        </p:scale>
        <p:origin x="846" y="138"/>
      </p:cViewPr>
      <p:guideLst>
        <p:guide orient="horz" pos="936"/>
        <p:guide orient="horz" pos="39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8" d="100"/>
          <a:sy n="78" d="100"/>
        </p:scale>
        <p:origin x="395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F9E11-F642-4BF2-B4DC-AF7D35EA7551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371A3-64EC-4735-8565-D99D782796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7141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2A38B-F9FA-4036-A084-652409E98F08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36F85-577F-4A92-A47F-D540A2BCC82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1029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2088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889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41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976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594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510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3049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7925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5197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5187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73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hyperlink" Target="http://www.designguide.ku.dk/skabeloner/powerpoint/praesentationer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hyperlink" Target="https://designguide.ku.dk/skabeloner/powerpoint/praesentationer/" TargetMode="External"/><Relationship Id="rId4" Type="http://schemas.openxmlformats.org/officeDocument/2006/relationships/hyperlink" Target="https://image.ku.dk/shared/aZwD18034DnM3TYEw9XagEF6kxI6MLkV" TargetMode="External"/><Relationship Id="rId9" Type="http://schemas.openxmlformats.org/officeDocument/2006/relationships/image" Target="../media/image1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eal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1"/>
          <a:stretch/>
        </p:blipFill>
        <p:spPr>
          <a:xfrm>
            <a:off x="1733575" y="-6016"/>
            <a:ext cx="10465859" cy="6858000"/>
          </a:xfrm>
          <a:prstGeom prst="rect">
            <a:avLst/>
          </a:prstGeom>
        </p:spPr>
      </p:pic>
      <p:sp>
        <p:nvSpPr>
          <p:cNvPr id="20" name="Titel 2">
            <a:extLst>
              <a:ext uri="{FF2B5EF4-FFF2-40B4-BE49-F238E27FC236}">
                <a16:creationId xmlns:a16="http://schemas.microsoft.com/office/drawing/2014/main" id="{916BA171-A8D6-BD97-B474-75F02EF18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71092"/>
            <a:ext cx="5959476" cy="3895200"/>
          </a:xfrm>
          <a:blipFill>
            <a:blip r:embed="rId3"/>
            <a:stretch>
              <a:fillRect/>
            </a:stretch>
          </a:blipFill>
        </p:spPr>
        <p:txBody>
          <a:bodyPr lIns="540000" tIns="468000" rIns="360000" bIns="2340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GB" dirty="0"/>
          </a:p>
        </p:txBody>
      </p:sp>
      <p:sp>
        <p:nvSpPr>
          <p:cNvPr id="10" name="Titel 1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2610941"/>
            <a:ext cx="4946649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15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53600"/>
            <a:ext cx="4946649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GB" dirty="0"/>
              <a:t>Name of speaker, UCPH unit, place and date</a:t>
            </a:r>
            <a:br>
              <a:rPr lang="en-GB" dirty="0"/>
            </a:br>
            <a:endParaRPr lang="en-GB" dirty="0"/>
          </a:p>
        </p:txBody>
      </p:sp>
      <p:sp>
        <p:nvSpPr>
          <p:cNvPr id="4" name="Pladsholder til dato 3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64F7F37-C978-4070-A8C9-9984E7C2ABE6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5" name="Pladsholder til sidefod 4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Pladsholder til slidenumm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068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588963" y="1628775"/>
            <a:ext cx="11012487" cy="4673600"/>
          </a:xfrm>
          <a:solidFill>
            <a:schemeClr val="bg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2"/>
            <a:ext cx="11012486" cy="865187"/>
          </a:xfrm>
        </p:spPr>
        <p:txBody>
          <a:bodyPr/>
          <a:lstStyle/>
          <a:p>
            <a:r>
              <a:rPr lang="en-GB" dirty="0"/>
              <a:t>Click to add title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CCA8-EEC6-4184-AB5B-DDB10B05E1AF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16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 baseline="0"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901C-AD74-491C-9322-C106FC5C099A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930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2672-5B44-4DB0-8EDF-4BB4CF579FAA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545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3" hidden="1">
            <a:extLst>
              <a:ext uri="{FF2B5EF4-FFF2-40B4-BE49-F238E27FC236}">
                <a16:creationId xmlns:a16="http://schemas.microsoft.com/office/drawing/2014/main" id="{619D26E9-5B2E-9EAD-7ADF-91C2F6F5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E3466E77-7984-4F3B-92EF-834A85591B11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4" name="Pladsholder til sidefod 4" hidden="1">
            <a:extLst>
              <a:ext uri="{FF2B5EF4-FFF2-40B4-BE49-F238E27FC236}">
                <a16:creationId xmlns:a16="http://schemas.microsoft.com/office/drawing/2014/main" id="{8A951072-2ED2-FF27-14A1-979FCDF1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Pladsholder til slidenummer 5" hidden="1">
            <a:extLst>
              <a:ext uri="{FF2B5EF4-FFF2-40B4-BE49-F238E27FC236}">
                <a16:creationId xmlns:a16="http://schemas.microsoft.com/office/drawing/2014/main" id="{E8D58753-B44C-E044-E735-98262605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757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bullet lis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4"/>
            <a:ext cx="11012486" cy="1008062"/>
          </a:xfrm>
        </p:spPr>
        <p:txBody>
          <a:bodyPr tIns="154800"/>
          <a:lstStyle>
            <a:lvl1pPr>
              <a:defRPr sz="6600" b="1" i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2239315"/>
            <a:ext cx="5356800" cy="4063060"/>
          </a:xfrm>
        </p:spPr>
        <p:txBody>
          <a:bodyPr vert="horz" lIns="0" tIns="0" rIns="0" bIns="0" rtlCol="0">
            <a:noAutofit/>
          </a:bodyPr>
          <a:lstStyle>
            <a:lvl1pPr marL="363600" marR="0" indent="-363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a-DK" b="0" i="0" baseline="0" dirty="0" smtClean="0">
                <a:solidFill>
                  <a:schemeClr val="tx1"/>
                </a:solidFill>
              </a:defRPr>
            </a:lvl1pPr>
            <a:lvl2pPr>
              <a:defRPr lang="da-DK" b="0" i="0" baseline="0" dirty="0" smtClean="0">
                <a:solidFill>
                  <a:schemeClr val="tx1"/>
                </a:solidFill>
              </a:defRPr>
            </a:lvl2pPr>
            <a:lvl3pPr>
              <a:defRPr lang="da-DK" b="0" i="0" baseline="0" dirty="0" smtClean="0">
                <a:solidFill>
                  <a:schemeClr val="tx1"/>
                </a:solidFill>
              </a:defRPr>
            </a:lvl3pPr>
            <a:lvl4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 lang="da-DK" b="0" i="0" baseline="0" dirty="0" smtClean="0">
                <a:solidFill>
                  <a:schemeClr val="tx1"/>
                </a:solidFill>
              </a:defRPr>
            </a:lvl4pPr>
            <a:lvl5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5pPr>
            <a:lvl6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6pPr>
            <a:lvl7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7pPr>
            <a:lvl8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8pPr>
            <a:lvl9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9pPr>
          </a:lstStyle>
          <a:p>
            <a:pPr marL="363600" marR="0" lvl="0" indent="-363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4" name="Pladsholder til indhold 3">
            <a:extLst>
              <a:ext uri="{FF2B5EF4-FFF2-40B4-BE49-F238E27FC236}">
                <a16:creationId xmlns:a16="http://schemas.microsoft.com/office/drawing/2014/main" id="{D13A21B6-F7F5-D15B-402D-6C21868F878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6000" y="2239315"/>
            <a:ext cx="5356800" cy="4063061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 marL="1072800" indent="-352800">
              <a:lnSpc>
                <a:spcPct val="90000"/>
              </a:lnSpc>
              <a:defRPr lang="da-DK" b="0" i="0" baseline="0" dirty="0" smtClean="0"/>
            </a:lvl3pPr>
            <a:lvl4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 lang="da-DK" dirty="0" smtClean="0"/>
            </a:lvl4pPr>
            <a:lvl5pPr marL="1072800" indent="-352800">
              <a:lnSpc>
                <a:spcPct val="90000"/>
              </a:lnSpc>
              <a:defRPr lang="da-DK" dirty="0"/>
            </a:lvl5pPr>
            <a:lvl6pPr marL="1072800" indent="-352800">
              <a:lnSpc>
                <a:spcPct val="90000"/>
              </a:lnSpc>
              <a:defRPr/>
            </a:lvl6pPr>
            <a:lvl7pPr marL="1072800" indent="-352800">
              <a:lnSpc>
                <a:spcPct val="90000"/>
              </a:lnSpc>
              <a:defRPr/>
            </a:lvl7pPr>
            <a:lvl8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/>
            </a:lvl8pPr>
            <a:lvl9pPr marL="1072800" indent="-352800">
              <a:lnSpc>
                <a:spcPct val="90000"/>
              </a:lnSpc>
              <a:defRPr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E691-BE0D-4934-9C30-12FC42105A2C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C25972C5-CAD7-9DDE-E435-195811719418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426381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934" userDrawn="1">
          <p15:clr>
            <a:srgbClr val="F26B43"/>
          </p15:clr>
        </p15:guide>
        <p15:guide id="2" pos="3746" userDrawn="1">
          <p15:clr>
            <a:srgbClr val="F26B43"/>
          </p15:clr>
        </p15:guide>
        <p15:guide id="3" orient="horz" pos="1410" userDrawn="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bullet 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620714"/>
            <a:ext cx="11012488" cy="863599"/>
          </a:xfrm>
        </p:spPr>
        <p:txBody>
          <a:bodyPr/>
          <a:lstStyle>
            <a:lvl1pPr>
              <a:defRPr sz="3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3"/>
          <p:cNvSpPr>
            <a:spLocks noGrp="1"/>
          </p:cNvSpPr>
          <p:nvPr>
            <p:ph idx="1" hasCustomPrompt="1"/>
          </p:nvPr>
        </p:nvSpPr>
        <p:spPr>
          <a:xfrm>
            <a:off x="588963" y="1628775"/>
            <a:ext cx="11012488" cy="4673600"/>
          </a:xfr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da-DK" sz="3200" b="0" i="0" baseline="0" dirty="0" smtClean="0">
                <a:solidFill>
                  <a:schemeClr val="tx1"/>
                </a:solidFill>
              </a:defRPr>
            </a:lvl1pPr>
            <a:lvl2pPr>
              <a:defRPr lang="da-DK" b="0" i="0" baseline="0" dirty="0" smtClean="0">
                <a:solidFill>
                  <a:schemeClr val="tx1"/>
                </a:solidFill>
              </a:defRPr>
            </a:lvl2pPr>
            <a:lvl3pPr>
              <a:defRPr lang="da-DK" b="0" i="0" baseline="0" dirty="0" smtClean="0">
                <a:solidFill>
                  <a:schemeClr val="tx1"/>
                </a:solidFill>
              </a:defRPr>
            </a:lvl3pPr>
            <a:lvl4pPr marL="1072800" indent="-35280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BE37-F289-4BB8-B1E0-101EB4AC95E3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748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felt 8">
            <a:extLst>
              <a:ext uri="{FF2B5EF4-FFF2-40B4-BE49-F238E27FC236}">
                <a16:creationId xmlns:a16="http://schemas.microsoft.com/office/drawing/2014/main" id="{3E866D85-79EE-184D-80E1-3ED545621736}"/>
              </a:ext>
            </a:extLst>
          </p:cNvPr>
          <p:cNvSpPr txBox="1"/>
          <p:nvPr userDrawn="1"/>
        </p:nvSpPr>
        <p:spPr>
          <a:xfrm>
            <a:off x="421280" y="612884"/>
            <a:ext cx="1167618" cy="8714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5000" b="1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1" name="Pladsholder til tekst 9">
            <a:extLst>
              <a:ext uri="{FF2B5EF4-FFF2-40B4-BE49-F238E27FC236}">
                <a16:creationId xmlns:a16="http://schemas.microsoft.com/office/drawing/2014/main" id="{1B53F7DA-513D-4E4A-A901-E83A56F29A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963" y="1628775"/>
            <a:ext cx="11012487" cy="4114799"/>
          </a:xfrm>
          <a:noFill/>
        </p:spPr>
        <p:txBody>
          <a:bodyPr lIns="0" tIns="0" rIns="0" bIns="0"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2" name="Pladsholder til tekst 14">
            <a:extLst>
              <a:ext uri="{FF2B5EF4-FFF2-40B4-BE49-F238E27FC236}">
                <a16:creationId xmlns:a16="http://schemas.microsoft.com/office/drawing/2014/main" id="{E095D626-8544-1B49-AD85-894AF40118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0400" y="5934971"/>
            <a:ext cx="11012400" cy="367404"/>
          </a:xfrm>
        </p:spPr>
        <p:txBody>
          <a:bodyPr anchor="b" anchorCtr="0">
            <a:noAutofit/>
          </a:bodyPr>
          <a:lstStyle>
            <a:lvl1pPr marL="0" indent="0">
              <a:spcBef>
                <a:spcPts val="500"/>
              </a:spcBef>
              <a:buNone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Name, source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4BC4-6516-49EF-A62A-EB81A07AF391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9868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06056-13C4-B341-9D8B-68EA383036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527812"/>
            <a:ext cx="12192000" cy="955506"/>
          </a:xfrm>
          <a:noFill/>
        </p:spPr>
        <p:txBody>
          <a:bodyPr anchor="b" anchorCtr="0"/>
          <a:lstStyle>
            <a:lvl1pPr marL="0" indent="0" algn="ctr">
              <a:buFontTx/>
              <a:buNone/>
              <a:defRPr sz="6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FA67884-B97F-CB46-AABC-75F5273BB9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559852"/>
            <a:ext cx="12192000" cy="955506"/>
          </a:xfrm>
          <a:noFill/>
        </p:spPr>
        <p:txBody>
          <a:bodyPr/>
          <a:lstStyle>
            <a:lvl1pPr marL="0" indent="0" algn="ctr">
              <a:buFontTx/>
              <a:buNone/>
              <a:defRPr sz="6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15D5-9A7E-477A-A544-9723531FD0FA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453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DF7CB8-A29D-FD7D-E01C-9FA290029336}"/>
              </a:ext>
            </a:extLst>
          </p:cNvPr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593043" y="992701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spcBef>
                <a:spcPts val="0"/>
              </a:spcBef>
              <a:buNone/>
              <a:defRPr sz="6000" b="1"/>
            </a:lvl1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999F43-7DCD-0386-4C37-C66F637D75F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935309" y="992701"/>
            <a:ext cx="3590534" cy="1162800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800" b="1"/>
            </a:lvl1pPr>
            <a:lvl2pPr marL="0" indent="0">
              <a:buNone/>
              <a:defRPr sz="2800" b="1"/>
            </a:lvl2pPr>
            <a:lvl3pPr marL="0" indent="0">
              <a:buNone/>
              <a:defRPr sz="2800" b="1"/>
            </a:lvl3pPr>
            <a:lvl4pPr marL="0" indent="0">
              <a:buNone/>
              <a:defRPr sz="2800" b="1"/>
            </a:lvl4pPr>
            <a:lvl5pPr marL="0" indent="0"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A0FE321-409A-CB41-0D2F-3A239A66393D}"/>
              </a:ext>
            </a:extLst>
          </p:cNvPr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6092802" y="911224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85D9037-4808-3FB4-8291-164C228C83E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38265" y="911224"/>
            <a:ext cx="3705822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F98610-1AA8-ED76-CB97-422A1761A39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272868" y="2409825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4C99C31-A019-EB05-99AD-9B5C4892C3E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620656" y="2409825"/>
            <a:ext cx="3113087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buNone/>
              <a:defRPr sz="2800" b="1"/>
            </a:lvl2pPr>
            <a:lvl3pPr marL="0" indent="0">
              <a:buNone/>
              <a:defRPr sz="2800" b="1"/>
            </a:lvl3pPr>
            <a:lvl4pPr marL="0" indent="0">
              <a:buNone/>
              <a:defRPr sz="2800" b="1"/>
            </a:lvl4pPr>
            <a:lvl5pPr marL="0" indent="0"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A112A83-1D6E-E31B-3869-56E056FE8E0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188200" y="2970213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en-GB" dirty="0"/>
              <a:t>4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5507CD6-BB87-26DA-1CB3-C86DBC2ACD1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535988" y="2970213"/>
            <a:ext cx="3065462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EED4611-1BCD-13B0-4F45-DAEAB35290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58913" y="4498975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en-GB" dirty="0"/>
              <a:t>5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B3B6A4E6-E617-BAD1-0112-A96754231B6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814435" y="4498975"/>
            <a:ext cx="2938665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0135649F-22C1-794A-F31C-7DC6EA04B2E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72225" y="5138044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en-GB" dirty="0"/>
              <a:t>6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5999C3D-9DB2-8B28-1D0E-EDC2C950F68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20013" y="5138044"/>
            <a:ext cx="3343275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0AC-C468-4DBB-AF86-AC5724FDA50F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7268BAA3-AF98-A946-16EB-29ED74D4E93C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bg1"/>
                </a:solidFill>
                <a:latin typeface="Microsoft New Tai Lue"/>
              </a:rPr>
              <a:t>in text using </a:t>
            </a: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784342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47F2-18C7-4623-927B-09989FC5CA4D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6C2CA-F7BC-1643-99E7-A7AF34D16F06}"/>
              </a:ext>
            </a:extLst>
          </p:cNvPr>
          <p:cNvSpPr txBox="1"/>
          <p:nvPr userDrawn="1"/>
        </p:nvSpPr>
        <p:spPr>
          <a:xfrm>
            <a:off x="-1219200" y="-222738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4800" b="1" dirty="0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92B83-0AC6-A343-9007-FC3430F06E87}"/>
              </a:ext>
            </a:extLst>
          </p:cNvPr>
          <p:cNvSpPr txBox="1"/>
          <p:nvPr userDrawn="1"/>
        </p:nvSpPr>
        <p:spPr>
          <a:xfrm>
            <a:off x="4531540" y="232241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4800" b="1" dirty="0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ACD76-9286-81DA-B95A-33C567818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3" y="620712"/>
            <a:ext cx="11012488" cy="86485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79DDD350-47B3-3DAF-DDC1-39725F8B959E}"/>
              </a:ext>
            </a:extLst>
          </p:cNvPr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1478044" y="1850705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D6F92D26-3C4A-BE86-A701-D767C111FE07}"/>
              </a:ext>
            </a:extLst>
          </p:cNvPr>
          <p:cNvSpPr>
            <a:spLocks noGrp="1" noChangeAspect="1"/>
          </p:cNvSpPr>
          <p:nvPr>
            <p:ph type="body" sz="quarter" idx="39" hasCustomPrompt="1"/>
          </p:nvPr>
        </p:nvSpPr>
        <p:spPr>
          <a:xfrm>
            <a:off x="5358802" y="2416707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376900F8-7802-5F50-6A9A-E75ED0B3EC0B}"/>
              </a:ext>
            </a:extLst>
          </p:cNvPr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2869616" y="3779962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246C4547-72A6-0EEC-A5AF-48DBCE377E13}"/>
              </a:ext>
            </a:extLst>
          </p:cNvPr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7101336" y="4168447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C0FCDE3-3080-15ED-F757-BF51628B67D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88964" y="5623418"/>
            <a:ext cx="11012486" cy="678958"/>
          </a:xfrm>
        </p:spPr>
        <p:txBody>
          <a:bodyPr anchor="b" anchorCtr="0"/>
          <a:lstStyle>
            <a:lvl1pPr marL="0" indent="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5pPr>
            <a:lvl6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6pPr>
            <a:lvl7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7pPr>
            <a:lvl8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8pPr>
            <a:lvl9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9pPr>
          </a:lstStyle>
          <a:p>
            <a:pPr lvl="0"/>
            <a:r>
              <a:rPr lang="en-GB" dirty="0"/>
              <a:t>...click to add text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4B0C9B8-9199-DB66-C3E1-5BCBE19EE6D9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720734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eal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1"/>
          <a:stretch/>
        </p:blipFill>
        <p:spPr>
          <a:xfrm>
            <a:off x="1733575" y="-6016"/>
            <a:ext cx="10465859" cy="6858000"/>
          </a:xfrm>
          <a:prstGeom prst="rect">
            <a:avLst/>
          </a:prstGeom>
        </p:spPr>
      </p:pic>
      <p:sp>
        <p:nvSpPr>
          <p:cNvPr id="11" name="Titel 2">
            <a:extLst>
              <a:ext uri="{FF2B5EF4-FFF2-40B4-BE49-F238E27FC236}">
                <a16:creationId xmlns:a16="http://schemas.microsoft.com/office/drawing/2014/main" id="{F3CC8A4E-DD42-3359-871D-7365133722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691815"/>
            <a:ext cx="5959476" cy="5474035"/>
          </a:xfrm>
          <a:blipFill>
            <a:blip r:embed="rId3"/>
            <a:stretch>
              <a:fillRect/>
            </a:stretch>
          </a:blipFill>
        </p:spPr>
        <p:txBody>
          <a:bodyPr lIns="540000" tIns="468000" rIns="360000" bIns="3384000" anchor="b" anchorCtr="0">
            <a:noAutofit/>
          </a:bodyPr>
          <a:lstStyle>
            <a:lvl1pPr algn="l">
              <a:lnSpc>
                <a:spcPct val="9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master</a:t>
            </a:r>
          </a:p>
        </p:txBody>
      </p:sp>
      <p:sp>
        <p:nvSpPr>
          <p:cNvPr id="12" name="Titel 1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1020200"/>
            <a:ext cx="4946649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7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588964" y="3007285"/>
            <a:ext cx="4946648" cy="726435"/>
          </a:xfrm>
        </p:spPr>
        <p:txBody>
          <a:bodyPr rIns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38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53600"/>
            <a:ext cx="4946649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4" name="Pladsholder til dato 3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41282B6A-0E05-4999-B083-B58431580830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5" name="Pladsholder til sidefod 4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Pladsholder til slidenumm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795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9757" y="842657"/>
            <a:ext cx="11012486" cy="1141268"/>
          </a:xfrm>
        </p:spPr>
        <p:txBody>
          <a:bodyPr/>
          <a:lstStyle>
            <a:lvl1pPr>
              <a:lnSpc>
                <a:spcPct val="90000"/>
              </a:lnSpc>
              <a:defRPr sz="66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5BB6-14D6-4C5D-A392-87B2F024F171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Pladsholder til billede 9">
            <a:extLst>
              <a:ext uri="{FF2B5EF4-FFF2-40B4-BE49-F238E27FC236}">
                <a16:creationId xmlns:a16="http://schemas.microsoft.com/office/drawing/2014/main" id="{EE1B35E0-A5B1-1748-D054-2575D7411CC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1402571">
            <a:off x="985914" y="2449156"/>
            <a:ext cx="4115489" cy="2817262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0" tIns="1080000" rIns="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9" name="Pladsholder til billede 9">
            <a:extLst>
              <a:ext uri="{FF2B5EF4-FFF2-40B4-BE49-F238E27FC236}">
                <a16:creationId xmlns:a16="http://schemas.microsoft.com/office/drawing/2014/main" id="{E815A343-B052-E851-8FDF-17976A3957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533356">
            <a:off x="5893725" y="2510306"/>
            <a:ext cx="5462634" cy="3596788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360000" tIns="1080000" rIns="36000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F33A7-1D81-AB36-A3BB-FC35AF2B3579}"/>
              </a:ext>
            </a:extLst>
          </p:cNvPr>
          <p:cNvSpPr txBox="1"/>
          <p:nvPr userDrawn="1"/>
        </p:nvSpPr>
        <p:spPr>
          <a:xfrm>
            <a:off x="0" y="-310243"/>
            <a:ext cx="6825343" cy="31024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4800" b="1" dirty="0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102B45B-BE10-0955-7D2B-71607E79FE0D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tx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tx1"/>
                </a:solidFill>
                <a:latin typeface="Microsoft New Tai Lue"/>
              </a:rPr>
              <a:t>in headline using </a:t>
            </a:r>
            <a:r>
              <a:rPr lang="en-GB" sz="1400" b="1" dirty="0">
                <a:solidFill>
                  <a:schemeClr val="tx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tx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4261065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EE70-9EF6-4011-9FEC-8E4C1B37B6E7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Pladsholder til billede 9">
            <a:extLst>
              <a:ext uri="{FF2B5EF4-FFF2-40B4-BE49-F238E27FC236}">
                <a16:creationId xmlns:a16="http://schemas.microsoft.com/office/drawing/2014/main" id="{EE1B35E0-A5B1-1748-D054-2575D7411CC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9757" y="2890520"/>
            <a:ext cx="3433685" cy="3403600"/>
          </a:xfrm>
          <a:solidFill>
            <a:schemeClr val="bg1">
              <a:lumMod val="6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1188000" rIns="0" anchor="ctr" anchorCtr="1"/>
          <a:lstStyle>
            <a:lvl1pPr marL="0" indent="0" algn="ctr">
              <a:buNone/>
              <a:defRPr sz="20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9" name="Pladsholder til billede 9">
            <a:extLst>
              <a:ext uri="{FF2B5EF4-FFF2-40B4-BE49-F238E27FC236}">
                <a16:creationId xmlns:a16="http://schemas.microsoft.com/office/drawing/2014/main" id="{E815A343-B052-E851-8FDF-17976A3957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52160" y="612233"/>
            <a:ext cx="5749290" cy="5681887"/>
          </a:xfrm>
          <a:solidFill>
            <a:schemeClr val="bg1">
              <a:lumMod val="7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40000" tIns="1080000" rIns="54000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43FCB96B-CD6D-B9F3-A688-74E5893485C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55041" y="1961476"/>
            <a:ext cx="2336801" cy="2294929"/>
          </a:xfrm>
          <a:solidFill>
            <a:schemeClr val="bg1">
              <a:lumMod val="8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1188000" rIns="0" anchor="ctr" anchorCtr="1"/>
          <a:lstStyle>
            <a:lvl1pPr marL="0" indent="0" algn="ctr">
              <a:buNone/>
              <a:defRPr sz="18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                      to insert image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23C8CB-D006-2AF2-DF37-08254005F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5" y="620713"/>
            <a:ext cx="4602877" cy="10080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05714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ext 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 rot="20891566">
            <a:off x="1018941" y="1976793"/>
            <a:ext cx="3832754" cy="3749640"/>
          </a:xfrm>
          <a:solidFill>
            <a:schemeClr val="tx1">
              <a:lumMod val="65000"/>
            </a:schemeClr>
          </a:solidFill>
          <a:ln w="146050" cap="flat">
            <a:solidFill>
              <a:schemeClr val="tx1"/>
            </a:solidFill>
            <a:miter lim="800000"/>
          </a:ln>
        </p:spPr>
        <p:txBody>
          <a:bodyPr lIns="0" tIns="1224000" rIns="0" anchor="ctr" anchorCtr="1"/>
          <a:lstStyle>
            <a:lvl1pPr marL="0" indent="0" algn="ctr">
              <a:buNone/>
              <a:defRPr sz="240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783580" y="2097067"/>
            <a:ext cx="5817869" cy="4205308"/>
          </a:xfrm>
        </p:spPr>
        <p:txBody>
          <a:bodyPr vert="horz" lIns="0" tIns="0" rIns="0" bIns="0" rtlCol="0">
            <a:noAutofit/>
          </a:bodyPr>
          <a:lstStyle>
            <a:lvl1pPr>
              <a:defRPr lang="da-DK" sz="3600" b="1" dirty="0" smtClean="0">
                <a:solidFill>
                  <a:schemeClr val="tx1"/>
                </a:solidFill>
              </a:defRPr>
            </a:lvl1pPr>
            <a:lvl2pPr>
              <a:defRPr lang="da-DK" sz="3200" b="1" dirty="0" smtClean="0">
                <a:solidFill>
                  <a:schemeClr val="tx1"/>
                </a:solidFill>
              </a:defRPr>
            </a:lvl2pPr>
            <a:lvl3pPr>
              <a:defRPr lang="da-DK" sz="2400" b="1" dirty="0" smtClean="0">
                <a:solidFill>
                  <a:schemeClr val="tx1"/>
                </a:solidFill>
              </a:defRPr>
            </a:lvl3pPr>
            <a:lvl4pPr>
              <a:defRPr lang="da-DK" b="1" dirty="0" smtClean="0">
                <a:solidFill>
                  <a:schemeClr val="tx1"/>
                </a:solidFill>
              </a:defRPr>
            </a:lvl4pPr>
            <a:lvl5pPr>
              <a:defRPr lang="da-DK" b="1" dirty="0">
                <a:solidFill>
                  <a:schemeClr val="tx1"/>
                </a:solidFill>
              </a:defRPr>
            </a:lvl5pPr>
            <a:lvl6pPr>
              <a:defRPr b="1">
                <a:solidFill>
                  <a:schemeClr val="tx1"/>
                </a:solidFill>
              </a:defRPr>
            </a:lvl6pPr>
            <a:lvl7pPr>
              <a:defRPr b="1">
                <a:solidFill>
                  <a:schemeClr val="tx1"/>
                </a:solidFill>
              </a:defRPr>
            </a:lvl7pPr>
            <a:lvl8pPr>
              <a:defRPr b="1">
                <a:solidFill>
                  <a:schemeClr val="tx1"/>
                </a:solidFill>
              </a:defRPr>
            </a:lvl8pPr>
            <a:lvl9pPr>
              <a:defRPr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98F8-8127-4186-B6E0-5A9DB8590659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968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ext le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 rot="496878">
            <a:off x="6504534" y="1615672"/>
            <a:ext cx="4653097" cy="4640373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0" tIns="1188000" rIns="0" anchor="ctr" anchorCtr="1"/>
          <a:lstStyle>
            <a:lvl1pPr marL="0" indent="0" algn="ctr">
              <a:buNone/>
              <a:defRPr sz="2400" b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C55F-A06C-4D12-9FE7-11486C7072EC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44AE573B-1000-D841-B8B4-F92752389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11" name="Pladsholder til indhold 2">
            <a:extLst>
              <a:ext uri="{FF2B5EF4-FFF2-40B4-BE49-F238E27FC236}">
                <a16:creationId xmlns:a16="http://schemas.microsoft.com/office/drawing/2014/main" id="{9B691B69-65AA-9748-80BF-996C89344BB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8963" y="2097067"/>
            <a:ext cx="5818682" cy="4205308"/>
          </a:xfrm>
        </p:spPr>
        <p:txBody>
          <a:bodyPr vert="horz" lIns="0" tIns="0" rIns="0" bIns="0" rtlCol="0">
            <a:noAutofit/>
          </a:bodyPr>
          <a:lstStyle>
            <a:lvl1pPr>
              <a:defRPr lang="da-DK" sz="3600" b="1" dirty="0" smtClean="0">
                <a:solidFill>
                  <a:schemeClr val="bg1"/>
                </a:solidFill>
              </a:defRPr>
            </a:lvl1pPr>
            <a:lvl2pPr>
              <a:defRPr lang="da-DK" sz="3200" b="1" dirty="0" smtClean="0">
                <a:solidFill>
                  <a:schemeClr val="bg1"/>
                </a:solidFill>
              </a:defRPr>
            </a:lvl2pPr>
            <a:lvl3pPr>
              <a:defRPr lang="da-DK" sz="2400" b="1" dirty="0" smtClean="0">
                <a:solidFill>
                  <a:schemeClr val="bg1"/>
                </a:solidFill>
              </a:defRPr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0657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756000"/>
            <a:ext cx="6822000" cy="1065828"/>
          </a:xfrm>
          <a:solidFill>
            <a:schemeClr val="accent1">
              <a:alpha val="99950"/>
            </a:schemeClr>
          </a:solidFill>
        </p:spPr>
        <p:txBody>
          <a:bodyPr wrap="square" lIns="252000" tIns="216000" rIns="252000" bIns="108000">
            <a:spAutoFit/>
          </a:bodyPr>
          <a:lstStyle>
            <a:lvl1pPr>
              <a:spcAft>
                <a:spcPts val="600"/>
              </a:spcAft>
              <a:defRPr sz="4800" b="1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3FB4-74ED-479B-AC3F-D58B1D2996E2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C22F958-FB17-66E4-EB45-75E15E5E3F80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317485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1" y="4962214"/>
            <a:ext cx="4173870" cy="1340161"/>
          </a:xfrm>
          <a:solidFill>
            <a:schemeClr val="accent4">
              <a:alpha val="99950"/>
            </a:schemeClr>
          </a:solidFill>
        </p:spPr>
        <p:txBody>
          <a:bodyPr wrap="square" lIns="252000" tIns="108000" rIns="252000" bIns="0" anchor="t" anchorCtr="0">
            <a:spAutoFit/>
          </a:bodyPr>
          <a:lstStyle>
            <a:lvl1pPr>
              <a:defRPr sz="4000" b="1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6FC0-1C68-46A1-95BA-D879D9D7980D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E6BCCAFF-7E95-0536-8297-4959B0CA01D7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20044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79450" y="4497883"/>
            <a:ext cx="6822000" cy="1065828"/>
          </a:xfrm>
          <a:solidFill>
            <a:schemeClr val="bg1">
              <a:alpha val="99950"/>
            </a:schemeClr>
          </a:solidFill>
        </p:spPr>
        <p:txBody>
          <a:bodyPr wrap="square" lIns="252000" tIns="216000" rIns="252000" bIns="108000">
            <a:spAutoFit/>
          </a:bodyPr>
          <a:lstStyle>
            <a:lvl1pPr>
              <a:defRPr sz="4800" b="1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1EE2D-5BB7-4858-806B-E9B8121B6310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A49A202-D2D5-25B6-2F32-60A741CCF725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021185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1017402"/>
            <a:ext cx="11012487" cy="917513"/>
          </a:xfrm>
          <a:solidFill>
            <a:schemeClr val="bg2">
              <a:alpha val="99950"/>
            </a:schemeClr>
          </a:solidFill>
        </p:spPr>
        <p:txBody>
          <a:bodyPr wrap="square" lIns="180000" tIns="180000" rIns="180000" bIns="180000">
            <a:spAutoFit/>
          </a:bodyPr>
          <a:lstStyle>
            <a:lvl1pPr>
              <a:defRPr sz="3600" b="1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D869E-E124-4C9B-86F5-EB1AF46F875F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342F60A0-C020-A529-4A95-65C8AC9FA2C2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717169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4161995"/>
            <a:ext cx="11012487" cy="2140380"/>
          </a:xfrm>
          <a:solidFill>
            <a:schemeClr val="bg1">
              <a:alpha val="46000"/>
            </a:schemeClr>
          </a:solidFill>
        </p:spPr>
        <p:txBody>
          <a:bodyPr wrap="square" lIns="252000" tIns="108000" rIns="252000" bIns="0">
            <a:spAutoFit/>
          </a:bodyPr>
          <a:lstStyle>
            <a:lvl1pPr algn="ctr">
              <a:defRPr sz="66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         text...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FB06-9E5C-4DC0-BDE6-1E991C758329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0AC6CF46-91DC-976D-9F2D-0F1B85D185F4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573279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and commen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1D8F-85B9-4001-AF63-8B6D3CD2CF9F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7" name="?">
            <a:extLst>
              <a:ext uri="{FF2B5EF4-FFF2-40B4-BE49-F238E27FC236}">
                <a16:creationId xmlns:a16="http://schemas.microsoft.com/office/drawing/2014/main" id="{C9382B17-B390-C8C0-F5F8-7665434C718C}"/>
              </a:ext>
            </a:extLst>
          </p:cNvPr>
          <p:cNvSpPr/>
          <p:nvPr userDrawn="1"/>
        </p:nvSpPr>
        <p:spPr>
          <a:xfrm>
            <a:off x="3642413" y="900524"/>
            <a:ext cx="4787900" cy="5558804"/>
          </a:xfrm>
          <a:prstGeom prst="rect">
            <a:avLst/>
          </a:prstGeom>
        </p:spPr>
        <p:txBody>
          <a:bodyPr wrap="square" rtlCol="0" anchor="t" anchorCtr="0">
            <a:noAutofit/>
          </a:bodyPr>
          <a:lstStyle/>
          <a:p>
            <a:pPr algn="ctr">
              <a:lnSpc>
                <a:spcPct val="83000"/>
              </a:lnSpc>
            </a:pPr>
            <a:r>
              <a:rPr lang="en-GB" sz="59500" b="1" dirty="0">
                <a:solidFill>
                  <a:schemeClr val="tx1">
                    <a:alpha val="14559"/>
                  </a:schemeClr>
                </a:solidFill>
              </a:rPr>
              <a:t>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0714F6-6F11-9826-9767-37567B1EC5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9732" y="1628776"/>
            <a:ext cx="9461718" cy="3999626"/>
          </a:xfrm>
        </p:spPr>
        <p:txBody>
          <a:bodyPr anchor="ctr" anchorCtr="0"/>
          <a:lstStyle>
            <a:lvl1pPr>
              <a:lnSpc>
                <a:spcPct val="83000"/>
              </a:lnSpc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61DB2-11FB-99E1-B80B-1463133B9A24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tx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tx1"/>
                </a:solidFill>
                <a:latin typeface="Microsoft New Tai Lue"/>
              </a:rPr>
              <a:t>in headline using </a:t>
            </a:r>
            <a:r>
              <a:rPr lang="en-GB" sz="1400" b="1" dirty="0">
                <a:solidFill>
                  <a:schemeClr val="tx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tx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02728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small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1080000" tIns="0" rIns="6408000" anchor="ctr" anchorCtr="0"/>
          <a:lstStyle>
            <a:lvl1pPr marL="0" indent="0" algn="r">
              <a:buNone/>
              <a:defRPr sz="2400" b="1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  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A35AA5B6-111C-4735-AFC4-EBC2CB1BF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638" y="2271092"/>
            <a:ext cx="5948362" cy="3895200"/>
          </a:xfrm>
          <a:blipFill>
            <a:blip r:embed="rId3"/>
            <a:stretch>
              <a:fillRect/>
            </a:stretch>
          </a:blipFill>
        </p:spPr>
        <p:txBody>
          <a:bodyPr lIns="360000" tIns="468000" rIns="540000" bIns="2448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GB" dirty="0"/>
          </a:p>
        </p:txBody>
      </p:sp>
      <p:sp>
        <p:nvSpPr>
          <p:cNvPr id="10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6622258" y="2610941"/>
            <a:ext cx="4962920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9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6622257" y="4053600"/>
            <a:ext cx="4979193" cy="899766"/>
          </a:xfrm>
        </p:spPr>
        <p:txBody>
          <a:bodyPr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3ECB2203-00D5-4F87-8F9D-D0B17AC42B67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9679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dsholder til dato 3" hidden="1">
            <a:extLst>
              <a:ext uri="{FF2B5EF4-FFF2-40B4-BE49-F238E27FC236}">
                <a16:creationId xmlns:a16="http://schemas.microsoft.com/office/drawing/2014/main" id="{79C6BA40-0A49-7673-45A9-7C4D3541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622F690-D5D4-4852-B56B-61A8F1BA299A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23" name="Pladsholder til sidefod 4" hidden="1">
            <a:extLst>
              <a:ext uri="{FF2B5EF4-FFF2-40B4-BE49-F238E27FC236}">
                <a16:creationId xmlns:a16="http://schemas.microsoft.com/office/drawing/2014/main" id="{F4D4719E-1E3F-B75D-AF75-C575C79D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4" name="Pladsholder til slidenummer 5" hidden="1">
            <a:extLst>
              <a:ext uri="{FF2B5EF4-FFF2-40B4-BE49-F238E27FC236}">
                <a16:creationId xmlns:a16="http://schemas.microsoft.com/office/drawing/2014/main" id="{9434FDBC-E923-AFC0-E942-C9567245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94A88-BF4A-BF39-B835-B0C753B4C19A}"/>
              </a:ext>
            </a:extLst>
          </p:cNvPr>
          <p:cNvSpPr txBox="1">
            <a:spLocks/>
          </p:cNvSpPr>
          <p:nvPr userDrawn="1"/>
        </p:nvSpPr>
        <p:spPr>
          <a:xfrm>
            <a:off x="588964" y="613649"/>
            <a:ext cx="11012486" cy="8799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sz="3000" dirty="0">
                <a:solidFill>
                  <a:schemeClr val="tx1"/>
                </a:solidFill>
              </a:rPr>
              <a:t>User guide </a:t>
            </a:r>
            <a:r>
              <a:rPr lang="en-GB" sz="1800" dirty="0">
                <a:solidFill>
                  <a:schemeClr val="tx1"/>
                </a:solidFill>
              </a:rPr>
              <a:t>– delete before use</a:t>
            </a:r>
          </a:p>
        </p:txBody>
      </p:sp>
      <p:sp>
        <p:nvSpPr>
          <p:cNvPr id="18" name="Text Box 48">
            <a:extLst>
              <a:ext uri="{FF2B5EF4-FFF2-40B4-BE49-F238E27FC236}">
                <a16:creationId xmlns:a16="http://schemas.microsoft.com/office/drawing/2014/main" id="{91151374-92CC-87E1-F9AB-1D43CA0CBE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7376" y="1640495"/>
            <a:ext cx="1750290" cy="3876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UCPH PowerPoint templates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When you open PowerPoint on your UCPH computer, </a:t>
            </a:r>
            <a:r>
              <a:rPr lang="en-GB" sz="800" kern="1200" dirty="0">
                <a:solidFill>
                  <a:schemeClr val="tx1"/>
                </a:solidFill>
                <a:effectLst/>
                <a:latin typeface="Arial" charset="0"/>
                <a:ea typeface="Calibri" panose="020F0502020204030204" pitchFamily="34" charset="0"/>
                <a:cs typeface="Times New Roman" panose="02020603050405020304" pitchFamily="18" charset="0"/>
              </a:rPr>
              <a:t>PowerPoint opens 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 template in 16:9 format with an English UCPH logo.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When you click on the UCPH tab in the toolbar, click "Select Template" to choose between templates</a:t>
            </a:r>
          </a:p>
          <a:p>
            <a:pPr marL="88900" indent="-88900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 Danish and English </a:t>
            </a:r>
          </a:p>
          <a:p>
            <a:pPr marL="88900" indent="-88900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 16:9 format</a:t>
            </a:r>
          </a:p>
          <a:p>
            <a:pPr marL="88900" indent="-88900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 "full" or “small" versions (in the full version there is an example of each slide type in the left-hand window)</a:t>
            </a:r>
          </a:p>
          <a:p>
            <a:pPr marL="88900" indent="-88900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as well as an example slide with text in English.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If you use a 'full' version, you must delete the slides you do not want to use.</a:t>
            </a:r>
            <a:b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Mac users and others can download PowerPoint templates at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800" dirty="0">
                <a:solidFill>
                  <a:schemeClr val="accent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www.designguide.ku.dk/skabeloner/powerpoint/praesentationer/</a:t>
            </a:r>
            <a:endParaRPr lang="en-GB" sz="800" dirty="0">
              <a:solidFill>
                <a:schemeClr val="accent4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 Box 48">
            <a:extLst>
              <a:ext uri="{FF2B5EF4-FFF2-40B4-BE49-F238E27FC236}">
                <a16:creationId xmlns:a16="http://schemas.microsoft.com/office/drawing/2014/main" id="{CC1000A9-67B6-3DBE-1556-907DFA8F39D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70384" y="3966227"/>
            <a:ext cx="1755548" cy="176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Insert your unit name (e.g. your department), page numbers and the date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Click on </a:t>
            </a: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Insert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in the top menu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Header and Footer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Fill in the fields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Apply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 all 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 </a:t>
            </a: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Apply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if it is only to be used on a single slide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information goes on the right-hand side of the page in the grey top bar.</a:t>
            </a:r>
          </a:p>
        </p:txBody>
      </p:sp>
      <p:sp>
        <p:nvSpPr>
          <p:cNvPr id="30" name="Text Box 48">
            <a:extLst>
              <a:ext uri="{FF2B5EF4-FFF2-40B4-BE49-F238E27FC236}">
                <a16:creationId xmlns:a16="http://schemas.microsoft.com/office/drawing/2014/main" id="{57AF5228-50BD-AF36-C290-EB6F54DA4A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7375" y="5688880"/>
            <a:ext cx="18995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Create a new slide (2010 + 2013 and 2016 version) 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</a:p>
        </p:txBody>
      </p:sp>
      <p:pic>
        <p:nvPicPr>
          <p:cNvPr id="32" name="Billede 40">
            <a:extLst>
              <a:ext uri="{FF2B5EF4-FFF2-40B4-BE49-F238E27FC236}">
                <a16:creationId xmlns:a16="http://schemas.microsoft.com/office/drawing/2014/main" id="{47DEC83E-2557-C64A-8710-5E90C5500C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6944" r="2272" b="69429"/>
          <a:stretch/>
        </p:blipFill>
        <p:spPr>
          <a:xfrm>
            <a:off x="4157637" y="2896656"/>
            <a:ext cx="395416" cy="126627"/>
          </a:xfrm>
          <a:prstGeom prst="rect">
            <a:avLst/>
          </a:prstGeom>
        </p:spPr>
      </p:pic>
      <p:sp>
        <p:nvSpPr>
          <p:cNvPr id="34" name="Text Box 48">
            <a:extLst>
              <a:ext uri="{FF2B5EF4-FFF2-40B4-BE49-F238E27FC236}">
                <a16:creationId xmlns:a16="http://schemas.microsoft.com/office/drawing/2014/main" id="{296B2A40-51DD-3C24-64B4-9C261EFED2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70384" y="2582327"/>
            <a:ext cx="1624241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Replace slide type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 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Layout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the layout of your current slide.</a:t>
            </a:r>
          </a:p>
        </p:txBody>
      </p:sp>
      <p:sp>
        <p:nvSpPr>
          <p:cNvPr id="36" name="Text Box 48">
            <a:extLst>
              <a:ext uri="{FF2B5EF4-FFF2-40B4-BE49-F238E27FC236}">
                <a16:creationId xmlns:a16="http://schemas.microsoft.com/office/drawing/2014/main" id="{26A5352B-2D88-0049-FF68-7A3677982A2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70384" y="3315092"/>
            <a:ext cx="16346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Font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UCPH uses the font Microsoft New Tai Lue in PowerPoint.</a:t>
            </a:r>
            <a:endParaRPr lang="en-GB" altLang="da-DK" sz="8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8" name="Text Box 48">
            <a:extLst>
              <a:ext uri="{FF2B5EF4-FFF2-40B4-BE49-F238E27FC236}">
                <a16:creationId xmlns:a16="http://schemas.microsoft.com/office/drawing/2014/main" id="{F1FD1FCB-14AB-C8C8-E3B6-3A9C2354347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39114" y="1627125"/>
            <a:ext cx="1634624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Gridliness and Guides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To see gridlines and guides</a:t>
            </a:r>
          </a:p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None/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Click on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View</a:t>
            </a:r>
          </a:p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None/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Select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Gridlines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and/or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Guides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To establish additional gridlines and guides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Hover the mouse over an existing gridline and click on the line (coordinates of the line are displayed)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Hold down the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CTRL key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while you move the location of the line (adds a new line).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Tip: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Press Alt + F9 for a rapid display of gridlines</a:t>
            </a:r>
          </a:p>
        </p:txBody>
      </p:sp>
      <p:sp>
        <p:nvSpPr>
          <p:cNvPr id="40" name="Text Box 48">
            <a:extLst>
              <a:ext uri="{FF2B5EF4-FFF2-40B4-BE49-F238E27FC236}">
                <a16:creationId xmlns:a16="http://schemas.microsoft.com/office/drawing/2014/main" id="{C4D76095-C685-6F22-B51D-0AFAF348C4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28822" y="4141417"/>
            <a:ext cx="1634624" cy="214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Insert picture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On layouts with picture placeholders: Click the icon and select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Insert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The text  ”Clik here to insert image” will not be visible in presentation mode.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You can find UCPH-images, which are adapted to and minimised to 16:9 format via this link: </a:t>
            </a:r>
            <a:b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https://image.ku.dk/shared/aZwD18034DnM3TYEw9XagEF6kxI6MLkV</a:t>
            </a:r>
            <a:endParaRPr lang="en-GB" sz="800" b="0" noProof="1">
              <a:solidFill>
                <a:schemeClr val="accent4"/>
              </a:solidFill>
              <a:latin typeface="+mj-lt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Select slide show-view to activate the link.</a:t>
            </a:r>
          </a:p>
        </p:txBody>
      </p:sp>
      <p:sp>
        <p:nvSpPr>
          <p:cNvPr id="42" name="Text Box 48">
            <a:extLst>
              <a:ext uri="{FF2B5EF4-FFF2-40B4-BE49-F238E27FC236}">
                <a16:creationId xmlns:a16="http://schemas.microsoft.com/office/drawing/2014/main" id="{449B76C2-6958-26C2-DD52-28127622EE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691561" y="1640495"/>
            <a:ext cx="163462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Image sizes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The optimal picture size is: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16:9-format: 1.500 x 818 pixels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Save the images in 72 dpi and in "jpg medium quality"</a:t>
            </a:r>
          </a:p>
        </p:txBody>
      </p:sp>
      <p:sp>
        <p:nvSpPr>
          <p:cNvPr id="44" name="Text Box 48">
            <a:extLst>
              <a:ext uri="{FF2B5EF4-FFF2-40B4-BE49-F238E27FC236}">
                <a16:creationId xmlns:a16="http://schemas.microsoft.com/office/drawing/2014/main" id="{B1B679C7-F81E-AF72-3832-BC2B20AF81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691561" y="2720006"/>
            <a:ext cx="1634624" cy="19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Trimming pictures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. Click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Crop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to change the image focus/size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If you want to scale the picture, hold the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SHIFT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button down while dragging in the image corners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3.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Right-click on the picture and select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Send to back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Tip: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If you delete the picture and inserts a new, the picture may be in front of text and graphics. If this happens, you must select the image, right-click and select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Send to back</a:t>
            </a:r>
          </a:p>
        </p:txBody>
      </p:sp>
      <p:sp>
        <p:nvSpPr>
          <p:cNvPr id="46" name="Text Box 48">
            <a:extLst>
              <a:ext uri="{FF2B5EF4-FFF2-40B4-BE49-F238E27FC236}">
                <a16:creationId xmlns:a16="http://schemas.microsoft.com/office/drawing/2014/main" id="{DBC859E9-AAD9-582D-9CAB-53B97A96B2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691561" y="4765322"/>
            <a:ext cx="1634624" cy="99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Template colors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You can choose between a range of colors for backgrounds and graphs.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Right-click on the surface of which you want to change the color and then click on the paint can icon</a:t>
            </a:r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5BDA7DE1-7BD9-6953-4F2C-C23FAB665D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691561" y="5815137"/>
            <a:ext cx="16346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Further information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See</a:t>
            </a:r>
            <a:r>
              <a:rPr lang="en-GB" sz="800" b="0" baseline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br>
              <a:rPr lang="en-GB" sz="800" b="0" baseline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www.designguide.ku.dk/</a:t>
            </a:r>
            <a:b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skabeloner/powerpoint/</a:t>
            </a:r>
            <a:b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praesentationer/</a:t>
            </a:r>
            <a:endParaRPr lang="en-GB" sz="800" b="0" noProof="1">
              <a:solidFill>
                <a:schemeClr val="accent4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0" name="Billede 25">
            <a:extLst>
              <a:ext uri="{FF2B5EF4-FFF2-40B4-BE49-F238E27FC236}">
                <a16:creationId xmlns:a16="http://schemas.microsoft.com/office/drawing/2014/main" id="{2BC7410A-935F-DC4A-F8A5-7F39AC457C1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68044" y="4201412"/>
            <a:ext cx="257327" cy="275280"/>
          </a:xfrm>
          <a:prstGeom prst="rect">
            <a:avLst/>
          </a:prstGeom>
        </p:spPr>
      </p:pic>
      <p:pic>
        <p:nvPicPr>
          <p:cNvPr id="52" name="Billede 36">
            <a:extLst>
              <a:ext uri="{FF2B5EF4-FFF2-40B4-BE49-F238E27FC236}">
                <a16:creationId xmlns:a16="http://schemas.microsoft.com/office/drawing/2014/main" id="{56A21FCA-F356-F238-3DEE-A13BEFECD37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23538" y="2795378"/>
            <a:ext cx="288708" cy="275280"/>
          </a:xfrm>
          <a:prstGeom prst="rect">
            <a:avLst/>
          </a:prstGeom>
        </p:spPr>
      </p:pic>
      <p:pic>
        <p:nvPicPr>
          <p:cNvPr id="54" name="Billede 37">
            <a:extLst>
              <a:ext uri="{FF2B5EF4-FFF2-40B4-BE49-F238E27FC236}">
                <a16:creationId xmlns:a16="http://schemas.microsoft.com/office/drawing/2014/main" id="{8288A8D2-A953-FCF5-C54C-BED0258209D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241826" y="3187789"/>
            <a:ext cx="223122" cy="228843"/>
          </a:xfrm>
          <a:prstGeom prst="rect">
            <a:avLst/>
          </a:prstGeom>
        </p:spPr>
      </p:pic>
      <p:sp>
        <p:nvSpPr>
          <p:cNvPr id="56" name="Text Box 48">
            <a:extLst>
              <a:ext uri="{FF2B5EF4-FFF2-40B4-BE49-F238E27FC236}">
                <a16:creationId xmlns:a16="http://schemas.microsoft.com/office/drawing/2014/main" id="{1AAEA91B-6C9C-9157-EFF5-6EEB67507A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70384" y="1666128"/>
            <a:ext cx="176813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Under the 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 Click on the top part of the button to create a slide identical to the one selected. Click on the bottom part of the button to see a selection of possible layout choices</a:t>
            </a:r>
            <a:endParaRPr lang="en-GB" altLang="da-DK" sz="8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8" name="Picture 61">
            <a:extLst>
              <a:ext uri="{FF2B5EF4-FFF2-40B4-BE49-F238E27FC236}">
                <a16:creationId xmlns:a16="http://schemas.microsoft.com/office/drawing/2014/main" id="{874C9D93-430E-897F-0010-953653748BC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271879" y="1743737"/>
            <a:ext cx="243186" cy="4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7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1080000" tIns="0" rIns="6408000" anchor="ctr" anchorCtr="0"/>
          <a:lstStyle>
            <a:lvl1pPr marL="0" indent="0" algn="r">
              <a:buNone/>
              <a:defRPr sz="2400" b="1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   </a:t>
            </a:r>
          </a:p>
        </p:txBody>
      </p:sp>
      <p:sp>
        <p:nvSpPr>
          <p:cNvPr id="17" name="Titel 2">
            <a:extLst>
              <a:ext uri="{FF2B5EF4-FFF2-40B4-BE49-F238E27FC236}">
                <a16:creationId xmlns:a16="http://schemas.microsoft.com/office/drawing/2014/main" id="{5841F5BD-07B0-188F-6A65-1A9CB9107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43638" y="691815"/>
            <a:ext cx="5948362" cy="5474035"/>
          </a:xfrm>
          <a:blipFill>
            <a:blip r:embed="rId3"/>
            <a:stretch>
              <a:fillRect/>
            </a:stretch>
          </a:blipFill>
        </p:spPr>
        <p:txBody>
          <a:bodyPr lIns="360000" tIns="468000" rIns="540000" bIns="3384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master</a:t>
            </a:r>
          </a:p>
        </p:txBody>
      </p:sp>
      <p:sp>
        <p:nvSpPr>
          <p:cNvPr id="12" name="Pladsholder til tekst 14">
            <a:extLst>
              <a:ext uri="{FF2B5EF4-FFF2-40B4-BE49-F238E27FC236}">
                <a16:creationId xmlns:a16="http://schemas.microsoft.com/office/drawing/2014/main" id="{7AF680B5-5F7B-7C42-BF08-E9B604FEDF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22257" y="4053600"/>
            <a:ext cx="4979193" cy="899766"/>
          </a:xfrm>
        </p:spPr>
        <p:txBody>
          <a:bodyPr rIns="0">
            <a:noAutofit/>
          </a:bodyPr>
          <a:lstStyle>
            <a:lvl1pPr marL="0" indent="0">
              <a:spcBef>
                <a:spcPts val="0"/>
              </a:spcBef>
              <a:buNone/>
              <a:defRPr sz="1800" b="0" i="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13" name="Undertitel 2">
            <a:extLst>
              <a:ext uri="{FF2B5EF4-FFF2-40B4-BE49-F238E27FC236}">
                <a16:creationId xmlns:a16="http://schemas.microsoft.com/office/drawing/2014/main" id="{E8639E81-1331-644F-9855-3A9C253754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22257" y="3007285"/>
            <a:ext cx="4979193" cy="72643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B7A6A120-00EE-3144-9AB3-0695A4240B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22257" y="1020200"/>
            <a:ext cx="4977606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10" name="Pladsholder til dato 3" hidden="1">
            <a:extLst>
              <a:ext uri="{FF2B5EF4-FFF2-40B4-BE49-F238E27FC236}">
                <a16:creationId xmlns:a16="http://schemas.microsoft.com/office/drawing/2014/main" id="{5D6F800E-E8DB-D1E9-A292-CDCB828E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D700EDC7-A33F-4ACB-87EF-882B537199F0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15" name="Pladsholder til sidefod 4" hidden="1">
            <a:extLst>
              <a:ext uri="{FF2B5EF4-FFF2-40B4-BE49-F238E27FC236}">
                <a16:creationId xmlns:a16="http://schemas.microsoft.com/office/drawing/2014/main" id="{75F96715-1FD5-51ED-7CC1-42E30D08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6" name="Pladsholder til slidenummer 5" hidden="1">
            <a:extLst>
              <a:ext uri="{FF2B5EF4-FFF2-40B4-BE49-F238E27FC236}">
                <a16:creationId xmlns:a16="http://schemas.microsoft.com/office/drawing/2014/main" id="{FF7B57F8-B201-8F25-4597-86F1EE0A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8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small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6408000" tIns="0" rIns="72000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a-DK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 Click icon to insert image</a:t>
            </a:r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A98E7E85-8DE3-687D-4837-DB9872BFC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71092"/>
            <a:ext cx="5959476" cy="3895200"/>
          </a:xfrm>
          <a:blipFill>
            <a:blip r:embed="rId2"/>
            <a:stretch>
              <a:fillRect/>
            </a:stretch>
          </a:blipFill>
        </p:spPr>
        <p:txBody>
          <a:bodyPr lIns="540000" tIns="468000" rIns="360000" bIns="2340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GB" dirty="0"/>
          </a:p>
        </p:txBody>
      </p:sp>
      <p:sp>
        <p:nvSpPr>
          <p:cNvPr id="9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2610941"/>
            <a:ext cx="4946649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26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42705"/>
            <a:ext cx="4983162" cy="899766"/>
          </a:xfrm>
        </p:spPr>
        <p:txBody>
          <a:bodyPr rIns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10" name="Pladsholder til dato 3" hidden="1">
            <a:extLst>
              <a:ext uri="{FF2B5EF4-FFF2-40B4-BE49-F238E27FC236}">
                <a16:creationId xmlns:a16="http://schemas.microsoft.com/office/drawing/2014/main" id="{1570F19F-11E9-F8A1-DCD4-0B2BD422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732F916-FBB8-40A8-BEA6-3A387B65F474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11" name="Pladsholder til sidefod 4" hidden="1">
            <a:extLst>
              <a:ext uri="{FF2B5EF4-FFF2-40B4-BE49-F238E27FC236}">
                <a16:creationId xmlns:a16="http://schemas.microsoft.com/office/drawing/2014/main" id="{B7D930ED-6F01-0E90-6740-D9E50AA5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2" name="Pladsholder til slidenummer 5" hidden="1">
            <a:extLst>
              <a:ext uri="{FF2B5EF4-FFF2-40B4-BE49-F238E27FC236}">
                <a16:creationId xmlns:a16="http://schemas.microsoft.com/office/drawing/2014/main" id="{ADD5A7A0-1930-6FDD-F270-B46368D3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80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6408000" tIns="0" rIns="720000" anchor="ctr" anchorCtr="0"/>
          <a:lstStyle>
            <a:lvl1pPr marL="0" indent="0" algn="l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 Click icon to insert image</a:t>
            </a:r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92A049D1-BE16-6369-9C11-6D9136DAE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691815"/>
            <a:ext cx="5959476" cy="5474035"/>
          </a:xfrm>
          <a:blipFill>
            <a:blip r:embed="rId2"/>
            <a:stretch>
              <a:fillRect/>
            </a:stretch>
          </a:blipFill>
        </p:spPr>
        <p:txBody>
          <a:bodyPr lIns="540000" tIns="468000" rIns="360000" bIns="3384000" anchor="b" anchorCtr="0">
            <a:noAutofit/>
          </a:bodyPr>
          <a:lstStyle>
            <a:lvl1pPr algn="l">
              <a:lnSpc>
                <a:spcPct val="9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master</a:t>
            </a:r>
          </a:p>
        </p:txBody>
      </p:sp>
      <p:sp>
        <p:nvSpPr>
          <p:cNvPr id="12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1020200"/>
            <a:ext cx="4946649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9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588962" y="3007285"/>
            <a:ext cx="4946649" cy="726435"/>
          </a:xfrm>
        </p:spPr>
        <p:txBody>
          <a:bodyPr rIns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1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2" y="4053600"/>
            <a:ext cx="4946650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13" name="Pladsholder til dato 3" hidden="1">
            <a:extLst>
              <a:ext uri="{FF2B5EF4-FFF2-40B4-BE49-F238E27FC236}">
                <a16:creationId xmlns:a16="http://schemas.microsoft.com/office/drawing/2014/main" id="{B280A661-856C-E622-1331-CDB60AB0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C2548D2-4180-4C59-97F2-D3D2E14098F1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14" name="Pladsholder til sidefod 4" hidden="1">
            <a:extLst>
              <a:ext uri="{FF2B5EF4-FFF2-40B4-BE49-F238E27FC236}">
                <a16:creationId xmlns:a16="http://schemas.microsoft.com/office/drawing/2014/main" id="{82F7776B-57AF-971B-A75B-223AFE26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5" name="Pladsholder til slidenummer 5" hidden="1">
            <a:extLst>
              <a:ext uri="{FF2B5EF4-FFF2-40B4-BE49-F238E27FC236}">
                <a16:creationId xmlns:a16="http://schemas.microsoft.com/office/drawing/2014/main" id="{EFF41101-1901-1836-D8DB-6C08E169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908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620714"/>
            <a:ext cx="11012488" cy="863599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588963" y="1628775"/>
            <a:ext cx="11012488" cy="46736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 marL="719138" indent="0">
              <a:buNone/>
              <a:defRPr/>
            </a:lvl4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85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4"/>
            <a:ext cx="11012486" cy="865186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b="0" i="0" baseline="0" dirty="0" smtClean="0"/>
            </a:lvl4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endParaRPr lang="en-GB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 hasCustomPrompt="1"/>
          </p:nvPr>
        </p:nvSpPr>
        <p:spPr>
          <a:xfrm>
            <a:off x="6246000" y="1628776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 marL="719138" indent="0">
              <a:buNone/>
              <a:defRPr lang="da-DK" dirty="0" smtClean="0"/>
            </a:lvl4pPr>
            <a:lvl5pPr>
              <a:defRPr lang="da-DK" dirty="0"/>
            </a:lvl5pPr>
            <a:lvl8pPr marL="719138" indent="0">
              <a:buNone/>
              <a:defRPr/>
            </a:lvl8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B30B-D853-4AE6-9B99-718FF91CCB22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967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4" userDrawn="1">
          <p15:clr>
            <a:srgbClr val="F26B43"/>
          </p15:clr>
        </p15:guide>
        <p15:guide id="2" pos="3746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6244651" y="1628775"/>
            <a:ext cx="5356800" cy="4672800"/>
          </a:xfrm>
          <a:solidFill>
            <a:schemeClr val="bg1">
              <a:lumMod val="75000"/>
            </a:schemeClr>
          </a:solidFill>
        </p:spPr>
        <p:txBody>
          <a:bodyPr lIns="360000" tIns="1080000" rIns="360000" anchor="ctr" anchorCtr="0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EA36-139A-4E3F-B6A0-7BD657AD45E8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78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588965" y="620714"/>
            <a:ext cx="11012486" cy="8648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88964" y="1628775"/>
            <a:ext cx="11012487" cy="4673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master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AF5BBBEC-8DDA-37BC-3B1E-5DB781A5DDC2}"/>
              </a:ext>
            </a:extLst>
          </p:cNvPr>
          <p:cNvSpPr/>
          <p:nvPr userDrawn="1"/>
        </p:nvSpPr>
        <p:spPr>
          <a:xfrm>
            <a:off x="0" y="0"/>
            <a:ext cx="12192000" cy="332655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EEEFEE">
                  <a:alpha val="92941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236495" y="85745"/>
            <a:ext cx="6981162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11219691" y="85745"/>
            <a:ext cx="381759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fld id="{091A926C-488A-4E3E-9C21-57CAA120E114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10329111" y="85745"/>
            <a:ext cx="814976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fld id="{0FFE5DD6-2126-4C5A-ADA9-CF5BE748E714}" type="datetime1">
              <a:rPr lang="en-GB" smtClean="0"/>
              <a:t>20/06/2024</a:t>
            </a:fld>
            <a:endParaRPr lang="en-GB" dirty="0"/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2B48C9BE-CCF6-3266-2B8E-D27C7F011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2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13" name="Picture 27">
            <a:extLst>
              <a:ext uri="{FF2B5EF4-FFF2-40B4-BE49-F238E27FC236}">
                <a16:creationId xmlns:a16="http://schemas.microsoft.com/office/drawing/2014/main" id="{863DD73D-5725-327E-8366-645E99E26ECD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2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9" r:id="rId2"/>
    <p:sldLayoutId id="2147483671" r:id="rId3"/>
    <p:sldLayoutId id="2147483701" r:id="rId4"/>
    <p:sldLayoutId id="2147483674" r:id="rId5"/>
    <p:sldLayoutId id="2147483670" r:id="rId6"/>
    <p:sldLayoutId id="2147483660" r:id="rId7"/>
    <p:sldLayoutId id="2147483662" r:id="rId8"/>
    <p:sldLayoutId id="2147483684" r:id="rId9"/>
    <p:sldLayoutId id="2147483685" r:id="rId10"/>
    <p:sldLayoutId id="2147483664" r:id="rId11"/>
    <p:sldLayoutId id="2147483665" r:id="rId12"/>
    <p:sldLayoutId id="2147483689" r:id="rId13"/>
    <p:sldLayoutId id="2147483702" r:id="rId14"/>
    <p:sldLayoutId id="2147483703" r:id="rId15"/>
    <p:sldLayoutId id="2147483694" r:id="rId16"/>
    <p:sldLayoutId id="2147483692" r:id="rId17"/>
    <p:sldLayoutId id="2147483691" r:id="rId18"/>
    <p:sldLayoutId id="2147483697" r:id="rId19"/>
    <p:sldLayoutId id="2147483704" r:id="rId20"/>
    <p:sldLayoutId id="2147483705" r:id="rId21"/>
    <p:sldLayoutId id="2147483695" r:id="rId22"/>
    <p:sldLayoutId id="2147483698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693" r:id="rId29"/>
    <p:sldLayoutId id="2147483688" r:id="rId30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b="0" i="0" kern="1200" spc="60" baseline="0">
          <a:solidFill>
            <a:schemeClr val="accent1"/>
          </a:solidFill>
          <a:latin typeface="+mj-lt"/>
          <a:ea typeface="Open Sans Extrabold" panose="020B0606030504020204" pitchFamily="34" charset="0"/>
          <a:cs typeface="Microsoft New Tai Lue" panose="020B0502040204020203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lang="da-DK" sz="24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1pPr>
      <a:lvl2pPr marL="719138" marR="0" indent="-358775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da-DK" sz="20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2pPr>
      <a:lvl3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3pPr>
      <a:lvl4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4pPr>
      <a:lvl5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5pPr>
      <a:lvl6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6pPr>
      <a:lvl7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7pPr>
      <a:lvl8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8pPr>
      <a:lvl9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391" userDrawn="1">
          <p15:clr>
            <a:srgbClr val="F26B43"/>
          </p15:clr>
        </p15:guide>
        <p15:guide id="4" orient="horz" pos="935" userDrawn="1">
          <p15:clr>
            <a:srgbClr val="F26B43"/>
          </p15:clr>
        </p15:guide>
        <p15:guide id="5" pos="371" userDrawn="1">
          <p15:clr>
            <a:srgbClr val="F26B43"/>
          </p15:clr>
        </p15:guide>
        <p15:guide id="6" pos="7308" userDrawn="1">
          <p15:clr>
            <a:srgbClr val="F26B43"/>
          </p15:clr>
        </p15:guide>
        <p15:guide id="7" orient="horz" pos="1026" userDrawn="1">
          <p15:clr>
            <a:srgbClr val="F26B43"/>
          </p15:clr>
        </p15:guide>
        <p15:guide id="8" orient="horz" pos="39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4353CCD-CCFC-E64F-9139-067816EBD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71092"/>
            <a:ext cx="5959476" cy="38952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87BF4D-FADB-7E4A-B37D-A89E5EBBB7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Gabriel Boeskov</a:t>
            </a:r>
          </a:p>
          <a:p>
            <a:r>
              <a:rPr lang="en-GB" dirty="0"/>
              <a:t>Bachelor project</a:t>
            </a:r>
          </a:p>
          <a:p>
            <a:r>
              <a:rPr lang="en-GB" dirty="0"/>
              <a:t>25/06/2024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E2B609-DC97-CE46-A633-94242427B7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8962" y="2610941"/>
            <a:ext cx="4946649" cy="1109335"/>
          </a:xfrm>
        </p:spPr>
        <p:txBody>
          <a:bodyPr/>
          <a:lstStyle/>
          <a:p>
            <a:r>
              <a:rPr lang="en-US" sz="2000" dirty="0"/>
              <a:t>Modelling of isotopic composition process by stochastic differential equations to predict climate variability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29461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8D8CE-FCFB-854F-9B04-68E92947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6714-F3D8-4866-AF67-C6463FC116F7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11F2CF-A41F-BC40-BDEF-88757098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5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68AC3-DC84-42CE-A4BA-D9A4EECB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941C-06E6-44C9-B0A1-709C3A597DA2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2C6C1-AC18-AE8B-09A7-E8EDB776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832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9ECBE9-0DBD-375B-62FC-155D56C5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Lorem ipsum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C3C0555-9E2D-4BCE-3274-83CEDBE3B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Lorem ipsum dolor sit amet, consectetur adipiscing elit, sed do eiusmod tempor.</a:t>
            </a:r>
          </a:p>
          <a:p>
            <a:endParaRPr lang="en-GB" dirty="0"/>
          </a:p>
          <a:p>
            <a:r>
              <a:rPr lang="en-GB" dirty="0"/>
              <a:t>Excepteur </a:t>
            </a:r>
            <a:r>
              <a:rPr lang="en-GB" dirty="0" err="1"/>
              <a:t>sint</a:t>
            </a:r>
            <a:r>
              <a:rPr lang="en-GB" dirty="0"/>
              <a:t> occaecat cupidatat non proident?</a:t>
            </a:r>
          </a:p>
          <a:p>
            <a:r>
              <a:rPr lang="en-GB" dirty="0"/>
              <a:t>Ut enim ad minim veniam, quis exercitation?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E2CF34-11CE-E720-15B4-EDDF54EE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F6FA7-AEAB-4E9F-8058-1DFC3ED9DA49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35BA4-EA14-7B72-F4F6-8A9AB748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07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BDD1F1-F931-10DC-E92A-90793042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4" y="620714"/>
            <a:ext cx="7098092" cy="531430"/>
          </a:xfrm>
        </p:spPr>
        <p:txBody>
          <a:bodyPr/>
          <a:lstStyle/>
          <a:p>
            <a:r>
              <a:rPr lang="en-GB" dirty="0"/>
              <a:t>Data and paleoclimate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496D0A-AF8F-D58B-09EC-A37528457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964" y="1628775"/>
            <a:ext cx="3379532" cy="4672800"/>
          </a:xfrm>
        </p:spPr>
        <p:txBody>
          <a:bodyPr/>
          <a:lstStyle/>
          <a:p>
            <a:pPr marL="0" indent="0">
              <a:buNone/>
            </a:pPr>
            <a:r>
              <a:rPr lang="en-GB" sz="1200" dirty="0"/>
              <a:t>Delta-18 oxygen show a negative correlation with temperature.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Synthetic record of Greenland climate variability constructed from ice cores.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The delta-18 oxygen follow formula: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US" sz="12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where the standard has a known isotopic composition, such as VSMOW that is an isotopic standard for water.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5A0246-6A7D-CE6D-4CAA-6B3AD9561F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8D8CE-FCFB-854F-9B04-68E92947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3025-AC33-4B51-AB70-3110FF3042C8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11F2CF-A41F-BC40-BDEF-88757098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2</a:t>
            </a:fld>
            <a:endParaRPr lang="en-GB" dirty="0"/>
          </a:p>
        </p:txBody>
      </p:sp>
      <p:pic>
        <p:nvPicPr>
          <p:cNvPr id="1032" name="Picture 8" descr="Oxygen isotope ratio cycle - Wikipedia">
            <a:extLst>
              <a:ext uri="{FF2B5EF4-FFF2-40B4-BE49-F238E27FC236}">
                <a16:creationId xmlns:a16="http://schemas.microsoft.com/office/drawing/2014/main" id="{7A80004F-141E-4FD5-5A88-D398016E4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121" y="1043253"/>
            <a:ext cx="7447586" cy="533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9E10B874-5BB1-AD9D-58AD-61CD6AF2F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57" y="3512737"/>
            <a:ext cx="33432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4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5D791-CCB3-1E41-9275-846295D53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620714"/>
            <a:ext cx="11012488" cy="461027"/>
          </a:xfrm>
        </p:spPr>
        <p:txBody>
          <a:bodyPr anchor="t">
            <a:normAutofit/>
          </a:bodyPr>
          <a:lstStyle/>
          <a:p>
            <a:r>
              <a:rPr lang="en-GB" dirty="0"/>
              <a:t>Motivation</a:t>
            </a:r>
          </a:p>
        </p:txBody>
      </p:sp>
      <p:pic>
        <p:nvPicPr>
          <p:cNvPr id="7" name="Pladsholder til indhold 6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BCDEDAF7-24F1-3072-A6F2-BBF526EA2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43432" y="2935234"/>
            <a:ext cx="5726842" cy="3302052"/>
          </a:xfr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716D6-12A9-6848-9732-186C35C7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29111" y="85745"/>
            <a:ext cx="814976" cy="17679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DD0E0F33-965B-4006-BF25-D26E1C84904D}" type="datetime1">
              <a:rPr lang="en-GB" smtClean="0"/>
              <a:pPr>
                <a:spcAft>
                  <a:spcPts val="600"/>
                </a:spcAft>
              </a:pPr>
              <a:t>20/06/2024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EDD3-1818-064E-95C1-FCEF1BC9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9691" y="85745"/>
            <a:ext cx="381759" cy="17679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091A926C-488A-4E3E-9C21-57CAA120E114}" type="slidenum">
              <a:rPr lang="en-GB" smtClean="0"/>
              <a:pPr>
                <a:spcAft>
                  <a:spcPts val="600"/>
                </a:spcAft>
              </a:pPr>
              <a:t>3</a:t>
            </a:fld>
            <a:endParaRPr lang="en-GB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3A567EA1-A1C6-1BA5-D54E-AD1AE857AE76}"/>
              </a:ext>
            </a:extLst>
          </p:cNvPr>
          <p:cNvSpPr txBox="1"/>
          <p:nvPr/>
        </p:nvSpPr>
        <p:spPr>
          <a:xfrm>
            <a:off x="272210" y="1291969"/>
            <a:ext cx="4037770" cy="129266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1200" b="0" dirty="0">
                <a:solidFill>
                  <a:schemeClr val="tx1"/>
                </a:solidFill>
                <a:latin typeface="+mn-lt"/>
              </a:rPr>
              <a:t>Model climate data to gain predictive abilities and further understanding of the temperature changes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sz="1200" dirty="0"/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1200" b="0" dirty="0">
                <a:solidFill>
                  <a:schemeClr val="tx1"/>
                </a:solidFill>
                <a:latin typeface="+mn-lt"/>
              </a:rPr>
              <a:t>Develop</a:t>
            </a:r>
            <a:r>
              <a:rPr lang="en-US" sz="1200" dirty="0"/>
              <a:t>ment and understanding of Stochastic differential equations and especially jump-diffusion models to model data with 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Billede 5" descr="Et billede, der indeholder typografi&#10;&#10;Automatisk genereret beskrivelse med lav tillid">
            <a:extLst>
              <a:ext uri="{FF2B5EF4-FFF2-40B4-BE49-F238E27FC236}">
                <a16:creationId xmlns:a16="http://schemas.microsoft.com/office/drawing/2014/main" id="{23335DF5-0A0F-F774-2029-4D21555C0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10" y="2935234"/>
            <a:ext cx="5726842" cy="3302052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81781F5E-1A39-AE4D-7AC8-7934C2CCA9A6}"/>
              </a:ext>
            </a:extLst>
          </p:cNvPr>
          <p:cNvSpPr txBox="1"/>
          <p:nvPr/>
        </p:nvSpPr>
        <p:spPr>
          <a:xfrm>
            <a:off x="6238771" y="1213009"/>
            <a:ext cx="4037770" cy="129266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1200" b="0" dirty="0">
                <a:solidFill>
                  <a:schemeClr val="tx1"/>
                </a:solidFill>
                <a:latin typeface="+mn-lt"/>
              </a:rPr>
              <a:t>Model climate data to gain predictive abilities and further understanding of the temperature changes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sz="1200" dirty="0"/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1200" b="0" dirty="0">
                <a:solidFill>
                  <a:schemeClr val="tx1"/>
                </a:solidFill>
                <a:latin typeface="+mn-lt"/>
              </a:rPr>
              <a:t>Develop</a:t>
            </a:r>
            <a:r>
              <a:rPr lang="en-US" sz="1200" dirty="0"/>
              <a:t>ment and understanding of Stochastic differential equations and especially jump-diffusion models to model data with different kinds of transitions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957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BDD1F1-F931-10DC-E92A-90793042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496D0A-AF8F-D58B-09EC-A37528457A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5A0246-6A7D-CE6D-4CAA-6B3AD9561F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8D8CE-FCFB-854F-9B04-68E92947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3025-AC33-4B51-AB70-3110FF3042C8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11F2CF-A41F-BC40-BDEF-88757098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3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BDD1F1-F931-10DC-E92A-90793042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496D0A-AF8F-D58B-09EC-A37528457A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5A0246-6A7D-CE6D-4CAA-6B3AD9561F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8D8CE-FCFB-854F-9B04-68E92947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3025-AC33-4B51-AB70-3110FF3042C8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11F2CF-A41F-BC40-BDEF-88757098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1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BDD1F1-F931-10DC-E92A-90793042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496D0A-AF8F-D58B-09EC-A37528457A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5A0246-6A7D-CE6D-4CAA-6B3AD9561F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8D8CE-FCFB-854F-9B04-68E92947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3025-AC33-4B51-AB70-3110FF3042C8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11F2CF-A41F-BC40-BDEF-88757098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13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0266ADF-3251-104F-AB49-D5C7A015B8D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591B8B-6ED3-774C-A395-E77FBF83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15C6AB-3CEF-A845-B836-DCF664F91E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8D8CE-FCFB-854F-9B04-68E92947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72C4-28EF-44E1-B3EF-7E31A5021CB4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11F2CF-A41F-BC40-BDEF-88757098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6688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70EB308-D53B-0D4A-9F98-77C444DEE2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81BC6A5-3111-D144-BDFC-F615234C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8D8CE-FCFB-854F-9B04-68E92947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B106-B132-4B6A-9A84-DCB6EF2B8900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11F2CF-A41F-BC40-BDEF-88757098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24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8EFFC1-A9F6-E463-A932-409A83E5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8D8CE-FCFB-854F-9B04-68E92947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F5BBF-28CA-4D9A-8D51-824465E3343C}" type="datetime1">
              <a:rPr lang="en-GB" smtClean="0"/>
              <a:t>20/06/2024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11F2CF-A41F-BC40-BDEF-88757098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048413"/>
      </p:ext>
    </p:extLst>
  </p:cSld>
  <p:clrMapOvr>
    <a:masterClrMapping/>
  </p:clrMapOvr>
</p:sld>
</file>

<file path=ppt/theme/theme1.xml><?xml version="1.0" encoding="utf-8"?>
<a:theme xmlns:a="http://schemas.openxmlformats.org/drawingml/2006/main" name="Brugerdefineret design">
  <a:themeElements>
    <a:clrScheme name="KU 2023">
      <a:dk1>
        <a:srgbClr val="000000"/>
      </a:dk1>
      <a:lt1>
        <a:srgbClr val="FFFFFF"/>
      </a:lt1>
      <a:dk2>
        <a:srgbClr val="6E6E6E"/>
      </a:dk2>
      <a:lt2>
        <a:srgbClr val="E7E6E6"/>
      </a:lt2>
      <a:accent1>
        <a:srgbClr val="A31D20"/>
      </a:accent1>
      <a:accent2>
        <a:srgbClr val="7B7B7B"/>
      </a:accent2>
      <a:accent3>
        <a:srgbClr val="C73028"/>
      </a:accent3>
      <a:accent4>
        <a:srgbClr val="415570"/>
      </a:accent4>
      <a:accent5>
        <a:srgbClr val="197F8E"/>
      </a:accent5>
      <a:accent6>
        <a:srgbClr val="4B8324"/>
      </a:accent6>
      <a:hlink>
        <a:srgbClr val="A31D20"/>
      </a:hlink>
      <a:folHlink>
        <a:srgbClr val="000000"/>
      </a:folHlink>
    </a:clrScheme>
    <a:fontScheme name="Københavns Universitet">
      <a:majorFont>
        <a:latin typeface="Microsoft New Tai Lue"/>
        <a:ea typeface=""/>
        <a:cs typeface=""/>
      </a:majorFont>
      <a:minorFont>
        <a:latin typeface="Microsoft New Tai Lue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>
          <a:solidFill>
            <a:schemeClr val="accent1"/>
          </a:solidFill>
        </a:ln>
      </a:spPr>
      <a:bodyPr wrap="square" rtlCol="0" anchor="ctr">
        <a:noAutofit/>
      </a:bodyPr>
      <a:lstStyle>
        <a:defPPr algn="l">
          <a:defRPr sz="2400" dirty="0" err="1" smtClean="0">
            <a:solidFill>
              <a:schemeClr val="bg1"/>
            </a:solidFill>
          </a:defRPr>
        </a:defPPr>
      </a:lstStyle>
    </a:spDef>
    <a:txDef>
      <a:spPr/>
      <a:bodyPr vert="horz" wrap="square" lIns="0" tIns="0" rIns="0" bIns="0" rtlCol="0" anchor="t" anchorCtr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sz="2400" b="0" dirty="0" smtClean="0">
            <a:solidFill>
              <a:schemeClr val="tx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x9_ENG_full.potx" id="{D0D36B92-5B0A-4532-81C4-17DEF59CC1CE}" vid="{DAA9B640-9269-43B6-8C37-C6A215F85199}"/>
    </a:ext>
  </a:extLst>
</a:theme>
</file>

<file path=ppt/theme/theme2.xml><?xml version="1.0" encoding="utf-8"?>
<a:theme xmlns:a="http://schemas.openxmlformats.org/drawingml/2006/main" name="Office Theme">
  <a:themeElements>
    <a:clrScheme name="KU 2023">
      <a:dk1>
        <a:srgbClr val="000000"/>
      </a:dk1>
      <a:lt1>
        <a:srgbClr val="FFFFFF"/>
      </a:lt1>
      <a:dk2>
        <a:srgbClr val="6E6E6E"/>
      </a:dk2>
      <a:lt2>
        <a:srgbClr val="E7E6E6"/>
      </a:lt2>
      <a:accent1>
        <a:srgbClr val="A31D20"/>
      </a:accent1>
      <a:accent2>
        <a:srgbClr val="7B7B7B"/>
      </a:accent2>
      <a:accent3>
        <a:srgbClr val="C73028"/>
      </a:accent3>
      <a:accent4>
        <a:srgbClr val="415570"/>
      </a:accent4>
      <a:accent5>
        <a:srgbClr val="197F8E"/>
      </a:accent5>
      <a:accent6>
        <a:srgbClr val="4B8324"/>
      </a:accent6>
      <a:hlink>
        <a:srgbClr val="A31D20"/>
      </a:hlink>
      <a:folHlink>
        <a:srgbClr val="000000"/>
      </a:folHlink>
    </a:clrScheme>
    <a:fontScheme name="KU 2023">
      <a:majorFont>
        <a:latin typeface="Microsoft New Tai Lue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KU 2023">
      <a:dk1>
        <a:srgbClr val="000000"/>
      </a:dk1>
      <a:lt1>
        <a:srgbClr val="FFFFFF"/>
      </a:lt1>
      <a:dk2>
        <a:srgbClr val="6E6E6E"/>
      </a:dk2>
      <a:lt2>
        <a:srgbClr val="E7E6E6"/>
      </a:lt2>
      <a:accent1>
        <a:srgbClr val="A31D20"/>
      </a:accent1>
      <a:accent2>
        <a:srgbClr val="7B7B7B"/>
      </a:accent2>
      <a:accent3>
        <a:srgbClr val="C73028"/>
      </a:accent3>
      <a:accent4>
        <a:srgbClr val="415570"/>
      </a:accent4>
      <a:accent5>
        <a:srgbClr val="197F8E"/>
      </a:accent5>
      <a:accent6>
        <a:srgbClr val="4B8324"/>
      </a:accent6>
      <a:hlink>
        <a:srgbClr val="A31D20"/>
      </a:hlink>
      <a:folHlink>
        <a:srgbClr val="000000"/>
      </a:folHlink>
    </a:clrScheme>
    <a:fontScheme name="KU 2023">
      <a:majorFont>
        <a:latin typeface="Microsoft New Tai Lue"/>
        <a:ea typeface=""/>
        <a:cs typeface=""/>
      </a:majorFont>
      <a:minorFont>
        <a:latin typeface="Microsoft New Tai Lue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16x9_ENG_full</Template>
  <TotalTime>807</TotalTime>
  <Words>197</Words>
  <Application>Microsoft Office PowerPoint</Application>
  <PresentationFormat>Widescreen</PresentationFormat>
  <Paragraphs>60</Paragraphs>
  <Slides>12</Slides>
  <Notes>12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6" baseType="lpstr">
      <vt:lpstr>Arial</vt:lpstr>
      <vt:lpstr>Microsoft New Tai Lue</vt:lpstr>
      <vt:lpstr>Wingdings</vt:lpstr>
      <vt:lpstr>Brugerdefineret design</vt:lpstr>
      <vt:lpstr>PowerPoint-præsentation</vt:lpstr>
      <vt:lpstr>Data and paleoclimate</vt:lpstr>
      <vt:lpstr>Motivation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Lorem ipsum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boeskov</dc:creator>
  <cp:lastModifiedBy>gabriel boeskov</cp:lastModifiedBy>
  <cp:revision>2</cp:revision>
  <dcterms:created xsi:type="dcterms:W3CDTF">2024-06-18T08:55:05Z</dcterms:created>
  <dcterms:modified xsi:type="dcterms:W3CDTF">2024-06-20T18:38:16Z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:">
    <vt:lpwstr>www.omnidocs.com</vt:lpwstr>
  </property>
</Properties>
</file>