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9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22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12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35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8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92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8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6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5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5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2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54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33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1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66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78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B88EC0-0AC8-44D6-B137-53DF6F643B32}" type="datetimeFigureOut">
              <a:rPr lang="pt-BR" smtClean="0"/>
              <a:t>08/10/2014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EF4EA-6547-4927-8E7B-1DBB41224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98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6442" y="499535"/>
            <a:ext cx="6620968" cy="3964582"/>
          </a:xfrm>
        </p:spPr>
        <p:txBody>
          <a:bodyPr/>
          <a:lstStyle/>
          <a:p>
            <a:r>
              <a:rPr lang="pt-BR" sz="11500" b="1" i="1" dirty="0" err="1" smtClean="0"/>
              <a:t>PasPiler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Pas</a:t>
            </a:r>
            <a:r>
              <a:rPr lang="pt-BR" sz="6000" dirty="0" smtClean="0"/>
              <a:t>cal</a:t>
            </a:r>
            <a:r>
              <a:rPr lang="pt-BR" dirty="0" smtClean="0"/>
              <a:t> </a:t>
            </a:r>
            <a:r>
              <a:rPr lang="pt-BR" sz="6000" dirty="0" err="1" smtClean="0"/>
              <a:t>Com</a:t>
            </a:r>
            <a:r>
              <a:rPr lang="pt-BR" b="1" dirty="0" err="1" smtClean="0"/>
              <a:t>piler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6442" y="4902200"/>
            <a:ext cx="6620968" cy="113453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Gabriel Oliveira</a:t>
            </a:r>
          </a:p>
          <a:p>
            <a:r>
              <a:rPr lang="pt-BR" sz="2800" dirty="0" smtClean="0"/>
              <a:t>Amanda Dias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16" y="2912534"/>
            <a:ext cx="3249083" cy="32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2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Metodologia</a:t>
            </a:r>
            <a:r>
              <a:rPr lang="pt-BR" sz="4800" b="1" dirty="0"/>
              <a:t> </a:t>
            </a:r>
            <a:r>
              <a:rPr lang="pt-BR" sz="4800" b="1" dirty="0" smtClean="0"/>
              <a:t>utilizada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Codificação individual e em grupo utilizando controle de versão.</a:t>
            </a:r>
          </a:p>
          <a:p>
            <a:pPr marL="0" indent="0">
              <a:buNone/>
            </a:pPr>
            <a:endParaRPr lang="pt-BR" sz="3200" dirty="0" smtClean="0"/>
          </a:p>
          <a:p>
            <a:r>
              <a:rPr lang="pt-BR" sz="3200" dirty="0" smtClean="0"/>
              <a:t>Criamos o repositório privado para compartilhar todo o código e extras.</a:t>
            </a:r>
            <a:endParaRPr lang="pt-BR"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09" y="5558011"/>
            <a:ext cx="2743342" cy="658402"/>
          </a:xfrm>
          <a:prstGeom prst="rect">
            <a:avLst/>
          </a:prstGeom>
        </p:spPr>
      </p:pic>
      <p:pic>
        <p:nvPicPr>
          <p:cNvPr id="8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93767" y="255936"/>
            <a:ext cx="609600" cy="6096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781050"/>
            <a:ext cx="7562850" cy="52959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943599" y="306736"/>
            <a:ext cx="28360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Trabalho em grupo</a:t>
            </a:r>
          </a:p>
          <a:p>
            <a:pPr algn="ctr"/>
            <a:r>
              <a:rPr lang="pt-BR" dirty="0" smtClean="0"/>
              <a:t>individual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582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2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2" grpId="1"/>
      <p:bldP spid="3" grpId="1" uiExpand="1" build="p"/>
      <p:bldP spid="10" grpId="0" animBg="1"/>
      <p:bldP spid="10" grpId="1" animBg="1"/>
      <p:bldP spid="7" grpId="0"/>
      <p:bldP spid="7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Linguagem de programação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Santo C# aliado a IDE mais linda de todas: Visual Studio.</a:t>
            </a:r>
          </a:p>
          <a:p>
            <a:endParaRPr lang="pt-BR" sz="3200" dirty="0"/>
          </a:p>
          <a:p>
            <a:endParaRPr lang="pt-BR" sz="3200" dirty="0" smtClean="0"/>
          </a:p>
          <a:p>
            <a:pPr marL="0" indent="0">
              <a:buNone/>
            </a:pPr>
            <a:endParaRPr lang="pt-BR" sz="3200" dirty="0" smtClean="0"/>
          </a:p>
          <a:p>
            <a:r>
              <a:rPr lang="pt-BR" sz="3200" dirty="0" smtClean="0"/>
              <a:t>Separar bem as classes e métodos, para melhor funcionamento.</a:t>
            </a:r>
            <a:endParaRPr lang="pt-BR" sz="32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66" y="2780774"/>
            <a:ext cx="5619750" cy="27527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2" y="993469"/>
            <a:ext cx="2963336" cy="4871062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15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453034" y="509767"/>
            <a:ext cx="609600" cy="6096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943599" y="306736"/>
            <a:ext cx="28360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Orientação a Objeto </a:t>
            </a:r>
            <a:r>
              <a:rPr lang="pt-BR" dirty="0" err="1" smtClean="0"/>
              <a:t>Hardmode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4488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200"/>
                            </p:stCondLst>
                            <p:childTnLst>
                              <p:par>
                                <p:cTn id="51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6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  <p:bldP spid="3" grpId="0" build="p"/>
      <p:bldP spid="12" grpId="0" animBg="1"/>
      <p:bldP spid="12" grpId="1" animBg="1"/>
      <p:bldP spid="14" grpId="0"/>
      <p:bldP spid="14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Interface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Tentamos deixar bem simples.</a:t>
            </a:r>
            <a:endParaRPr lang="pt-BR" sz="3200" dirty="0"/>
          </a:p>
          <a:p>
            <a:r>
              <a:rPr lang="pt-BR" sz="3200" dirty="0" smtClean="0"/>
              <a:t>Baseado em atalhos:</a:t>
            </a:r>
          </a:p>
          <a:p>
            <a:pPr lvl="1"/>
            <a:r>
              <a:rPr lang="pt-BR" sz="3000" dirty="0" smtClean="0"/>
              <a:t>F2: abrir arquivo;</a:t>
            </a:r>
          </a:p>
          <a:p>
            <a:pPr lvl="1"/>
            <a:r>
              <a:rPr lang="pt-BR" sz="3000" dirty="0" smtClean="0"/>
              <a:t>F3: salvar arquivo;</a:t>
            </a:r>
          </a:p>
          <a:p>
            <a:pPr lvl="1"/>
            <a:r>
              <a:rPr lang="pt-BR" sz="3000" dirty="0" smtClean="0"/>
              <a:t>F5: compilar;</a:t>
            </a:r>
          </a:p>
          <a:p>
            <a:pPr lvl="1"/>
            <a:r>
              <a:rPr lang="pt-BR" sz="3000" dirty="0" smtClean="0"/>
              <a:t>F8: abre/fecha output;</a:t>
            </a:r>
          </a:p>
          <a:p>
            <a:pPr lvl="1"/>
            <a:r>
              <a:rPr lang="pt-BR" sz="3000" dirty="0" smtClean="0"/>
              <a:t>F9: liga/desliga debug </a:t>
            </a:r>
            <a:r>
              <a:rPr lang="pt-BR" sz="3000" dirty="0" err="1" smtClean="0"/>
              <a:t>mode</a:t>
            </a:r>
            <a:r>
              <a:rPr lang="pt-BR" sz="3000" dirty="0"/>
              <a:t>;</a:t>
            </a:r>
            <a:endParaRPr lang="pt-BR" sz="3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76263"/>
            <a:ext cx="7610475" cy="5705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76263"/>
            <a:ext cx="7610475" cy="5705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76263"/>
            <a:ext cx="7610475" cy="570547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15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364133" y="465667"/>
            <a:ext cx="609600" cy="6096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943599" y="445235"/>
            <a:ext cx="283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Simples sem ser vulgar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1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7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00"/>
                            </p:stCondLst>
                            <p:childTnLst>
                              <p:par>
                                <p:cTn id="73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8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2" grpId="0"/>
      <p:bldP spid="3" grpId="0" build="p"/>
      <p:bldP spid="12" grpId="0" animBg="1"/>
      <p:bldP spid="12" grpId="1" animBg="1"/>
      <p:bldP spid="14" grpId="0"/>
      <p:bldP spid="14" grpId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Módulos funcionais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Léxico e sintático: </a:t>
            </a:r>
            <a:r>
              <a:rPr lang="pt-BR" sz="3200" dirty="0" err="1" smtClean="0"/>
              <a:t>easy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 smtClean="0"/>
              <a:t>Implementado somente o básico: </a:t>
            </a:r>
            <a:r>
              <a:rPr lang="pt-BR" sz="3200" dirty="0" err="1" smtClean="0"/>
              <a:t>if</a:t>
            </a:r>
            <a:r>
              <a:rPr lang="pt-BR" sz="3200" dirty="0" smtClean="0"/>
              <a:t>, for, </a:t>
            </a:r>
            <a:r>
              <a:rPr lang="pt-BR" sz="3200" dirty="0" err="1" smtClean="0"/>
              <a:t>while</a:t>
            </a:r>
            <a:r>
              <a:rPr lang="pt-BR" sz="3200" dirty="0" smtClean="0"/>
              <a:t>, </a:t>
            </a:r>
            <a:r>
              <a:rPr lang="pt-BR" sz="3200" dirty="0" err="1" smtClean="0"/>
              <a:t>repeat</a:t>
            </a:r>
            <a:r>
              <a:rPr lang="pt-BR" sz="3200" dirty="0" smtClean="0"/>
              <a:t> e atribuição a variável.</a:t>
            </a:r>
          </a:p>
          <a:p>
            <a:endParaRPr lang="pt-BR" sz="3200" dirty="0"/>
          </a:p>
          <a:p>
            <a:r>
              <a:rPr lang="pt-BR" sz="3200" dirty="0" smtClean="0"/>
              <a:t>Sem chamadas a funções.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15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64133" y="602384"/>
            <a:ext cx="609600" cy="6096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943599" y="445235"/>
            <a:ext cx="283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Básico do básico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9321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00"/>
                            </p:stCondLst>
                            <p:childTnLst>
                              <p:par>
                                <p:cTn id="31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2" grpId="0" animBg="1"/>
      <p:bldP spid="12" grpId="1" animBg="1"/>
      <p:bldP spid="14" grpId="0"/>
      <p:bldP spid="14" grpId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Módulos “funcionais”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Link e compilação do programa:</a:t>
            </a:r>
            <a:r>
              <a:rPr lang="pt-BR" sz="3200" dirty="0"/>
              <a:t> </a:t>
            </a:r>
            <a:r>
              <a:rPr lang="pt-BR" sz="3200" dirty="0" smtClean="0"/>
              <a:t>MEPA too hard.</a:t>
            </a:r>
          </a:p>
          <a:p>
            <a:endParaRPr lang="pt-BR" sz="3200" dirty="0"/>
          </a:p>
          <a:p>
            <a:r>
              <a:rPr lang="pt-BR" sz="3200" dirty="0" smtClean="0"/>
              <a:t>Ajuda de outros programas: </a:t>
            </a:r>
            <a:r>
              <a:rPr lang="pt-BR" sz="3200" dirty="0" err="1" smtClean="0"/>
              <a:t>FreePascal</a:t>
            </a:r>
            <a:r>
              <a:rPr lang="pt-BR" sz="3200" dirty="0" smtClean="0"/>
              <a:t>.</a:t>
            </a:r>
          </a:p>
          <a:p>
            <a:endParaRPr lang="pt-BR" sz="3200" dirty="0"/>
          </a:p>
          <a:p>
            <a:r>
              <a:rPr lang="pt-BR" sz="3200" dirty="0" smtClean="0"/>
              <a:t>GNU </a:t>
            </a:r>
            <a:r>
              <a:rPr lang="pt-BR" sz="3200" dirty="0" err="1" smtClean="0"/>
              <a:t>License</a:t>
            </a:r>
            <a:r>
              <a:rPr lang="pt-BR" sz="3200" dirty="0"/>
              <a:t>.</a:t>
            </a:r>
            <a:endParaRPr lang="pt-BR" sz="3200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5080000" y="186267"/>
            <a:ext cx="3826933" cy="889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55" y="297584"/>
            <a:ext cx="664633" cy="66463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943600" y="44523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Unlocked</a:t>
            </a:r>
            <a:endParaRPr lang="pt-BR" dirty="0"/>
          </a:p>
        </p:txBody>
      </p:sp>
      <p:pic>
        <p:nvPicPr>
          <p:cNvPr id="15" name="Achievemen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64133" y="814567"/>
            <a:ext cx="609600" cy="60960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5943599" y="445235"/>
            <a:ext cx="28360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Caras de Pau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0300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00"/>
                            </p:stCondLst>
                            <p:childTnLst>
                              <p:par>
                                <p:cTn id="31" presetID="42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2" grpId="0" animBg="1"/>
      <p:bldP spid="12" grpId="1" animBg="1"/>
      <p:bldP spid="14" grpId="0"/>
      <p:bldP spid="14" grpId="1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Vamos ao </a:t>
            </a:r>
            <a:r>
              <a:rPr lang="pt-BR" sz="4800" b="1" i="1" dirty="0" err="1" smtClean="0"/>
              <a:t>PasPiler</a:t>
            </a:r>
            <a:r>
              <a:rPr lang="pt-BR" sz="4800" b="1" dirty="0" smtClean="0"/>
              <a:t>!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Demonstração.</a:t>
            </a:r>
          </a:p>
        </p:txBody>
      </p:sp>
    </p:spTree>
    <p:extLst>
      <p:ext uri="{BB962C8B-B14F-4D97-AF65-F5344CB8AC3E}">
        <p14:creationId xmlns:p14="http://schemas.microsoft.com/office/powerpoint/2010/main" val="264345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710" y="376516"/>
            <a:ext cx="7055380" cy="1400530"/>
          </a:xfrm>
        </p:spPr>
        <p:txBody>
          <a:bodyPr anchor="ctr"/>
          <a:lstStyle/>
          <a:p>
            <a:r>
              <a:rPr lang="pt-BR" sz="4800" b="1" dirty="0" smtClean="0"/>
              <a:t>Obrigado!</a:t>
            </a:r>
            <a:endParaRPr lang="pt-BR" sz="4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endParaRPr lang="pt-BR" sz="4000" dirty="0" smtClean="0"/>
          </a:p>
        </p:txBody>
      </p:sp>
    </p:spTree>
    <p:extLst>
      <p:ext uri="{BB962C8B-B14F-4D97-AF65-F5344CB8AC3E}">
        <p14:creationId xmlns:p14="http://schemas.microsoft.com/office/powerpoint/2010/main" val="400881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182</Words>
  <Application>Microsoft Office PowerPoint</Application>
  <PresentationFormat>Apresentação na tela (4:3)</PresentationFormat>
  <Paragraphs>47</Paragraphs>
  <Slides>8</Slides>
  <Notes>0</Notes>
  <HiddenSlides>0</HiddenSlides>
  <MMClips>5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</vt:lpstr>
      <vt:lpstr>PasPiler Pascal Compiler</vt:lpstr>
      <vt:lpstr>Metodologia utilizada</vt:lpstr>
      <vt:lpstr>Linguagem de programação</vt:lpstr>
      <vt:lpstr>Interface</vt:lpstr>
      <vt:lpstr>Módulos funcionais</vt:lpstr>
      <vt:lpstr>Módulos “funcionais”</vt:lpstr>
      <vt:lpstr>Vamos ao PasPiler!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PasPiler Pascal Compiler</dc:title>
  <dc:creator>Gabriel Oliveira</dc:creator>
  <cp:lastModifiedBy>Gabriel Oliveira</cp:lastModifiedBy>
  <cp:revision>15</cp:revision>
  <dcterms:created xsi:type="dcterms:W3CDTF">2014-10-08T23:03:50Z</dcterms:created>
  <dcterms:modified xsi:type="dcterms:W3CDTF">2014-10-09T02:09:05Z</dcterms:modified>
</cp:coreProperties>
</file>