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6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A663A-D2B2-F74D-BCBD-DF755A8C1EAF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92CC0-5261-8A46-92D9-6EDCC012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13hxWfSis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ketch.com/elements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cQ4ClYXDQ" TargetMode="External"/><Relationship Id="rId4" Type="http://schemas.openxmlformats.org/officeDocument/2006/relationships/hyperlink" Target="https://www.youtube.com/watch?v=rrEMoPsX6WU&amp;list=PLkOyNuxGl9jyqOeRZrKKSaUu0c49ZhPmn&amp;index=1" TargetMode="External"/><Relationship Id="rId5" Type="http://schemas.openxmlformats.org/officeDocument/2006/relationships/hyperlink" Target="https://www.youtube.com/watch?v=S-HVfH7BVIQ&amp;list=PLkOyNuxGl9jyqOeRZrKKSaUu0c49ZhPmn&amp;index=3" TargetMode="External"/><Relationship Id="rId6" Type="http://schemas.openxmlformats.org/officeDocument/2006/relationships/hyperlink" Target="https://www.youtube.com/watch?v=1Ol0N71b21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QKEAo4YnN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tch.com/elements" TargetMode="External"/><Relationship Id="rId4" Type="http://schemas.openxmlformats.org/officeDocument/2006/relationships/hyperlink" Target="https://wcandillon.github.io/react-native-elements/" TargetMode="External"/><Relationship Id="rId5" Type="http://schemas.openxmlformats.org/officeDocument/2006/relationships/hyperlink" Target="https://wcandillon.github.io/react-native-elements/Licen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ct-native.shop/ele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React Native Elements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 Nice Set of Robust </a:t>
            </a:r>
            <a:r>
              <a:rPr lang="en-US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Building Blocks To Catalyze Our Creativity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13963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overview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866" y="2287315"/>
            <a:ext cx="8150268" cy="37502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1:1 React Native Adaptation of the Sketch Elements UI Kit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Built using an Expo managed workflow with SDK v33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UI Kit is built around the UX flows of 5 main application themes, with 35 different screens, and 75 different components.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Themes are Food, Social, Music, Photography, Travel, and Login/other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auth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stuff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Rigorously constructed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ESLint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static analysis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Flow for static typing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All animations are carried out on native OS threads, rather than bridging over frames from a Javascript thread.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13963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Demo video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1084" y="3244334"/>
            <a:ext cx="4769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https://www.youtube.com/watch?v=g13hxWfSisY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3859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Library author: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william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candillon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814" y="2237211"/>
            <a:ext cx="8200372" cy="4053522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Very talented developer from Switzerland who records excellent live coding sessions on his YouTube channel.</a:t>
            </a:r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Has quick 5-10 min videos where he develops some cool small feature or explains a concept.</a:t>
            </a:r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Has a series called ‘Can It Be Built In React Native’ where he does ~1 Hour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deep dives on some very involved and sophisticated UI design pattern or animation (e.g. Shared Transitions, Spotify’s scrollable headers, Instagram Stories,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Soundcloud’s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pan-able audio waveform)</a:t>
            </a:r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Has live coding recordings where he implements many of the very components included in his library (e.g. Using Expo’s camera in similar use cases to our application)</a:t>
            </a:r>
          </a:p>
        </p:txBody>
      </p:sp>
    </p:spTree>
    <p:extLst>
      <p:ext uri="{BB962C8B-B14F-4D97-AF65-F5344CB8AC3E}">
        <p14:creationId xmlns:p14="http://schemas.microsoft.com/office/powerpoint/2010/main" val="11434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3859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(Sketch + react native) = &lt;3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814" y="2237211"/>
            <a:ext cx="8200372" cy="4053522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As mentioned in the outline, this is a pixel-perfect implementation of Sketch’s ‘Elements’ UI kit they released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www.sketch.com/elements)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As such, we’d be expressing our UI development in accordance with current industry UI/UX standards implemented across major applications such as Apple’s App Store, Spotify, Twitter, and Facebook.</a:t>
            </a:r>
          </a:p>
          <a:p>
            <a:pPr lvl="1"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This allows us to develop from a starting point that is familiar to many people and add our own creative expressions from there. </a:t>
            </a:r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Would be a great way to become more familiar with Sketch as well, having that mapping between design files and code there to study and understand. </a:t>
            </a:r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Can incrementally adopt certain components (like the Travel cards) as we go, remixing them and combining them in ways that make sense to us.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fontAlgn="base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0709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Further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youtube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links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814" y="1590805"/>
            <a:ext cx="8200372" cy="5135672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Has a three part series where he goes over integrating a Firebase back end into a React Native project.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www.youtube.com/watch?v=mQKEAo4YnNU</a:t>
            </a:r>
            <a:endParaRPr lang="en-US" dirty="0" smtClean="0"/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Demo video where he shows how to create a Seed project from his UI kit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www.youtube.com/watch?v=EYcQ4ClYXDQ</a:t>
            </a:r>
            <a:endParaRPr lang="en-US" dirty="0" smtClean="0"/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Walkthrough where he builds many of the Travel components that he includes in the kit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www.youtube.com/watch?v=rrEMoPsX6WU&amp;list=PLkOyNuxGl9jyqOeRZrKKSaUu0c49ZhPmn&amp;index=1</a:t>
            </a:r>
            <a:endParaRPr lang="en-US" dirty="0" smtClean="0"/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Walkthrough where he builds a Camera integration into his UI kit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www.youtube.com/watch?v=S-HVfH7BVIQ&amp;list=PLkOyNuxGl9jyqOeRZrKKSaUu0c49ZhPmn&amp;index=3</a:t>
            </a:r>
            <a:endParaRPr lang="en-US" dirty="0" smtClean="0"/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Video where he discusses the transference process of Sketch UI templates to source code for components </a:t>
            </a:r>
            <a:r>
              <a:rPr lang="en-US" dirty="0">
                <a:hlinkClick r:id="rId6"/>
              </a:rPr>
              <a:t>https://www.youtube.com/watch?v=1Ol0N71b21c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14195"/>
            <a:ext cx="7729728" cy="850517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Further general links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814" y="1164921"/>
            <a:ext cx="8200372" cy="553650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Promo website for the UI kit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react-native.shop/elements</a:t>
            </a:r>
            <a:endParaRPr lang="en-US" dirty="0" smtClean="0"/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Pricing for the UI Kit - $75 for use on a single iOS / Android React Native deployment. $150 for up to five, $300 for unlimited.</a:t>
            </a:r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Sketch Elements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www.sketch.com/elements</a:t>
            </a:r>
            <a:endParaRPr lang="en-US" dirty="0" smtClean="0"/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Documentation for the UI kit </a:t>
            </a:r>
            <a:r>
              <a:rPr lang="en-US" dirty="0">
                <a:hlinkClick r:id="rId4"/>
              </a:rPr>
              <a:t>https://wcandillon.github.io/react-native-elements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Licensing Information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wcandillon.github.io/react-native-elements/License.html</a:t>
            </a:r>
            <a:endParaRPr lang="en-US" dirty="0" smtClean="0"/>
          </a:p>
          <a:p>
            <a:pPr marL="0" indent="0" algn="ctr" fontAlgn="base"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_____________________________________________________________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Overall, once license is purchased, you gain access to the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Github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repository where these components are developed and iterated upon.</a:t>
            </a:r>
          </a:p>
          <a:p>
            <a:pPr lvl="1"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You are then granted access to updates and improvements as they are merged into master.</a:t>
            </a:r>
          </a:p>
          <a:p>
            <a:pPr lvl="1" fontAlgn="base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Seems like a cool way to learn best practices of going from sketch to components, and implementing rigorous static typing into our React code.</a:t>
            </a:r>
          </a:p>
          <a:p>
            <a:pPr lvl="1" fontAlgn="base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Can iteratively use the components, but also hone our craft by digging into his videos where he codes them, and by studying the source code.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1024</TotalTime>
  <Words>626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Helvetica</vt:lpstr>
      <vt:lpstr>Helvetica Neue</vt:lpstr>
      <vt:lpstr>Arial</vt:lpstr>
      <vt:lpstr>Parcel</vt:lpstr>
      <vt:lpstr>React Native Elements</vt:lpstr>
      <vt:lpstr>overview</vt:lpstr>
      <vt:lpstr>Demo video</vt:lpstr>
      <vt:lpstr>Library author: william candillon</vt:lpstr>
      <vt:lpstr>(Sketch + react native) = &lt;3</vt:lpstr>
      <vt:lpstr>Further youtube links</vt:lpstr>
      <vt:lpstr>Further general links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Waveguide</dc:title>
  <dc:creator>gsmbourg bourget</dc:creator>
  <cp:lastModifiedBy>gsmbourg bourget</cp:lastModifiedBy>
  <cp:revision>17</cp:revision>
  <dcterms:created xsi:type="dcterms:W3CDTF">2019-06-19T15:38:41Z</dcterms:created>
  <dcterms:modified xsi:type="dcterms:W3CDTF">2019-08-02T14:25:01Z</dcterms:modified>
</cp:coreProperties>
</file>