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2"/>
    <p:restoredTop sz="94695"/>
  </p:normalViewPr>
  <p:slideViewPr>
    <p:cSldViewPr snapToGrid="0" snapToObjects="1">
      <p:cViewPr varScale="1">
        <p:scale>
          <a:sx n="151" d="100"/>
          <a:sy n="151" d="100"/>
        </p:scale>
        <p:origin x="11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A663A-D2B2-F74D-BCBD-DF755A8C1EAF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92CC0-5261-8A46-92D9-6EDCC012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Waveguide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Down The Portfolio Project Rabbit Hole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3859"/>
            <a:ext cx="7729728" cy="1188720"/>
          </a:xfrm>
        </p:spPr>
        <p:txBody>
          <a:bodyPr/>
          <a:lstStyle/>
          <a:p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Active learning areas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37211"/>
            <a:ext cx="7729728" cy="3862964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Testing (Unit, Integration, E2E)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Containerization (working with Docker)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Orchestration (working with Kubernetes)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Continuous Integration/Continuous Deployment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Server-Side Caching (working with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Redis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Internationalization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Static Asset Hosting (have worked with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Cloudinary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31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3859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Beyond portfolio scope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37211"/>
            <a:ext cx="7729728" cy="3862964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Mixing tool for DJs in the community (data analysis on key signature and tempo)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Collaborative Filtering (start with event recommendation)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Map Component (events, artist locations, venues, etc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Public facing </a:t>
            </a:r>
            <a:r>
              <a:rPr lang="en-CA" dirty="0" err="1" smtClean="0">
                <a:latin typeface="Helvetica Neue" charset="0"/>
                <a:ea typeface="Helvetica Neue" charset="0"/>
                <a:cs typeface="Helvetica Neue" charset="0"/>
              </a:rPr>
              <a:t>GraphQL</a:t>
            </a:r>
            <a:r>
              <a:rPr lang="en-CA" dirty="0" smtClean="0">
                <a:latin typeface="Helvetica Neue" charset="0"/>
                <a:ea typeface="Helvetica Neue" charset="0"/>
                <a:cs typeface="Helvetica Neue" charset="0"/>
              </a:rPr>
              <a:t> and REST APIs for community use.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Artists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Events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Songs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Labels/Collectives</a:t>
            </a: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Etc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Intro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Undergrad in Physics and Math at Carleton University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Advanced Diploma in Computer Science at Algonquin College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Closing the gap between Algonquin’s curriculum and where web development technology has gotten today.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Continuing work on my portfolio project, Waveguide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3859"/>
            <a:ext cx="7729728" cy="1188720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Wave Music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237211"/>
            <a:ext cx="7729728" cy="40535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Catch-all name given to a set of musical tendencies developed across the social networks and streaming platforms over the past eight-or-so years. 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Community of thousands of people reaching across all continents, joined together through the internet. 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Have seen rapid growth from URL ➡ IRL with the sprouting of record labels, art collectives, promotion agencies, sound design companies, and cross-continent tours.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Currently, the way you access, experience, and participate in this community is fractured across Facebook groups, sub-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reddits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, chat servers, etc</a:t>
            </a:r>
            <a:r>
              <a:rPr lang="mr-IN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The intention of Waveguide is to build a community directory that can be a hub for the network. </a:t>
            </a:r>
          </a:p>
        </p:txBody>
      </p:sp>
    </p:spTree>
    <p:extLst>
      <p:ext uri="{BB962C8B-B14F-4D97-AF65-F5344CB8AC3E}">
        <p14:creationId xmlns:p14="http://schemas.microsoft.com/office/powerpoint/2010/main" val="11434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02" y="574996"/>
            <a:ext cx="10058400" cy="57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" y="52387"/>
            <a:ext cx="12005734" cy="67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black">
          <a:xfrm>
            <a:off x="1600200" y="210811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Helvetica Neue" charset="0"/>
                <a:ea typeface="Helvetica Neue" charset="0"/>
                <a:cs typeface="Helvetica Neue" charset="0"/>
              </a:rPr>
              <a:t>Portfolio project DATA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MODEL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92" y="2298650"/>
            <a:ext cx="6826816" cy="38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black">
          <a:xfrm>
            <a:off x="2760133" y="93133"/>
            <a:ext cx="6671734" cy="83927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OVERALL DATA MODEL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7" y="108161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015"/>
            <a:ext cx="10058400" cy="56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96312"/>
            <a:ext cx="10058400" cy="56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120</TotalTime>
  <Words>269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Helvetica Neue</vt:lpstr>
      <vt:lpstr>Arial</vt:lpstr>
      <vt:lpstr>Parcel</vt:lpstr>
      <vt:lpstr>Waveguide</vt:lpstr>
      <vt:lpstr>Intro</vt:lpstr>
      <vt:lpstr>Wave Music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Active learning areas</vt:lpstr>
      <vt:lpstr>Beyond portfolio scope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Waveguide</dc:title>
  <dc:creator>gsmbourg bourget</dc:creator>
  <cp:lastModifiedBy>gsmbourg bourget</cp:lastModifiedBy>
  <cp:revision>8</cp:revision>
  <dcterms:created xsi:type="dcterms:W3CDTF">2019-06-19T15:38:41Z</dcterms:created>
  <dcterms:modified xsi:type="dcterms:W3CDTF">2019-06-19T17:39:10Z</dcterms:modified>
</cp:coreProperties>
</file>