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76" y="66"/>
      </p:cViewPr>
      <p:guideLst>
        <p:guide orient="horz" pos="3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23FEA-07F5-4F2C-9AA9-D70B6E46EFF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1DD2A-CC88-4E2A-8DAA-4BB8C4EA1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9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1DD2A-CC88-4E2A-8DAA-4BB8C4EA10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90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1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67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296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1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85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59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8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03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54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75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0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4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31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18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5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6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84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E17440-29D4-4D8B-9DD4-5DFF477E5A9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DC5B69-61D6-4BBA-9495-1235DCB3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606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291" y="2344674"/>
            <a:ext cx="8641080" cy="228991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300" b="1" u="sng" dirty="0">
                <a:latin typeface="Arial" panose="020B0604020202020204" pitchFamily="34" charset="0"/>
                <a:cs typeface="Arial" panose="020B0604020202020204" pitchFamily="34" charset="0"/>
              </a:rPr>
              <a:t>Apresentação dos layouts do site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/>
              <a:t/>
            </a:r>
            <a:br>
              <a:rPr lang="pt-BR" b="1" dirty="0"/>
            </a:br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3300" b="1" u="sng" dirty="0">
                <a:latin typeface="Arial" panose="020B0604020202020204" pitchFamily="34" charset="0"/>
                <a:cs typeface="Arial" panose="020B0604020202020204" pitchFamily="34" charset="0"/>
              </a:rPr>
              <a:t>— Game Mania —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0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pt-BR" sz="3200" b="1" u="sng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Conclusão: </a:t>
            </a:r>
            <a:endParaRPr lang="pt-BR" sz="3200" b="1" u="sng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pt-BR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pt-BR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Acredito que o layout apesar de necessitar de melhorias, serve ao proposito que foi pedido. 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pt-BR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muito a melhorar principalmente quando diminuímos o tamanho da tela, pois a versão do layout para dispositivos móveis parece apenas uma versão aglutinada do site em tamanho de desktop. 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pt-BR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Futuramente pretendo melhorar esses layouts, pois a medida que for aprendendo conceitos e mecânicas aprimorarei os meus antigos trabalhos</a:t>
            </a:r>
            <a:r>
              <a:rPr lang="pt-BR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57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6" y="1314452"/>
            <a:ext cx="7220108" cy="500062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5751" y="642938"/>
            <a:ext cx="8591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— Home Game Mania : Desktop</a:t>
            </a:r>
            <a:endParaRPr lang="pt-BR" sz="28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72" y="919847"/>
            <a:ext cx="3389797" cy="57600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38107" y="396627"/>
            <a:ext cx="6667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2800" b="1" u="sng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— Home Game Mania : </a:t>
            </a:r>
            <a:r>
              <a:rPr lang="pt-BR" sz="2800" b="1" u="sng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endParaRPr lang="pt-BR" sz="2800" b="1" u="sng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97" y="734737"/>
            <a:ext cx="2321405" cy="5760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142999" y="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2800" b="1" u="sng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— Home Game Mania </a:t>
            </a:r>
            <a:r>
              <a:rPr lang="pt-BR" sz="2800" b="1" u="sng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Mobile</a:t>
            </a:r>
            <a:endParaRPr lang="pt-BR" sz="2800" b="1" u="sng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10816" y="408772"/>
            <a:ext cx="7522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Imagem — </a:t>
            </a:r>
            <a:r>
              <a:rPr lang="pt-BR" sz="28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Game Mania : </a:t>
            </a:r>
            <a:r>
              <a:rPr lang="pt-BR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endParaRPr lang="pt-BR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1" y="1228725"/>
            <a:ext cx="7122318" cy="50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85775" y="719792"/>
            <a:ext cx="8401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— </a:t>
            </a:r>
            <a:r>
              <a:rPr lang="pt-BR" sz="28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Mania : </a:t>
            </a:r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endParaRPr lang="pt-BR" sz="2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31" y="1428750"/>
            <a:ext cx="4573338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71534" y="386835"/>
            <a:ext cx="6752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— </a:t>
            </a:r>
            <a:r>
              <a:rPr lang="pt-BR" sz="28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Mania : </a:t>
            </a:r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pt-BR" sz="2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18" y="910055"/>
            <a:ext cx="2304000" cy="55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86600"/>
          </a:xfrm>
        </p:spPr>
        <p:txBody>
          <a:bodyPr>
            <a:normAutofit fontScale="85000" lnSpcReduction="10000"/>
          </a:bodyPr>
          <a:lstStyle/>
          <a:p>
            <a:r>
              <a:rPr lang="pt-BR" sz="35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avaliação: </a:t>
            </a:r>
          </a:p>
          <a:p>
            <a:endParaRPr lang="pt-BR" sz="3500" b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site tem um design simples (simples até demais). Colocar em pratica diversos elementos de design que criamos no </a:t>
            </a:r>
            <a:r>
              <a:rPr lang="pt-BR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mostrou-se ser muito difícil.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Quanto a </a:t>
            </a:r>
            <a:r>
              <a:rPr lang="pt-BR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adaptar os layouts foi relativamente fácil. Só tive uma certa dificuldade com os textos da seção conhecida como “Departamentos” do layout Home. Já que os textos são também </a:t>
            </a:r>
            <a:r>
              <a:rPr lang="pt-BR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pseudo-botões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para posiciona-los utilizei o Position, tanto o </a:t>
            </a:r>
            <a:r>
              <a:rPr lang="pt-BR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quanto o </a:t>
            </a:r>
            <a:r>
              <a:rPr lang="pt-BR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defini sua posição com os comandos Top e </a:t>
            </a:r>
            <a:r>
              <a:rPr lang="pt-BR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 defini suas distancias em pixels da tela. Isso causou um certo atraso já que ao diminuir o tamanho da tela mudava o posicionamento dos textos. Isso foi resolvido com alteração de pixels para porcentagem da tela.</a:t>
            </a:r>
          </a:p>
          <a:p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-2500313"/>
            <a:ext cx="9144000" cy="95869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pt-BR" sz="3500" b="1" u="sng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avaliação: 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pt-BR" sz="2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pt-BR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layout foi feito reciclando o </a:t>
            </a:r>
            <a:r>
              <a:rPr lang="pt-BR" sz="20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pt-BR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header da versão home. O formulário foi feito com base em um formulário que encontrei no site da W3school. 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pt-BR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Utilizei uma </a:t>
            </a:r>
            <a:r>
              <a:rPr lang="pt-BR" sz="20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criar esse retângulo ao cento da tela. E o efeito do texto subir foi feito com uso de CS</a:t>
            </a:r>
            <a:r>
              <a:rPr lang="pt-BR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 script apenas para fazer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pt-BR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houveram grandes problemas para implementar esse layout, foram menos elementos a serem colocados em pratica.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endParaRPr lang="pt-BR" sz="20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</TotalTime>
  <Words>336</Words>
  <Application>Microsoft Office PowerPoint</Application>
  <PresentationFormat>Apresentação na tela (4:3)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Fatia</vt:lpstr>
      <vt:lpstr>Apresentação dos layouts do site        — Game Mania —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dos layouts do site        — Game Mania —</dc:title>
  <dc:creator>Conta da Microsoft</dc:creator>
  <cp:lastModifiedBy>Conta da Microsoft</cp:lastModifiedBy>
  <cp:revision>27</cp:revision>
  <dcterms:created xsi:type="dcterms:W3CDTF">2022-08-01T16:23:23Z</dcterms:created>
  <dcterms:modified xsi:type="dcterms:W3CDTF">2022-08-02T21:49:59Z</dcterms:modified>
</cp:coreProperties>
</file>