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384088" cy="9756775"/>
  <p:notesSz cx="9144000" cy="6858000"/>
  <p:defaultTextStyle>
    <a:defPPr>
      <a:defRPr lang="pt-BR"/>
    </a:defPPr>
    <a:lvl1pPr marL="0" algn="l" defTabSz="964235" rtl="0" eaLnBrk="1" latinLnBrk="0" hangingPunct="1">
      <a:defRPr sz="1898" kern="1200">
        <a:solidFill>
          <a:schemeClr val="tx1"/>
        </a:solidFill>
        <a:latin typeface="+mn-lt"/>
        <a:ea typeface="+mn-ea"/>
        <a:cs typeface="+mn-cs"/>
      </a:defRPr>
    </a:lvl1pPr>
    <a:lvl2pPr marL="482117" algn="l" defTabSz="964235" rtl="0" eaLnBrk="1" latinLnBrk="0" hangingPunct="1">
      <a:defRPr sz="1898" kern="1200">
        <a:solidFill>
          <a:schemeClr val="tx1"/>
        </a:solidFill>
        <a:latin typeface="+mn-lt"/>
        <a:ea typeface="+mn-ea"/>
        <a:cs typeface="+mn-cs"/>
      </a:defRPr>
    </a:lvl2pPr>
    <a:lvl3pPr marL="964235" algn="l" defTabSz="964235" rtl="0" eaLnBrk="1" latinLnBrk="0" hangingPunct="1">
      <a:defRPr sz="1898" kern="1200">
        <a:solidFill>
          <a:schemeClr val="tx1"/>
        </a:solidFill>
        <a:latin typeface="+mn-lt"/>
        <a:ea typeface="+mn-ea"/>
        <a:cs typeface="+mn-cs"/>
      </a:defRPr>
    </a:lvl3pPr>
    <a:lvl4pPr marL="1446352" algn="l" defTabSz="964235" rtl="0" eaLnBrk="1" latinLnBrk="0" hangingPunct="1">
      <a:defRPr sz="1898" kern="1200">
        <a:solidFill>
          <a:schemeClr val="tx1"/>
        </a:solidFill>
        <a:latin typeface="+mn-lt"/>
        <a:ea typeface="+mn-ea"/>
        <a:cs typeface="+mn-cs"/>
      </a:defRPr>
    </a:lvl4pPr>
    <a:lvl5pPr marL="1928470" algn="l" defTabSz="964235" rtl="0" eaLnBrk="1" latinLnBrk="0" hangingPunct="1">
      <a:defRPr sz="1898" kern="1200">
        <a:solidFill>
          <a:schemeClr val="tx1"/>
        </a:solidFill>
        <a:latin typeface="+mn-lt"/>
        <a:ea typeface="+mn-ea"/>
        <a:cs typeface="+mn-cs"/>
      </a:defRPr>
    </a:lvl5pPr>
    <a:lvl6pPr marL="2410587" algn="l" defTabSz="964235" rtl="0" eaLnBrk="1" latinLnBrk="0" hangingPunct="1">
      <a:defRPr sz="1898" kern="1200">
        <a:solidFill>
          <a:schemeClr val="tx1"/>
        </a:solidFill>
        <a:latin typeface="+mn-lt"/>
        <a:ea typeface="+mn-ea"/>
        <a:cs typeface="+mn-cs"/>
      </a:defRPr>
    </a:lvl6pPr>
    <a:lvl7pPr marL="2892704" algn="l" defTabSz="964235" rtl="0" eaLnBrk="1" latinLnBrk="0" hangingPunct="1">
      <a:defRPr sz="1898" kern="1200">
        <a:solidFill>
          <a:schemeClr val="tx1"/>
        </a:solidFill>
        <a:latin typeface="+mn-lt"/>
        <a:ea typeface="+mn-ea"/>
        <a:cs typeface="+mn-cs"/>
      </a:defRPr>
    </a:lvl7pPr>
    <a:lvl8pPr marL="3374822" algn="l" defTabSz="964235" rtl="0" eaLnBrk="1" latinLnBrk="0" hangingPunct="1">
      <a:defRPr sz="1898" kern="1200">
        <a:solidFill>
          <a:schemeClr val="tx1"/>
        </a:solidFill>
        <a:latin typeface="+mn-lt"/>
        <a:ea typeface="+mn-ea"/>
        <a:cs typeface="+mn-cs"/>
      </a:defRPr>
    </a:lvl8pPr>
    <a:lvl9pPr marL="3856939" algn="l" defTabSz="964235" rtl="0" eaLnBrk="1" latinLnBrk="0" hangingPunct="1">
      <a:defRPr sz="18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4" userDrawn="1">
          <p15:clr>
            <a:srgbClr val="A4A3A4"/>
          </p15:clr>
        </p15:guide>
        <p15:guide id="2" pos="39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4FEE"/>
    <a:srgbClr val="5F5F5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1386" y="36"/>
      </p:cViewPr>
      <p:guideLst>
        <p:guide orient="horz" pos="3074"/>
        <p:guide pos="3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807" y="1596769"/>
            <a:ext cx="10526475" cy="3396803"/>
          </a:xfrm>
        </p:spPr>
        <p:txBody>
          <a:bodyPr anchor="b"/>
          <a:lstStyle>
            <a:lvl1pPr algn="ctr">
              <a:defRPr sz="812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11" y="5124566"/>
            <a:ext cx="9288066" cy="2355628"/>
          </a:xfrm>
        </p:spPr>
        <p:txBody>
          <a:bodyPr/>
          <a:lstStyle>
            <a:lvl1pPr marL="0" indent="0" algn="ctr">
              <a:buNone/>
              <a:defRPr sz="3250"/>
            </a:lvl1pPr>
            <a:lvl2pPr marL="619186" indent="0" algn="ctr">
              <a:buNone/>
              <a:defRPr sz="2709"/>
            </a:lvl2pPr>
            <a:lvl3pPr marL="1238372" indent="0" algn="ctr">
              <a:buNone/>
              <a:defRPr sz="2438"/>
            </a:lvl3pPr>
            <a:lvl4pPr marL="1857558" indent="0" algn="ctr">
              <a:buNone/>
              <a:defRPr sz="2167"/>
            </a:lvl4pPr>
            <a:lvl5pPr marL="2476744" indent="0" algn="ctr">
              <a:buNone/>
              <a:defRPr sz="2167"/>
            </a:lvl5pPr>
            <a:lvl6pPr marL="3095930" indent="0" algn="ctr">
              <a:buNone/>
              <a:defRPr sz="2167"/>
            </a:lvl6pPr>
            <a:lvl7pPr marL="3715116" indent="0" algn="ctr">
              <a:buNone/>
              <a:defRPr sz="2167"/>
            </a:lvl7pPr>
            <a:lvl8pPr marL="4334302" indent="0" algn="ctr">
              <a:buNone/>
              <a:defRPr sz="2167"/>
            </a:lvl8pPr>
            <a:lvl9pPr marL="4953488" indent="0" algn="ctr">
              <a:buNone/>
              <a:defRPr sz="2167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8E8-BE22-492A-9970-B4912AF32860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68C9-DA1B-43FB-BAD1-76202920F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5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8E8-BE22-492A-9970-B4912AF32860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68C9-DA1B-43FB-BAD1-76202920F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56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2364" y="519458"/>
            <a:ext cx="2670319" cy="826841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1407" y="519458"/>
            <a:ext cx="7856156" cy="826841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8E8-BE22-492A-9970-B4912AF32860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68C9-DA1B-43FB-BAD1-76202920F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90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8E8-BE22-492A-9970-B4912AF32860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68C9-DA1B-43FB-BAD1-76202920F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8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57" y="2432421"/>
            <a:ext cx="10681276" cy="4058547"/>
          </a:xfrm>
        </p:spPr>
        <p:txBody>
          <a:bodyPr anchor="b"/>
          <a:lstStyle>
            <a:lvl1pPr>
              <a:defRPr sz="812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957" y="6529363"/>
            <a:ext cx="10681276" cy="2134294"/>
          </a:xfrm>
        </p:spPr>
        <p:txBody>
          <a:bodyPr/>
          <a:lstStyle>
            <a:lvl1pPr marL="0" indent="0">
              <a:buNone/>
              <a:defRPr sz="3250">
                <a:solidFill>
                  <a:schemeClr val="tx1"/>
                </a:solidFill>
              </a:defRPr>
            </a:lvl1pPr>
            <a:lvl2pPr marL="61918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2pPr>
            <a:lvl3pPr marL="1238372" indent="0">
              <a:buNone/>
              <a:defRPr sz="2438">
                <a:solidFill>
                  <a:schemeClr val="tx1">
                    <a:tint val="75000"/>
                  </a:schemeClr>
                </a:solidFill>
              </a:defRPr>
            </a:lvl3pPr>
            <a:lvl4pPr marL="1857558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4pPr>
            <a:lvl5pPr marL="2476744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5pPr>
            <a:lvl6pPr marL="3095930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6pPr>
            <a:lvl7pPr marL="3715116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7pPr>
            <a:lvl8pPr marL="4334302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8pPr>
            <a:lvl9pPr marL="4953488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8E8-BE22-492A-9970-B4912AF32860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68C9-DA1B-43FB-BAD1-76202920F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1406" y="2597290"/>
            <a:ext cx="5263237" cy="619058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445" y="2597290"/>
            <a:ext cx="5263237" cy="619058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8E8-BE22-492A-9970-B4912AF32860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68C9-DA1B-43FB-BAD1-76202920F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79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019" y="519460"/>
            <a:ext cx="10681276" cy="188585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020" y="2391766"/>
            <a:ext cx="5239049" cy="1172167"/>
          </a:xfrm>
        </p:spPr>
        <p:txBody>
          <a:bodyPr anchor="b"/>
          <a:lstStyle>
            <a:lvl1pPr marL="0" indent="0">
              <a:buNone/>
              <a:defRPr sz="3250" b="1"/>
            </a:lvl1pPr>
            <a:lvl2pPr marL="619186" indent="0">
              <a:buNone/>
              <a:defRPr sz="2709" b="1"/>
            </a:lvl2pPr>
            <a:lvl3pPr marL="1238372" indent="0">
              <a:buNone/>
              <a:defRPr sz="2438" b="1"/>
            </a:lvl3pPr>
            <a:lvl4pPr marL="1857558" indent="0">
              <a:buNone/>
              <a:defRPr sz="2167" b="1"/>
            </a:lvl4pPr>
            <a:lvl5pPr marL="2476744" indent="0">
              <a:buNone/>
              <a:defRPr sz="2167" b="1"/>
            </a:lvl5pPr>
            <a:lvl6pPr marL="3095930" indent="0">
              <a:buNone/>
              <a:defRPr sz="2167" b="1"/>
            </a:lvl6pPr>
            <a:lvl7pPr marL="3715116" indent="0">
              <a:buNone/>
              <a:defRPr sz="2167" b="1"/>
            </a:lvl7pPr>
            <a:lvl8pPr marL="4334302" indent="0">
              <a:buNone/>
              <a:defRPr sz="2167" b="1"/>
            </a:lvl8pPr>
            <a:lvl9pPr marL="4953488" indent="0">
              <a:buNone/>
              <a:defRPr sz="2167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3020" y="3563933"/>
            <a:ext cx="5239049" cy="524200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445" y="2391766"/>
            <a:ext cx="5264850" cy="1172167"/>
          </a:xfrm>
        </p:spPr>
        <p:txBody>
          <a:bodyPr anchor="b"/>
          <a:lstStyle>
            <a:lvl1pPr marL="0" indent="0">
              <a:buNone/>
              <a:defRPr sz="3250" b="1"/>
            </a:lvl1pPr>
            <a:lvl2pPr marL="619186" indent="0">
              <a:buNone/>
              <a:defRPr sz="2709" b="1"/>
            </a:lvl2pPr>
            <a:lvl3pPr marL="1238372" indent="0">
              <a:buNone/>
              <a:defRPr sz="2438" b="1"/>
            </a:lvl3pPr>
            <a:lvl4pPr marL="1857558" indent="0">
              <a:buNone/>
              <a:defRPr sz="2167" b="1"/>
            </a:lvl4pPr>
            <a:lvl5pPr marL="2476744" indent="0">
              <a:buNone/>
              <a:defRPr sz="2167" b="1"/>
            </a:lvl5pPr>
            <a:lvl6pPr marL="3095930" indent="0">
              <a:buNone/>
              <a:defRPr sz="2167" b="1"/>
            </a:lvl6pPr>
            <a:lvl7pPr marL="3715116" indent="0">
              <a:buNone/>
              <a:defRPr sz="2167" b="1"/>
            </a:lvl7pPr>
            <a:lvl8pPr marL="4334302" indent="0">
              <a:buNone/>
              <a:defRPr sz="2167" b="1"/>
            </a:lvl8pPr>
            <a:lvl9pPr marL="4953488" indent="0">
              <a:buNone/>
              <a:defRPr sz="2167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445" y="3563933"/>
            <a:ext cx="5264850" cy="524200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8E8-BE22-492A-9970-B4912AF32860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68C9-DA1B-43FB-BAD1-76202920F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86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8E8-BE22-492A-9970-B4912AF32860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68C9-DA1B-43FB-BAD1-76202920F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8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8E8-BE22-492A-9970-B4912AF32860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68C9-DA1B-43FB-BAD1-76202920F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25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019" y="650452"/>
            <a:ext cx="3994191" cy="2276581"/>
          </a:xfrm>
        </p:spPr>
        <p:txBody>
          <a:bodyPr anchor="b"/>
          <a:lstStyle>
            <a:lvl1pPr>
              <a:defRPr sz="433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850" y="1404797"/>
            <a:ext cx="6269445" cy="6933634"/>
          </a:xfrm>
        </p:spPr>
        <p:txBody>
          <a:bodyPr/>
          <a:lstStyle>
            <a:lvl1pPr>
              <a:defRPr sz="4334"/>
            </a:lvl1pPr>
            <a:lvl2pPr>
              <a:defRPr sz="3792"/>
            </a:lvl2pPr>
            <a:lvl3pPr>
              <a:defRPr sz="3250"/>
            </a:lvl3pPr>
            <a:lvl4pPr>
              <a:defRPr sz="2709"/>
            </a:lvl4pPr>
            <a:lvl5pPr>
              <a:defRPr sz="2709"/>
            </a:lvl5pPr>
            <a:lvl6pPr>
              <a:defRPr sz="2709"/>
            </a:lvl6pPr>
            <a:lvl7pPr>
              <a:defRPr sz="2709"/>
            </a:lvl7pPr>
            <a:lvl8pPr>
              <a:defRPr sz="2709"/>
            </a:lvl8pPr>
            <a:lvl9pPr>
              <a:defRPr sz="2709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019" y="2927032"/>
            <a:ext cx="3994191" cy="5422690"/>
          </a:xfrm>
        </p:spPr>
        <p:txBody>
          <a:bodyPr/>
          <a:lstStyle>
            <a:lvl1pPr marL="0" indent="0">
              <a:buNone/>
              <a:defRPr sz="2167"/>
            </a:lvl1pPr>
            <a:lvl2pPr marL="619186" indent="0">
              <a:buNone/>
              <a:defRPr sz="1896"/>
            </a:lvl2pPr>
            <a:lvl3pPr marL="1238372" indent="0">
              <a:buNone/>
              <a:defRPr sz="1625"/>
            </a:lvl3pPr>
            <a:lvl4pPr marL="1857558" indent="0">
              <a:buNone/>
              <a:defRPr sz="1354"/>
            </a:lvl4pPr>
            <a:lvl5pPr marL="2476744" indent="0">
              <a:buNone/>
              <a:defRPr sz="1354"/>
            </a:lvl5pPr>
            <a:lvl6pPr marL="3095930" indent="0">
              <a:buNone/>
              <a:defRPr sz="1354"/>
            </a:lvl6pPr>
            <a:lvl7pPr marL="3715116" indent="0">
              <a:buNone/>
              <a:defRPr sz="1354"/>
            </a:lvl7pPr>
            <a:lvl8pPr marL="4334302" indent="0">
              <a:buNone/>
              <a:defRPr sz="1354"/>
            </a:lvl8pPr>
            <a:lvl9pPr marL="4953488" indent="0">
              <a:buNone/>
              <a:defRPr sz="135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8E8-BE22-492A-9970-B4912AF32860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68C9-DA1B-43FB-BAD1-76202920F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56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019" y="650452"/>
            <a:ext cx="3994191" cy="2276581"/>
          </a:xfrm>
        </p:spPr>
        <p:txBody>
          <a:bodyPr anchor="b"/>
          <a:lstStyle>
            <a:lvl1pPr>
              <a:defRPr sz="433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64850" y="1404797"/>
            <a:ext cx="6269445" cy="6933634"/>
          </a:xfrm>
        </p:spPr>
        <p:txBody>
          <a:bodyPr anchor="t"/>
          <a:lstStyle>
            <a:lvl1pPr marL="0" indent="0">
              <a:buNone/>
              <a:defRPr sz="4334"/>
            </a:lvl1pPr>
            <a:lvl2pPr marL="619186" indent="0">
              <a:buNone/>
              <a:defRPr sz="3792"/>
            </a:lvl2pPr>
            <a:lvl3pPr marL="1238372" indent="0">
              <a:buNone/>
              <a:defRPr sz="3250"/>
            </a:lvl3pPr>
            <a:lvl4pPr marL="1857558" indent="0">
              <a:buNone/>
              <a:defRPr sz="2709"/>
            </a:lvl4pPr>
            <a:lvl5pPr marL="2476744" indent="0">
              <a:buNone/>
              <a:defRPr sz="2709"/>
            </a:lvl5pPr>
            <a:lvl6pPr marL="3095930" indent="0">
              <a:buNone/>
              <a:defRPr sz="2709"/>
            </a:lvl6pPr>
            <a:lvl7pPr marL="3715116" indent="0">
              <a:buNone/>
              <a:defRPr sz="2709"/>
            </a:lvl7pPr>
            <a:lvl8pPr marL="4334302" indent="0">
              <a:buNone/>
              <a:defRPr sz="2709"/>
            </a:lvl8pPr>
            <a:lvl9pPr marL="4953488" indent="0">
              <a:buNone/>
              <a:defRPr sz="2709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019" y="2927032"/>
            <a:ext cx="3994191" cy="5422690"/>
          </a:xfrm>
        </p:spPr>
        <p:txBody>
          <a:bodyPr/>
          <a:lstStyle>
            <a:lvl1pPr marL="0" indent="0">
              <a:buNone/>
              <a:defRPr sz="2167"/>
            </a:lvl1pPr>
            <a:lvl2pPr marL="619186" indent="0">
              <a:buNone/>
              <a:defRPr sz="1896"/>
            </a:lvl2pPr>
            <a:lvl3pPr marL="1238372" indent="0">
              <a:buNone/>
              <a:defRPr sz="1625"/>
            </a:lvl3pPr>
            <a:lvl4pPr marL="1857558" indent="0">
              <a:buNone/>
              <a:defRPr sz="1354"/>
            </a:lvl4pPr>
            <a:lvl5pPr marL="2476744" indent="0">
              <a:buNone/>
              <a:defRPr sz="1354"/>
            </a:lvl5pPr>
            <a:lvl6pPr marL="3095930" indent="0">
              <a:buNone/>
              <a:defRPr sz="1354"/>
            </a:lvl6pPr>
            <a:lvl7pPr marL="3715116" indent="0">
              <a:buNone/>
              <a:defRPr sz="1354"/>
            </a:lvl7pPr>
            <a:lvl8pPr marL="4334302" indent="0">
              <a:buNone/>
              <a:defRPr sz="1354"/>
            </a:lvl8pPr>
            <a:lvl9pPr marL="4953488" indent="0">
              <a:buNone/>
              <a:defRPr sz="135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8E8-BE22-492A-9970-B4912AF32860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68C9-DA1B-43FB-BAD1-76202920F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19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bg1"/>
            </a:gs>
            <a:gs pos="24000">
              <a:schemeClr val="bg1"/>
            </a:gs>
            <a:gs pos="6000">
              <a:schemeClr val="bg1"/>
            </a:gs>
            <a:gs pos="69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1406" y="519460"/>
            <a:ext cx="10681276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406" y="2597290"/>
            <a:ext cx="10681276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1406" y="9043087"/>
            <a:ext cx="2786420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18E8-BE22-492A-9970-B4912AF32860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2229" y="9043087"/>
            <a:ext cx="4179630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262" y="9043087"/>
            <a:ext cx="2786420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168C9-DA1B-43FB-BAD1-76202920F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38372" rtl="0" eaLnBrk="1" latinLnBrk="0" hangingPunct="1">
        <a:lnSpc>
          <a:spcPct val="90000"/>
        </a:lnSpc>
        <a:spcBef>
          <a:spcPct val="0"/>
        </a:spcBef>
        <a:buNone/>
        <a:defRPr sz="59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93" indent="-309593" algn="l" defTabSz="1238372" rtl="0" eaLnBrk="1" latinLnBrk="0" hangingPunct="1">
        <a:lnSpc>
          <a:spcPct val="90000"/>
        </a:lnSpc>
        <a:spcBef>
          <a:spcPts val="1354"/>
        </a:spcBef>
        <a:buFont typeface="Arial" panose="020B0604020202020204" pitchFamily="34" charset="0"/>
        <a:buChar char="•"/>
        <a:defRPr sz="3792" kern="1200">
          <a:solidFill>
            <a:schemeClr val="tx1"/>
          </a:solidFill>
          <a:latin typeface="+mn-lt"/>
          <a:ea typeface="+mn-ea"/>
          <a:cs typeface="+mn-cs"/>
        </a:defRPr>
      </a:lvl1pPr>
      <a:lvl2pPr marL="928779" indent="-309593" algn="l" defTabSz="1238372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2pPr>
      <a:lvl3pPr marL="1547965" indent="-309593" algn="l" defTabSz="1238372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3pPr>
      <a:lvl4pPr marL="2167151" indent="-309593" algn="l" defTabSz="1238372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4pPr>
      <a:lvl5pPr marL="2786337" indent="-309593" algn="l" defTabSz="1238372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5pPr>
      <a:lvl6pPr marL="3405523" indent="-309593" algn="l" defTabSz="1238372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6pPr>
      <a:lvl7pPr marL="4024709" indent="-309593" algn="l" defTabSz="1238372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7pPr>
      <a:lvl8pPr marL="4643895" indent="-309593" algn="l" defTabSz="1238372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8pPr>
      <a:lvl9pPr marL="5263081" indent="-309593" algn="l" defTabSz="1238372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1pPr>
      <a:lvl2pPr marL="619186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2pPr>
      <a:lvl3pPr marL="1238372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3pPr>
      <a:lvl4pPr marL="1857558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4pPr>
      <a:lvl5pPr marL="2476744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5pPr>
      <a:lvl6pPr marL="3095930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6pPr>
      <a:lvl7pPr marL="3715116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7pPr>
      <a:lvl8pPr marL="4334302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8pPr>
      <a:lvl9pPr marL="4953488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572" y="252669"/>
            <a:ext cx="2944906" cy="15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192838" y="992258"/>
            <a:ext cx="5069541" cy="766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400" u="sng" dirty="0" smtClean="0"/>
              <a:t>Menus</a:t>
            </a:r>
            <a:endParaRPr lang="pt-BR" sz="5400" u="sng" dirty="0"/>
          </a:p>
        </p:txBody>
      </p:sp>
      <p:sp>
        <p:nvSpPr>
          <p:cNvPr id="6" name="Retângulo 5"/>
          <p:cNvSpPr/>
          <p:nvPr/>
        </p:nvSpPr>
        <p:spPr>
          <a:xfrm>
            <a:off x="1117572" y="2043474"/>
            <a:ext cx="10144807" cy="194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9600" dirty="0" smtClean="0"/>
              <a:t>Bloco de destaque</a:t>
            </a:r>
            <a:endParaRPr lang="pt-BR" sz="9600" dirty="0"/>
          </a:p>
        </p:txBody>
      </p:sp>
      <p:sp>
        <p:nvSpPr>
          <p:cNvPr id="7" name="Retângulo 6"/>
          <p:cNvSpPr/>
          <p:nvPr/>
        </p:nvSpPr>
        <p:spPr>
          <a:xfrm>
            <a:off x="1117572" y="4203117"/>
            <a:ext cx="2944906" cy="1896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4400" dirty="0" smtClean="0"/>
              <a:t>Promoções</a:t>
            </a:r>
            <a:endParaRPr lang="pt-BR" sz="4400" dirty="0"/>
          </a:p>
        </p:txBody>
      </p:sp>
      <p:sp>
        <p:nvSpPr>
          <p:cNvPr id="8" name="Retângulo 7"/>
          <p:cNvSpPr/>
          <p:nvPr/>
        </p:nvSpPr>
        <p:spPr>
          <a:xfrm>
            <a:off x="4354697" y="4198607"/>
            <a:ext cx="1456765" cy="739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4000" dirty="0" err="1" smtClean="0"/>
              <a:t>Pc</a:t>
            </a:r>
            <a:endParaRPr lang="pt-BR" sz="4000" dirty="0"/>
          </a:p>
        </p:txBody>
      </p:sp>
      <p:sp>
        <p:nvSpPr>
          <p:cNvPr id="9" name="Retângulo 8"/>
          <p:cNvSpPr/>
          <p:nvPr/>
        </p:nvSpPr>
        <p:spPr>
          <a:xfrm>
            <a:off x="9797535" y="5360463"/>
            <a:ext cx="1464844" cy="739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err="1" smtClean="0"/>
              <a:t>Action</a:t>
            </a:r>
            <a:r>
              <a:rPr lang="pt-BR" dirty="0" smtClean="0"/>
              <a:t> figures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012607" y="5367494"/>
            <a:ext cx="1456765" cy="739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/>
              <a:t>Jogos </a:t>
            </a:r>
            <a:r>
              <a:rPr lang="pt-BR" dirty="0" err="1" smtClean="0"/>
              <a:t>fisicos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8048552" y="4187597"/>
            <a:ext cx="1456765" cy="739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4000" dirty="0" err="1" smtClean="0"/>
              <a:t>Vr</a:t>
            </a:r>
            <a:endParaRPr lang="pt-BR" sz="4000" dirty="0"/>
          </a:p>
        </p:txBody>
      </p:sp>
      <p:sp>
        <p:nvSpPr>
          <p:cNvPr id="12" name="Retângulo 11"/>
          <p:cNvSpPr/>
          <p:nvPr/>
        </p:nvSpPr>
        <p:spPr>
          <a:xfrm>
            <a:off x="9797536" y="4165310"/>
            <a:ext cx="1464843" cy="739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/>
              <a:t>Mouse e teclado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6181847" y="4198607"/>
            <a:ext cx="1456765" cy="739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dirty="0" smtClean="0"/>
              <a:t>Console</a:t>
            </a:r>
            <a:endParaRPr lang="pt-BR" sz="2800" dirty="0"/>
          </a:p>
        </p:txBody>
      </p:sp>
      <p:sp>
        <p:nvSpPr>
          <p:cNvPr id="14" name="Retângulo 13"/>
          <p:cNvSpPr/>
          <p:nvPr/>
        </p:nvSpPr>
        <p:spPr>
          <a:xfrm>
            <a:off x="4351087" y="5360463"/>
            <a:ext cx="1456765" cy="739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/>
              <a:t>Moda </a:t>
            </a:r>
            <a:r>
              <a:rPr lang="pt-BR" dirty="0" err="1" smtClean="0"/>
              <a:t>gamer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181847" y="5378394"/>
            <a:ext cx="1456765" cy="739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/>
              <a:t>hardware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17683" y="6417488"/>
            <a:ext cx="2217444" cy="14255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Casa inteligente</a:t>
            </a:r>
            <a:endParaRPr lang="pt-BR" sz="2400" dirty="0"/>
          </a:p>
        </p:txBody>
      </p:sp>
      <p:sp>
        <p:nvSpPr>
          <p:cNvPr id="17" name="Retângulo 16"/>
          <p:cNvSpPr/>
          <p:nvPr/>
        </p:nvSpPr>
        <p:spPr>
          <a:xfrm>
            <a:off x="3612643" y="6479070"/>
            <a:ext cx="2386852" cy="13935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Monte seu </a:t>
            </a:r>
            <a:r>
              <a:rPr lang="pt-BR" sz="2800" dirty="0" err="1" smtClean="0"/>
              <a:t>pc</a:t>
            </a:r>
            <a:endParaRPr lang="pt-BR" sz="2800" dirty="0"/>
          </a:p>
        </p:txBody>
      </p:sp>
      <p:sp>
        <p:nvSpPr>
          <p:cNvPr id="18" name="Retângulo 17"/>
          <p:cNvSpPr/>
          <p:nvPr/>
        </p:nvSpPr>
        <p:spPr>
          <a:xfrm>
            <a:off x="6277011" y="6495070"/>
            <a:ext cx="2295489" cy="13935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Home office</a:t>
            </a:r>
            <a:endParaRPr lang="pt-BR" sz="3200" dirty="0"/>
          </a:p>
        </p:txBody>
      </p:sp>
      <p:sp>
        <p:nvSpPr>
          <p:cNvPr id="19" name="Retângulo 18"/>
          <p:cNvSpPr/>
          <p:nvPr/>
        </p:nvSpPr>
        <p:spPr>
          <a:xfrm>
            <a:off x="8869690" y="6514081"/>
            <a:ext cx="2392689" cy="13775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Modelagem </a:t>
            </a:r>
            <a:endParaRPr lang="pt-BR" sz="3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347389" y="386367"/>
            <a:ext cx="28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/>
              <a:t>Logo</a:t>
            </a:r>
            <a:endParaRPr lang="pt-BR" sz="8000" dirty="0"/>
          </a:p>
        </p:txBody>
      </p:sp>
      <p:sp>
        <p:nvSpPr>
          <p:cNvPr id="2" name="Retângulo 1"/>
          <p:cNvSpPr/>
          <p:nvPr/>
        </p:nvSpPr>
        <p:spPr>
          <a:xfrm>
            <a:off x="1117572" y="8142590"/>
            <a:ext cx="10144807" cy="1127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0" dirty="0" err="1" smtClean="0"/>
              <a:t>Footer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8893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28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13</cp:revision>
  <dcterms:created xsi:type="dcterms:W3CDTF">2021-12-14T16:48:08Z</dcterms:created>
  <dcterms:modified xsi:type="dcterms:W3CDTF">2021-12-15T17:50:08Z</dcterms:modified>
</cp:coreProperties>
</file>