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sldIdLst>
    <p:sldId id="256" r:id="rId2"/>
    <p:sldId id="257" r:id="rId3"/>
    <p:sldId id="258" r:id="rId4"/>
    <p:sldId id="259" r:id="rId5"/>
    <p:sldId id="280" r:id="rId6"/>
    <p:sldId id="281" r:id="rId7"/>
    <p:sldId id="282" r:id="rId8"/>
    <p:sldId id="283" r:id="rId9"/>
    <p:sldId id="284" r:id="rId10"/>
    <p:sldId id="285" r:id="rId11"/>
    <p:sldId id="286" r:id="rId12"/>
    <p:sldId id="287" r:id="rId13"/>
    <p:sldId id="279" r:id="rId14"/>
  </p:sldIdLst>
  <p:sldSz cx="8120063" cy="10826750" type="B4ISO"/>
  <p:notesSz cx="6858000" cy="9144000"/>
  <p:defaultTextStyle>
    <a:defPPr>
      <a:defRPr lang="pt-B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2558">
          <p15:clr>
            <a:srgbClr val="A4A3A4"/>
          </p15:clr>
        </p15:guide>
        <p15:guide id="2" orient="horz" pos="34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163"/>
    <a:srgbClr val="A3A4A4"/>
    <a:srgbClr val="121315"/>
    <a:srgbClr val="814F1A"/>
    <a:srgbClr val="7D89E6"/>
    <a:srgbClr val="14EFF0"/>
    <a:srgbClr val="626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8E334-0A04-47FF-A742-CCA00B6CD319}" v="80" dt="2024-07-19T09:01:53.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5" autoAdjust="0"/>
    <p:restoredTop sz="94660"/>
  </p:normalViewPr>
  <p:slideViewPr>
    <p:cSldViewPr snapToGrid="0">
      <p:cViewPr>
        <p:scale>
          <a:sx n="75" d="100"/>
          <a:sy n="75" d="100"/>
        </p:scale>
        <p:origin x="1656" y="-1134"/>
      </p:cViewPr>
      <p:guideLst>
        <p:guide pos="2558"/>
        <p:guide orient="horz" pos="34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Bueno Lemes da Silva" userId="f7052621951cd35b" providerId="LiveId" clId="{74F8E334-0A04-47FF-A742-CCA00B6CD319}"/>
    <pc:docChg chg="undo custSel addSld delSld modSld sldOrd modMainMaster">
      <pc:chgData name="Gabriel Bueno Lemes da Silva" userId="f7052621951cd35b" providerId="LiveId" clId="{74F8E334-0A04-47FF-A742-CCA00B6CD319}" dt="2024-07-19T09:02:00.662" v="1564" actId="1076"/>
      <pc:docMkLst>
        <pc:docMk/>
      </pc:docMkLst>
      <pc:sldChg chg="addSp modSp mod">
        <pc:chgData name="Gabriel Bueno Lemes da Silva" userId="f7052621951cd35b" providerId="LiveId" clId="{74F8E334-0A04-47FF-A742-CCA00B6CD319}" dt="2024-07-14T22:13:19.237" v="186" actId="207"/>
        <pc:sldMkLst>
          <pc:docMk/>
          <pc:sldMk cId="0" sldId="256"/>
        </pc:sldMkLst>
        <pc:spChg chg="add mod">
          <ac:chgData name="Gabriel Bueno Lemes da Silva" userId="f7052621951cd35b" providerId="LiveId" clId="{74F8E334-0A04-47FF-A742-CCA00B6CD319}" dt="2024-07-14T22:13:19.237" v="186" actId="207"/>
          <ac:spMkLst>
            <pc:docMk/>
            <pc:sldMk cId="0" sldId="256"/>
            <ac:spMk id="2" creationId="{78A46EF8-3192-6786-4750-C08B26319262}"/>
          </ac:spMkLst>
        </pc:spChg>
        <pc:spChg chg="mod">
          <ac:chgData name="Gabriel Bueno Lemes da Silva" userId="f7052621951cd35b" providerId="LiveId" clId="{74F8E334-0A04-47FF-A742-CCA00B6CD319}" dt="2024-07-14T22:11:14.092" v="171" actId="1076"/>
          <ac:spMkLst>
            <pc:docMk/>
            <pc:sldMk cId="0" sldId="256"/>
            <ac:spMk id="181903013" creationId="{00000000-0000-0000-0000-000000000000}"/>
          </ac:spMkLst>
        </pc:spChg>
        <pc:spChg chg="mod">
          <ac:chgData name="Gabriel Bueno Lemes da Silva" userId="f7052621951cd35b" providerId="LiveId" clId="{74F8E334-0A04-47FF-A742-CCA00B6CD319}" dt="2024-07-14T22:11:02.476" v="166" actId="1076"/>
          <ac:spMkLst>
            <pc:docMk/>
            <pc:sldMk cId="0" sldId="256"/>
            <ac:spMk id="521269315" creationId="{00000000-0000-0000-0000-000000000000}"/>
          </ac:spMkLst>
        </pc:spChg>
        <pc:picChg chg="mod">
          <ac:chgData name="Gabriel Bueno Lemes da Silva" userId="f7052621951cd35b" providerId="LiveId" clId="{74F8E334-0A04-47FF-A742-CCA00B6CD319}" dt="2024-07-14T22:06:22.771" v="0" actId="14826"/>
          <ac:picMkLst>
            <pc:docMk/>
            <pc:sldMk cId="0" sldId="256"/>
            <ac:picMk id="1164329069" creationId="{00000000-0000-0000-0000-000000000000}"/>
          </ac:picMkLst>
        </pc:picChg>
      </pc:sldChg>
      <pc:sldChg chg="modSp mod">
        <pc:chgData name="Gabriel Bueno Lemes da Silva" userId="f7052621951cd35b" providerId="LiveId" clId="{74F8E334-0A04-47FF-A742-CCA00B6CD319}" dt="2024-07-14T22:12:28.606" v="181"/>
        <pc:sldMkLst>
          <pc:docMk/>
          <pc:sldMk cId="0" sldId="257"/>
        </pc:sldMkLst>
        <pc:spChg chg="mod">
          <ac:chgData name="Gabriel Bueno Lemes da Silva" userId="f7052621951cd35b" providerId="LiveId" clId="{74F8E334-0A04-47FF-A742-CCA00B6CD319}" dt="2024-07-14T22:12:28.606" v="181"/>
          <ac:spMkLst>
            <pc:docMk/>
            <pc:sldMk cId="0" sldId="257"/>
            <ac:spMk id="2" creationId="{C1F9A825-FFBD-D662-A438-69ED48AF2AFF}"/>
          </ac:spMkLst>
        </pc:spChg>
      </pc:sldChg>
      <pc:sldChg chg="modSp mod">
        <pc:chgData name="Gabriel Bueno Lemes da Silva" userId="f7052621951cd35b" providerId="LiveId" clId="{74F8E334-0A04-47FF-A742-CCA00B6CD319}" dt="2024-07-14T22:13:52.771" v="191" actId="207"/>
        <pc:sldMkLst>
          <pc:docMk/>
          <pc:sldMk cId="0" sldId="258"/>
        </pc:sldMkLst>
        <pc:spChg chg="mod">
          <ac:chgData name="Gabriel Bueno Lemes da Silva" userId="f7052621951cd35b" providerId="LiveId" clId="{74F8E334-0A04-47FF-A742-CCA00B6CD319}" dt="2024-07-14T22:13:52.771" v="191" actId="207"/>
          <ac:spMkLst>
            <pc:docMk/>
            <pc:sldMk cId="0" sldId="258"/>
            <ac:spMk id="2" creationId="{444C04E5-A48B-890E-2E1F-B1EE23810648}"/>
          </ac:spMkLst>
        </pc:spChg>
        <pc:spChg chg="mod">
          <ac:chgData name="Gabriel Bueno Lemes da Silva" userId="f7052621951cd35b" providerId="LiveId" clId="{74F8E334-0A04-47FF-A742-CCA00B6CD319}" dt="2024-07-14T22:12:54.735" v="184" actId="207"/>
          <ac:spMkLst>
            <pc:docMk/>
            <pc:sldMk cId="0" sldId="258"/>
            <ac:spMk id="3" creationId="{DE642E88-CC93-6C2C-2D0F-E8706CECFA51}"/>
          </ac:spMkLst>
        </pc:spChg>
        <pc:spChg chg="mod">
          <ac:chgData name="Gabriel Bueno Lemes da Silva" userId="f7052621951cd35b" providerId="LiveId" clId="{74F8E334-0A04-47FF-A742-CCA00B6CD319}" dt="2024-07-14T22:12:50.593" v="183" actId="207"/>
          <ac:spMkLst>
            <pc:docMk/>
            <pc:sldMk cId="0" sldId="258"/>
            <ac:spMk id="5" creationId="{63269BD1-38CA-4BF4-6A97-6305C939B25D}"/>
          </ac:spMkLst>
        </pc:spChg>
      </pc:sldChg>
      <pc:sldChg chg="addSp delSp modSp mod">
        <pc:chgData name="Gabriel Bueno Lemes da Silva" userId="f7052621951cd35b" providerId="LiveId" clId="{74F8E334-0A04-47FF-A742-CCA00B6CD319}" dt="2024-07-19T09:02:00.662" v="1564" actId="1076"/>
        <pc:sldMkLst>
          <pc:docMk/>
          <pc:sldMk cId="632186978" sldId="259"/>
        </pc:sldMkLst>
        <pc:spChg chg="add mod">
          <ac:chgData name="Gabriel Bueno Lemes da Silva" userId="f7052621951cd35b" providerId="LiveId" clId="{74F8E334-0A04-47FF-A742-CCA00B6CD319}" dt="2024-07-19T09:00:49.098" v="1549" actId="1076"/>
          <ac:spMkLst>
            <pc:docMk/>
            <pc:sldMk cId="632186978" sldId="259"/>
            <ac:spMk id="2" creationId="{05772C50-0C45-0585-C5B4-6950FF21FBF4}"/>
          </ac:spMkLst>
        </pc:spChg>
        <pc:spChg chg="mod">
          <ac:chgData name="Gabriel Bueno Lemes da Silva" userId="f7052621951cd35b" providerId="LiveId" clId="{74F8E334-0A04-47FF-A742-CCA00B6CD319}" dt="2024-07-14T22:16:56.991" v="229" actId="20577"/>
          <ac:spMkLst>
            <pc:docMk/>
            <pc:sldMk cId="632186978" sldId="259"/>
            <ac:spMk id="4" creationId="{AFD859F2-0AF6-199A-1188-96DF80634C4C}"/>
          </ac:spMkLst>
        </pc:spChg>
        <pc:spChg chg="add mod">
          <ac:chgData name="Gabriel Bueno Lemes da Silva" userId="f7052621951cd35b" providerId="LiveId" clId="{74F8E334-0A04-47FF-A742-CCA00B6CD319}" dt="2024-07-19T08:55:00.547" v="1497" actId="207"/>
          <ac:spMkLst>
            <pc:docMk/>
            <pc:sldMk cId="632186978" sldId="259"/>
            <ac:spMk id="8" creationId="{A4324429-1AC6-56AF-58D4-B5D4EC008518}"/>
          </ac:spMkLst>
        </pc:spChg>
        <pc:spChg chg="add mod">
          <ac:chgData name="Gabriel Bueno Lemes da Silva" userId="f7052621951cd35b" providerId="LiveId" clId="{74F8E334-0A04-47FF-A742-CCA00B6CD319}" dt="2024-07-19T08:55:00.547" v="1497" actId="207"/>
          <ac:spMkLst>
            <pc:docMk/>
            <pc:sldMk cId="632186978" sldId="259"/>
            <ac:spMk id="9" creationId="{5F788ED8-25EE-D08A-B522-C3634E27D759}"/>
          </ac:spMkLst>
        </pc:spChg>
        <pc:spChg chg="add mod">
          <ac:chgData name="Gabriel Bueno Lemes da Silva" userId="f7052621951cd35b" providerId="LiveId" clId="{74F8E334-0A04-47FF-A742-CCA00B6CD319}" dt="2024-07-19T08:55:00.547" v="1497" actId="207"/>
          <ac:spMkLst>
            <pc:docMk/>
            <pc:sldMk cId="632186978" sldId="259"/>
            <ac:spMk id="10" creationId="{07C0C7F2-2B7A-0800-3509-4CC027A90F67}"/>
          </ac:spMkLst>
        </pc:spChg>
        <pc:spChg chg="add mod">
          <ac:chgData name="Gabriel Bueno Lemes da Silva" userId="f7052621951cd35b" providerId="LiveId" clId="{74F8E334-0A04-47FF-A742-CCA00B6CD319}" dt="2024-07-19T08:55:00.547" v="1497" actId="207"/>
          <ac:spMkLst>
            <pc:docMk/>
            <pc:sldMk cId="632186978" sldId="259"/>
            <ac:spMk id="11" creationId="{F2ADB7A7-EA42-E23C-4ACD-A80B625C67D8}"/>
          </ac:spMkLst>
        </pc:spChg>
        <pc:spChg chg="add del mod">
          <ac:chgData name="Gabriel Bueno Lemes da Silva" userId="f7052621951cd35b" providerId="LiveId" clId="{74F8E334-0A04-47FF-A742-CCA00B6CD319}" dt="2024-07-19T08:34:13.405" v="1256" actId="478"/>
          <ac:spMkLst>
            <pc:docMk/>
            <pc:sldMk cId="632186978" sldId="259"/>
            <ac:spMk id="12" creationId="{76E56732-1AFD-BC74-9D82-BB0349432384}"/>
          </ac:spMkLst>
        </pc:spChg>
        <pc:spChg chg="add mod">
          <ac:chgData name="Gabriel Bueno Lemes da Silva" userId="f7052621951cd35b" providerId="LiveId" clId="{74F8E334-0A04-47FF-A742-CCA00B6CD319}" dt="2024-07-19T08:43:44.717" v="1351" actId="555"/>
          <ac:spMkLst>
            <pc:docMk/>
            <pc:sldMk cId="632186978" sldId="259"/>
            <ac:spMk id="14" creationId="{1764FDC9-5B1D-00CA-FE84-84A84E39037F}"/>
          </ac:spMkLst>
        </pc:spChg>
        <pc:spChg chg="add mod">
          <ac:chgData name="Gabriel Bueno Lemes da Silva" userId="f7052621951cd35b" providerId="LiveId" clId="{74F8E334-0A04-47FF-A742-CCA00B6CD319}" dt="2024-07-19T08:43:44.717" v="1351" actId="555"/>
          <ac:spMkLst>
            <pc:docMk/>
            <pc:sldMk cId="632186978" sldId="259"/>
            <ac:spMk id="15" creationId="{57765034-036B-29D9-7779-A871783EECCF}"/>
          </ac:spMkLst>
        </pc:spChg>
        <pc:spChg chg="add mod">
          <ac:chgData name="Gabriel Bueno Lemes da Silva" userId="f7052621951cd35b" providerId="LiveId" clId="{74F8E334-0A04-47FF-A742-CCA00B6CD319}" dt="2024-07-19T08:43:44.717" v="1351" actId="555"/>
          <ac:spMkLst>
            <pc:docMk/>
            <pc:sldMk cId="632186978" sldId="259"/>
            <ac:spMk id="16" creationId="{9E9B92A5-8651-45A3-31AC-26724A4B8F7A}"/>
          </ac:spMkLst>
        </pc:spChg>
        <pc:spChg chg="add mod">
          <ac:chgData name="Gabriel Bueno Lemes da Silva" userId="f7052621951cd35b" providerId="LiveId" clId="{74F8E334-0A04-47FF-A742-CCA00B6CD319}" dt="2024-07-19T08:43:44.717" v="1351" actId="555"/>
          <ac:spMkLst>
            <pc:docMk/>
            <pc:sldMk cId="632186978" sldId="259"/>
            <ac:spMk id="17" creationId="{4CA4B151-3EE3-F07E-7475-879DB80B5F44}"/>
          </ac:spMkLst>
        </pc:spChg>
        <pc:spChg chg="add mod">
          <ac:chgData name="Gabriel Bueno Lemes da Silva" userId="f7052621951cd35b" providerId="LiveId" clId="{74F8E334-0A04-47FF-A742-CCA00B6CD319}" dt="2024-07-19T08:58:44.424" v="1533" actId="207"/>
          <ac:spMkLst>
            <pc:docMk/>
            <pc:sldMk cId="632186978" sldId="259"/>
            <ac:spMk id="21" creationId="{3367A86D-44D8-2E92-2B77-0435F3519352}"/>
          </ac:spMkLst>
        </pc:spChg>
        <pc:spChg chg="add mod">
          <ac:chgData name="Gabriel Bueno Lemes da Silva" userId="f7052621951cd35b" providerId="LiveId" clId="{74F8E334-0A04-47FF-A742-CCA00B6CD319}" dt="2024-07-19T08:45:34.140" v="1375" actId="113"/>
          <ac:spMkLst>
            <pc:docMk/>
            <pc:sldMk cId="632186978" sldId="259"/>
            <ac:spMk id="22" creationId="{EC2A8CFC-07AB-EFCB-78FE-C15EA14F2515}"/>
          </ac:spMkLst>
        </pc:spChg>
        <pc:spChg chg="add mod">
          <ac:chgData name="Gabriel Bueno Lemes da Silva" userId="f7052621951cd35b" providerId="LiveId" clId="{74F8E334-0A04-47FF-A742-CCA00B6CD319}" dt="2024-07-19T08:45:31.734" v="1374" actId="113"/>
          <ac:spMkLst>
            <pc:docMk/>
            <pc:sldMk cId="632186978" sldId="259"/>
            <ac:spMk id="23" creationId="{A275E2B1-4901-B94B-FD58-6BF19D076C95}"/>
          </ac:spMkLst>
        </pc:spChg>
        <pc:spChg chg="add mod">
          <ac:chgData name="Gabriel Bueno Lemes da Silva" userId="f7052621951cd35b" providerId="LiveId" clId="{74F8E334-0A04-47FF-A742-CCA00B6CD319}" dt="2024-07-19T08:45:37.453" v="1376" actId="113"/>
          <ac:spMkLst>
            <pc:docMk/>
            <pc:sldMk cId="632186978" sldId="259"/>
            <ac:spMk id="24" creationId="{B4276FC2-FD90-C627-A835-A03ED7F37BB8}"/>
          </ac:spMkLst>
        </pc:spChg>
        <pc:spChg chg="add del mod">
          <ac:chgData name="Gabriel Bueno Lemes da Silva" userId="f7052621951cd35b" providerId="LiveId" clId="{74F8E334-0A04-47FF-A742-CCA00B6CD319}" dt="2024-07-19T08:42:54.983" v="1344" actId="555"/>
          <ac:spMkLst>
            <pc:docMk/>
            <pc:sldMk cId="632186978" sldId="259"/>
            <ac:spMk id="26" creationId="{A444F559-5549-77C1-B55D-311F9C094348}"/>
          </ac:spMkLst>
        </pc:spChg>
        <pc:spChg chg="add mod">
          <ac:chgData name="Gabriel Bueno Lemes da Silva" userId="f7052621951cd35b" providerId="LiveId" clId="{74F8E334-0A04-47FF-A742-CCA00B6CD319}" dt="2024-07-19T08:42:54.983" v="1344" actId="555"/>
          <ac:spMkLst>
            <pc:docMk/>
            <pc:sldMk cId="632186978" sldId="259"/>
            <ac:spMk id="27" creationId="{67F94347-A12D-47DB-0612-40B9451CB6E2}"/>
          </ac:spMkLst>
        </pc:spChg>
        <pc:spChg chg="add mod">
          <ac:chgData name="Gabriel Bueno Lemes da Silva" userId="f7052621951cd35b" providerId="LiveId" clId="{74F8E334-0A04-47FF-A742-CCA00B6CD319}" dt="2024-07-19T08:42:54.983" v="1344" actId="555"/>
          <ac:spMkLst>
            <pc:docMk/>
            <pc:sldMk cId="632186978" sldId="259"/>
            <ac:spMk id="28" creationId="{38C66E80-D065-988D-3B05-F90C9187F1D5}"/>
          </ac:spMkLst>
        </pc:spChg>
        <pc:spChg chg="add mod">
          <ac:chgData name="Gabriel Bueno Lemes da Silva" userId="f7052621951cd35b" providerId="LiveId" clId="{74F8E334-0A04-47FF-A742-CCA00B6CD319}" dt="2024-07-19T08:42:54.983" v="1344" actId="555"/>
          <ac:spMkLst>
            <pc:docMk/>
            <pc:sldMk cId="632186978" sldId="259"/>
            <ac:spMk id="29" creationId="{B749D0D1-09F8-C2EE-73C8-6EF9E7DFE66A}"/>
          </ac:spMkLst>
        </pc:spChg>
        <pc:spChg chg="add mod">
          <ac:chgData name="Gabriel Bueno Lemes da Silva" userId="f7052621951cd35b" providerId="LiveId" clId="{74F8E334-0A04-47FF-A742-CCA00B6CD319}" dt="2024-07-19T08:54:53.078" v="1496" actId="207"/>
          <ac:spMkLst>
            <pc:docMk/>
            <pc:sldMk cId="632186978" sldId="259"/>
            <ac:spMk id="33" creationId="{CFE09CB2-3B31-C222-BD5F-F4CFF6B06C36}"/>
          </ac:spMkLst>
        </pc:spChg>
        <pc:spChg chg="add mod">
          <ac:chgData name="Gabriel Bueno Lemes da Silva" userId="f7052621951cd35b" providerId="LiveId" clId="{74F8E334-0A04-47FF-A742-CCA00B6CD319}" dt="2024-07-19T08:44:57.906" v="1370" actId="1076"/>
          <ac:spMkLst>
            <pc:docMk/>
            <pc:sldMk cId="632186978" sldId="259"/>
            <ac:spMk id="37" creationId="{92CE493D-7364-D183-289C-E33F35FE3742}"/>
          </ac:spMkLst>
        </pc:spChg>
        <pc:spChg chg="add mod">
          <ac:chgData name="Gabriel Bueno Lemes da Silva" userId="f7052621951cd35b" providerId="LiveId" clId="{74F8E334-0A04-47FF-A742-CCA00B6CD319}" dt="2024-07-19T08:44:49.874" v="1369" actId="1076"/>
          <ac:spMkLst>
            <pc:docMk/>
            <pc:sldMk cId="632186978" sldId="259"/>
            <ac:spMk id="38" creationId="{92378EA6-A1A3-760E-8025-34A5B35568E1}"/>
          </ac:spMkLst>
        </pc:spChg>
        <pc:spChg chg="add mod">
          <ac:chgData name="Gabriel Bueno Lemes da Silva" userId="f7052621951cd35b" providerId="LiveId" clId="{74F8E334-0A04-47FF-A742-CCA00B6CD319}" dt="2024-07-19T08:45:06.640" v="1372" actId="1076"/>
          <ac:spMkLst>
            <pc:docMk/>
            <pc:sldMk cId="632186978" sldId="259"/>
            <ac:spMk id="39" creationId="{764CF9BD-B885-F43B-ACF6-B0CD2F7F25D2}"/>
          </ac:spMkLst>
        </pc:spChg>
        <pc:spChg chg="add mod">
          <ac:chgData name="Gabriel Bueno Lemes da Silva" userId="f7052621951cd35b" providerId="LiveId" clId="{74F8E334-0A04-47FF-A742-CCA00B6CD319}" dt="2024-07-19T08:59:40.317" v="1540" actId="1076"/>
          <ac:spMkLst>
            <pc:docMk/>
            <pc:sldMk cId="632186978" sldId="259"/>
            <ac:spMk id="40" creationId="{53829FC9-DC4B-3C19-81DF-5C2CC745CD32}"/>
          </ac:spMkLst>
        </pc:spChg>
        <pc:spChg chg="add mod">
          <ac:chgData name="Gabriel Bueno Lemes da Silva" userId="f7052621951cd35b" providerId="LiveId" clId="{74F8E334-0A04-47FF-A742-CCA00B6CD319}" dt="2024-07-19T08:59:56.567" v="1542" actId="1076"/>
          <ac:spMkLst>
            <pc:docMk/>
            <pc:sldMk cId="632186978" sldId="259"/>
            <ac:spMk id="41" creationId="{8D9640F8-24F1-5F71-7486-678F601880CE}"/>
          </ac:spMkLst>
        </pc:spChg>
        <pc:spChg chg="add mod">
          <ac:chgData name="Gabriel Bueno Lemes da Silva" userId="f7052621951cd35b" providerId="LiveId" clId="{74F8E334-0A04-47FF-A742-CCA00B6CD319}" dt="2024-07-19T09:00:08.848" v="1544" actId="1076"/>
          <ac:spMkLst>
            <pc:docMk/>
            <pc:sldMk cId="632186978" sldId="259"/>
            <ac:spMk id="42" creationId="{8ADD3E64-6D9A-1244-31D1-47AA2756F04F}"/>
          </ac:spMkLst>
        </pc:spChg>
        <pc:spChg chg="add mod">
          <ac:chgData name="Gabriel Bueno Lemes da Silva" userId="f7052621951cd35b" providerId="LiveId" clId="{74F8E334-0A04-47FF-A742-CCA00B6CD319}" dt="2024-07-19T09:00:23.239" v="1546" actId="1076"/>
          <ac:spMkLst>
            <pc:docMk/>
            <pc:sldMk cId="632186978" sldId="259"/>
            <ac:spMk id="43" creationId="{88E44957-6D96-C973-16D8-E37E0DA4F6B2}"/>
          </ac:spMkLst>
        </pc:spChg>
        <pc:spChg chg="add mod">
          <ac:chgData name="Gabriel Bueno Lemes da Silva" userId="f7052621951cd35b" providerId="LiveId" clId="{74F8E334-0A04-47FF-A742-CCA00B6CD319}" dt="2024-07-19T09:00:55.395" v="1550" actId="1076"/>
          <ac:spMkLst>
            <pc:docMk/>
            <pc:sldMk cId="632186978" sldId="259"/>
            <ac:spMk id="44" creationId="{B35EDD22-5150-6B0C-2D2D-6FDAB7BC663B}"/>
          </ac:spMkLst>
        </pc:spChg>
        <pc:spChg chg="add mod">
          <ac:chgData name="Gabriel Bueno Lemes da Silva" userId="f7052621951cd35b" providerId="LiveId" clId="{74F8E334-0A04-47FF-A742-CCA00B6CD319}" dt="2024-07-19T09:01:08.411" v="1552" actId="1076"/>
          <ac:spMkLst>
            <pc:docMk/>
            <pc:sldMk cId="632186978" sldId="259"/>
            <ac:spMk id="45" creationId="{EE54B566-4643-18DD-4F9A-56BB26D2E6B7}"/>
          </ac:spMkLst>
        </pc:spChg>
        <pc:spChg chg="add mod">
          <ac:chgData name="Gabriel Bueno Lemes da Silva" userId="f7052621951cd35b" providerId="LiveId" clId="{74F8E334-0A04-47FF-A742-CCA00B6CD319}" dt="2024-07-19T09:01:14.911" v="1554" actId="1076"/>
          <ac:spMkLst>
            <pc:docMk/>
            <pc:sldMk cId="632186978" sldId="259"/>
            <ac:spMk id="46" creationId="{6AA687FE-3E3C-8475-01EF-F9CD00FEEE0F}"/>
          </ac:spMkLst>
        </pc:spChg>
        <pc:spChg chg="add mod">
          <ac:chgData name="Gabriel Bueno Lemes da Silva" userId="f7052621951cd35b" providerId="LiveId" clId="{74F8E334-0A04-47FF-A742-CCA00B6CD319}" dt="2024-07-19T09:01:24.630" v="1556" actId="1076"/>
          <ac:spMkLst>
            <pc:docMk/>
            <pc:sldMk cId="632186978" sldId="259"/>
            <ac:spMk id="47" creationId="{5667E2E2-4788-3A9B-E747-3DCE5363A035}"/>
          </ac:spMkLst>
        </pc:spChg>
        <pc:spChg chg="add mod">
          <ac:chgData name="Gabriel Bueno Lemes da Silva" userId="f7052621951cd35b" providerId="LiveId" clId="{74F8E334-0A04-47FF-A742-CCA00B6CD319}" dt="2024-07-19T09:01:34.537" v="1558" actId="1076"/>
          <ac:spMkLst>
            <pc:docMk/>
            <pc:sldMk cId="632186978" sldId="259"/>
            <ac:spMk id="48" creationId="{95ADA978-E081-E126-41F0-DAF308C7B1C3}"/>
          </ac:spMkLst>
        </pc:spChg>
        <pc:spChg chg="add mod">
          <ac:chgData name="Gabriel Bueno Lemes da Silva" userId="f7052621951cd35b" providerId="LiveId" clId="{74F8E334-0A04-47FF-A742-CCA00B6CD319}" dt="2024-07-19T09:01:45.209" v="1560" actId="1076"/>
          <ac:spMkLst>
            <pc:docMk/>
            <pc:sldMk cId="632186978" sldId="259"/>
            <ac:spMk id="49" creationId="{5C93F6A4-EBE7-8133-FB4D-C8A25FBF13F0}"/>
          </ac:spMkLst>
        </pc:spChg>
        <pc:spChg chg="add mod">
          <ac:chgData name="Gabriel Bueno Lemes da Silva" userId="f7052621951cd35b" providerId="LiveId" clId="{74F8E334-0A04-47FF-A742-CCA00B6CD319}" dt="2024-07-19T09:01:52.803" v="1562" actId="1076"/>
          <ac:spMkLst>
            <pc:docMk/>
            <pc:sldMk cId="632186978" sldId="259"/>
            <ac:spMk id="50" creationId="{26307F38-B972-FF8B-500B-FBD1EF02B5B3}"/>
          </ac:spMkLst>
        </pc:spChg>
        <pc:spChg chg="add mod">
          <ac:chgData name="Gabriel Bueno Lemes da Silva" userId="f7052621951cd35b" providerId="LiveId" clId="{74F8E334-0A04-47FF-A742-CCA00B6CD319}" dt="2024-07-19T09:02:00.662" v="1564" actId="1076"/>
          <ac:spMkLst>
            <pc:docMk/>
            <pc:sldMk cId="632186978" sldId="259"/>
            <ac:spMk id="51" creationId="{A7EC0F2B-020B-B942-FA72-A4DD731DDD34}"/>
          </ac:spMkLst>
        </pc:spChg>
        <pc:cxnChg chg="add mod">
          <ac:chgData name="Gabriel Bueno Lemes da Silva" userId="f7052621951cd35b" providerId="LiveId" clId="{74F8E334-0A04-47FF-A742-CCA00B6CD319}" dt="2024-07-19T08:41:27.217" v="1331" actId="465"/>
          <ac:cxnSpMkLst>
            <pc:docMk/>
            <pc:sldMk cId="632186978" sldId="259"/>
            <ac:cxnSpMk id="3" creationId="{30B7C185-D2BE-523A-56AD-7F588DF9A26D}"/>
          </ac:cxnSpMkLst>
        </pc:cxnChg>
        <pc:cxnChg chg="add mod">
          <ac:chgData name="Gabriel Bueno Lemes da Silva" userId="f7052621951cd35b" providerId="LiveId" clId="{74F8E334-0A04-47FF-A742-CCA00B6CD319}" dt="2024-07-19T09:00:49.098" v="1549" actId="1076"/>
          <ac:cxnSpMkLst>
            <pc:docMk/>
            <pc:sldMk cId="632186978" sldId="259"/>
            <ac:cxnSpMk id="5" creationId="{8F71D217-E784-D90A-38CD-D9D27B8C6CC3}"/>
          </ac:cxnSpMkLst>
        </pc:cxnChg>
        <pc:cxnChg chg="add mod">
          <ac:chgData name="Gabriel Bueno Lemes da Silva" userId="f7052621951cd35b" providerId="LiveId" clId="{74F8E334-0A04-47FF-A742-CCA00B6CD319}" dt="2024-07-19T08:41:53.983" v="1335" actId="14100"/>
          <ac:cxnSpMkLst>
            <pc:docMk/>
            <pc:sldMk cId="632186978" sldId="259"/>
            <ac:cxnSpMk id="6" creationId="{931BA7DB-3D6A-3427-469F-A697CA19E9CB}"/>
          </ac:cxnSpMkLst>
        </pc:cxnChg>
        <pc:cxnChg chg="add mod">
          <ac:chgData name="Gabriel Bueno Lemes da Silva" userId="f7052621951cd35b" providerId="LiveId" clId="{74F8E334-0A04-47FF-A742-CCA00B6CD319}" dt="2024-07-19T08:41:45.154" v="1333" actId="14100"/>
          <ac:cxnSpMkLst>
            <pc:docMk/>
            <pc:sldMk cId="632186978" sldId="259"/>
            <ac:cxnSpMk id="7" creationId="{A8B688FC-8E2B-8C56-F74A-BBA26D63EB7A}"/>
          </ac:cxnSpMkLst>
        </pc:cxnChg>
        <pc:cxnChg chg="add mod">
          <ac:chgData name="Gabriel Bueno Lemes da Silva" userId="f7052621951cd35b" providerId="LiveId" clId="{74F8E334-0A04-47FF-A742-CCA00B6CD319}" dt="2024-07-19T08:41:27.217" v="1331" actId="465"/>
          <ac:cxnSpMkLst>
            <pc:docMk/>
            <pc:sldMk cId="632186978" sldId="259"/>
            <ac:cxnSpMk id="13" creationId="{C20A89BF-97E2-E104-A171-CA14D2053FCC}"/>
          </ac:cxnSpMkLst>
        </pc:cxnChg>
        <pc:cxnChg chg="add mod">
          <ac:chgData name="Gabriel Bueno Lemes da Silva" userId="f7052621951cd35b" providerId="LiveId" clId="{74F8E334-0A04-47FF-A742-CCA00B6CD319}" dt="2024-07-19T08:41:27.217" v="1331" actId="465"/>
          <ac:cxnSpMkLst>
            <pc:docMk/>
            <pc:sldMk cId="632186978" sldId="259"/>
            <ac:cxnSpMk id="20" creationId="{B4407C97-A375-C447-2B67-821171A97CE7}"/>
          </ac:cxnSpMkLst>
        </pc:cxnChg>
        <pc:cxnChg chg="add mod">
          <ac:chgData name="Gabriel Bueno Lemes da Silva" userId="f7052621951cd35b" providerId="LiveId" clId="{74F8E334-0A04-47FF-A742-CCA00B6CD319}" dt="2024-07-19T08:41:27.217" v="1331" actId="465"/>
          <ac:cxnSpMkLst>
            <pc:docMk/>
            <pc:sldMk cId="632186978" sldId="259"/>
            <ac:cxnSpMk id="25" creationId="{AD67E50C-890E-4B59-DFD3-D7F517F31EC3}"/>
          </ac:cxnSpMkLst>
        </pc:cxnChg>
      </pc:sldChg>
      <pc:sldChg chg="del">
        <pc:chgData name="Gabriel Bueno Lemes da Silva" userId="f7052621951cd35b" providerId="LiveId" clId="{74F8E334-0A04-47FF-A742-CCA00B6CD319}" dt="2024-07-14T22:17:59.004" v="241" actId="47"/>
        <pc:sldMkLst>
          <pc:docMk/>
          <pc:sldMk cId="855636993" sldId="260"/>
        </pc:sldMkLst>
      </pc:sldChg>
      <pc:sldChg chg="del">
        <pc:chgData name="Gabriel Bueno Lemes da Silva" userId="f7052621951cd35b" providerId="LiveId" clId="{74F8E334-0A04-47FF-A742-CCA00B6CD319}" dt="2024-07-14T22:17:59.680" v="243" actId="47"/>
        <pc:sldMkLst>
          <pc:docMk/>
          <pc:sldMk cId="1085151982" sldId="261"/>
        </pc:sldMkLst>
      </pc:sldChg>
      <pc:sldChg chg="del">
        <pc:chgData name="Gabriel Bueno Lemes da Silva" userId="f7052621951cd35b" providerId="LiveId" clId="{74F8E334-0A04-47FF-A742-CCA00B6CD319}" dt="2024-07-14T22:18:00.127" v="245" actId="47"/>
        <pc:sldMkLst>
          <pc:docMk/>
          <pc:sldMk cId="1899020634" sldId="262"/>
        </pc:sldMkLst>
      </pc:sldChg>
      <pc:sldChg chg="del">
        <pc:chgData name="Gabriel Bueno Lemes da Silva" userId="f7052621951cd35b" providerId="LiveId" clId="{74F8E334-0A04-47FF-A742-CCA00B6CD319}" dt="2024-07-14T22:18:00.641" v="247" actId="47"/>
        <pc:sldMkLst>
          <pc:docMk/>
          <pc:sldMk cId="1920722736" sldId="263"/>
        </pc:sldMkLst>
      </pc:sldChg>
      <pc:sldChg chg="del">
        <pc:chgData name="Gabriel Bueno Lemes da Silva" userId="f7052621951cd35b" providerId="LiveId" clId="{74F8E334-0A04-47FF-A742-CCA00B6CD319}" dt="2024-07-14T22:18:01.229" v="249" actId="47"/>
        <pc:sldMkLst>
          <pc:docMk/>
          <pc:sldMk cId="1112968898" sldId="264"/>
        </pc:sldMkLst>
      </pc:sldChg>
      <pc:sldChg chg="del">
        <pc:chgData name="Gabriel Bueno Lemes da Silva" userId="f7052621951cd35b" providerId="LiveId" clId="{74F8E334-0A04-47FF-A742-CCA00B6CD319}" dt="2024-07-14T22:18:01.971" v="251" actId="47"/>
        <pc:sldMkLst>
          <pc:docMk/>
          <pc:sldMk cId="3190530589" sldId="265"/>
        </pc:sldMkLst>
      </pc:sldChg>
      <pc:sldChg chg="del">
        <pc:chgData name="Gabriel Bueno Lemes da Silva" userId="f7052621951cd35b" providerId="LiveId" clId="{74F8E334-0A04-47FF-A742-CCA00B6CD319}" dt="2024-07-14T22:18:02.571" v="253" actId="47"/>
        <pc:sldMkLst>
          <pc:docMk/>
          <pc:sldMk cId="1933932332" sldId="266"/>
        </pc:sldMkLst>
      </pc:sldChg>
      <pc:sldChg chg="del">
        <pc:chgData name="Gabriel Bueno Lemes da Silva" userId="f7052621951cd35b" providerId="LiveId" clId="{74F8E334-0A04-47FF-A742-CCA00B6CD319}" dt="2024-07-14T22:18:03.354" v="255" actId="47"/>
        <pc:sldMkLst>
          <pc:docMk/>
          <pc:sldMk cId="1379235603" sldId="267"/>
        </pc:sldMkLst>
      </pc:sldChg>
      <pc:sldChg chg="del">
        <pc:chgData name="Gabriel Bueno Lemes da Silva" userId="f7052621951cd35b" providerId="LiveId" clId="{74F8E334-0A04-47FF-A742-CCA00B6CD319}" dt="2024-07-14T22:18:04.116" v="257" actId="47"/>
        <pc:sldMkLst>
          <pc:docMk/>
          <pc:sldMk cId="1483832147" sldId="268"/>
        </pc:sldMkLst>
      </pc:sldChg>
      <pc:sldChg chg="del">
        <pc:chgData name="Gabriel Bueno Lemes da Silva" userId="f7052621951cd35b" providerId="LiveId" clId="{74F8E334-0A04-47FF-A742-CCA00B6CD319}" dt="2024-07-14T22:17:59.097" v="242" actId="47"/>
        <pc:sldMkLst>
          <pc:docMk/>
          <pc:sldMk cId="3284750168" sldId="269"/>
        </pc:sldMkLst>
      </pc:sldChg>
      <pc:sldChg chg="del">
        <pc:chgData name="Gabriel Bueno Lemes da Silva" userId="f7052621951cd35b" providerId="LiveId" clId="{74F8E334-0A04-47FF-A742-CCA00B6CD319}" dt="2024-07-14T22:17:59.888" v="244" actId="47"/>
        <pc:sldMkLst>
          <pc:docMk/>
          <pc:sldMk cId="2836592999" sldId="270"/>
        </pc:sldMkLst>
      </pc:sldChg>
      <pc:sldChg chg="del">
        <pc:chgData name="Gabriel Bueno Lemes da Silva" userId="f7052621951cd35b" providerId="LiveId" clId="{74F8E334-0A04-47FF-A742-CCA00B6CD319}" dt="2024-07-14T22:18:00.352" v="246" actId="47"/>
        <pc:sldMkLst>
          <pc:docMk/>
          <pc:sldMk cId="1922426780" sldId="271"/>
        </pc:sldMkLst>
      </pc:sldChg>
      <pc:sldChg chg="del">
        <pc:chgData name="Gabriel Bueno Lemes da Silva" userId="f7052621951cd35b" providerId="LiveId" clId="{74F8E334-0A04-47FF-A742-CCA00B6CD319}" dt="2024-07-14T22:18:00.927" v="248" actId="47"/>
        <pc:sldMkLst>
          <pc:docMk/>
          <pc:sldMk cId="1686201433" sldId="272"/>
        </pc:sldMkLst>
      </pc:sldChg>
      <pc:sldChg chg="del">
        <pc:chgData name="Gabriel Bueno Lemes da Silva" userId="f7052621951cd35b" providerId="LiveId" clId="{74F8E334-0A04-47FF-A742-CCA00B6CD319}" dt="2024-07-14T22:18:01.618" v="250" actId="47"/>
        <pc:sldMkLst>
          <pc:docMk/>
          <pc:sldMk cId="3950346296" sldId="273"/>
        </pc:sldMkLst>
      </pc:sldChg>
      <pc:sldChg chg="del">
        <pc:chgData name="Gabriel Bueno Lemes da Silva" userId="f7052621951cd35b" providerId="LiveId" clId="{74F8E334-0A04-47FF-A742-CCA00B6CD319}" dt="2024-07-14T22:18:02.257" v="252" actId="47"/>
        <pc:sldMkLst>
          <pc:docMk/>
          <pc:sldMk cId="1155675719" sldId="274"/>
        </pc:sldMkLst>
      </pc:sldChg>
      <pc:sldChg chg="del">
        <pc:chgData name="Gabriel Bueno Lemes da Silva" userId="f7052621951cd35b" providerId="LiveId" clId="{74F8E334-0A04-47FF-A742-CCA00B6CD319}" dt="2024-07-14T22:18:02.889" v="254" actId="47"/>
        <pc:sldMkLst>
          <pc:docMk/>
          <pc:sldMk cId="3204931865" sldId="275"/>
        </pc:sldMkLst>
      </pc:sldChg>
      <pc:sldChg chg="del">
        <pc:chgData name="Gabriel Bueno Lemes da Silva" userId="f7052621951cd35b" providerId="LiveId" clId="{74F8E334-0A04-47FF-A742-CCA00B6CD319}" dt="2024-07-14T22:18:03.728" v="256" actId="47"/>
        <pc:sldMkLst>
          <pc:docMk/>
          <pc:sldMk cId="2586341873" sldId="276"/>
        </pc:sldMkLst>
      </pc:sldChg>
      <pc:sldChg chg="del">
        <pc:chgData name="Gabriel Bueno Lemes da Silva" userId="f7052621951cd35b" providerId="LiveId" clId="{74F8E334-0A04-47FF-A742-CCA00B6CD319}" dt="2024-07-14T22:18:04.623" v="258" actId="47"/>
        <pc:sldMkLst>
          <pc:docMk/>
          <pc:sldMk cId="4173971274" sldId="277"/>
        </pc:sldMkLst>
      </pc:sldChg>
      <pc:sldChg chg="addSp delSp modSp del mod">
        <pc:chgData name="Gabriel Bueno Lemes da Silva" userId="f7052621951cd35b" providerId="LiveId" clId="{74F8E334-0A04-47FF-A742-CCA00B6CD319}" dt="2024-07-14T22:28:08.649" v="381" actId="2696"/>
        <pc:sldMkLst>
          <pc:docMk/>
          <pc:sldMk cId="2674247604" sldId="278"/>
        </pc:sldMkLst>
        <pc:spChg chg="del">
          <ac:chgData name="Gabriel Bueno Lemes da Silva" userId="f7052621951cd35b" providerId="LiveId" clId="{74F8E334-0A04-47FF-A742-CCA00B6CD319}" dt="2024-07-14T22:18:27.577" v="260" actId="478"/>
          <ac:spMkLst>
            <pc:docMk/>
            <pc:sldMk cId="2674247604" sldId="278"/>
            <ac:spMk id="2" creationId="{444C04E5-A48B-890E-2E1F-B1EE23810648}"/>
          </ac:spMkLst>
        </pc:spChg>
        <pc:spChg chg="add mod ord">
          <ac:chgData name="Gabriel Bueno Lemes da Silva" userId="f7052621951cd35b" providerId="LiveId" clId="{74F8E334-0A04-47FF-A742-CCA00B6CD319}" dt="2024-07-14T22:18:38.248" v="262" actId="167"/>
          <ac:spMkLst>
            <pc:docMk/>
            <pc:sldMk cId="2674247604" sldId="278"/>
            <ac:spMk id="3" creationId="{D7695435-0C0B-192D-B145-C09E60B4FC6E}"/>
          </ac:spMkLst>
        </pc:spChg>
        <pc:spChg chg="mod">
          <ac:chgData name="Gabriel Bueno Lemes da Silva" userId="f7052621951cd35b" providerId="LiveId" clId="{74F8E334-0A04-47FF-A742-CCA00B6CD319}" dt="2024-07-14T22:25:24.437" v="342" actId="20577"/>
          <ac:spMkLst>
            <pc:docMk/>
            <pc:sldMk cId="2674247604" sldId="278"/>
            <ac:spMk id="4" creationId="{A9B54AF2-D43C-F165-7154-6849340C516F}"/>
          </ac:spMkLst>
        </pc:spChg>
      </pc:sldChg>
      <pc:sldChg chg="modSp mod">
        <pc:chgData name="Gabriel Bueno Lemes da Silva" userId="f7052621951cd35b" providerId="LiveId" clId="{74F8E334-0A04-47FF-A742-CCA00B6CD319}" dt="2024-07-14T22:18:49.543" v="265" actId="207"/>
        <pc:sldMkLst>
          <pc:docMk/>
          <pc:sldMk cId="339335146" sldId="279"/>
        </pc:sldMkLst>
        <pc:spChg chg="mod">
          <ac:chgData name="Gabriel Bueno Lemes da Silva" userId="f7052621951cd35b" providerId="LiveId" clId="{74F8E334-0A04-47FF-A742-CCA00B6CD319}" dt="2024-07-14T22:18:49.543" v="265" actId="207"/>
          <ac:spMkLst>
            <pc:docMk/>
            <pc:sldMk cId="339335146" sldId="279"/>
            <ac:spMk id="4" creationId="{AFD859F2-0AF6-199A-1188-96DF80634C4C}"/>
          </ac:spMkLst>
        </pc:spChg>
      </pc:sldChg>
      <pc:sldChg chg="addSp delSp modSp add mod">
        <pc:chgData name="Gabriel Bueno Lemes da Silva" userId="f7052621951cd35b" providerId="LiveId" clId="{74F8E334-0A04-47FF-A742-CCA00B6CD319}" dt="2024-07-19T08:58:11.611" v="1531" actId="478"/>
        <pc:sldMkLst>
          <pc:docMk/>
          <pc:sldMk cId="962677650" sldId="280"/>
        </pc:sldMkLst>
        <pc:spChg chg="add del mod">
          <ac:chgData name="Gabriel Bueno Lemes da Silva" userId="f7052621951cd35b" providerId="LiveId" clId="{74F8E334-0A04-47FF-A742-CCA00B6CD319}" dt="2024-07-19T08:47:50.321" v="1386" actId="478"/>
          <ac:spMkLst>
            <pc:docMk/>
            <pc:sldMk cId="962677650" sldId="280"/>
            <ac:spMk id="2" creationId="{46E11C5C-BB29-8B73-90EB-3F7136EA9994}"/>
          </ac:spMkLst>
        </pc:spChg>
        <pc:spChg chg="mod">
          <ac:chgData name="Gabriel Bueno Lemes da Silva" userId="f7052621951cd35b" providerId="LiveId" clId="{74F8E334-0A04-47FF-A742-CCA00B6CD319}" dt="2024-07-14T22:17:20.036" v="237" actId="20577"/>
          <ac:spMkLst>
            <pc:docMk/>
            <pc:sldMk cId="962677650" sldId="280"/>
            <ac:spMk id="4" creationId="{AFD859F2-0AF6-199A-1188-96DF80634C4C}"/>
          </ac:spMkLst>
        </pc:spChg>
        <pc:spChg chg="add del mod">
          <ac:chgData name="Gabriel Bueno Lemes da Silva" userId="f7052621951cd35b" providerId="LiveId" clId="{74F8E334-0A04-47FF-A742-CCA00B6CD319}" dt="2024-07-19T08:47:50.321" v="1386" actId="478"/>
          <ac:spMkLst>
            <pc:docMk/>
            <pc:sldMk cId="962677650" sldId="280"/>
            <ac:spMk id="5" creationId="{43699648-105A-BE08-0A31-8E159757A33A}"/>
          </ac:spMkLst>
        </pc:spChg>
        <pc:spChg chg="add del mod">
          <ac:chgData name="Gabriel Bueno Lemes da Silva" userId="f7052621951cd35b" providerId="LiveId" clId="{74F8E334-0A04-47FF-A742-CCA00B6CD319}" dt="2024-07-19T08:47:50.321" v="1386" actId="478"/>
          <ac:spMkLst>
            <pc:docMk/>
            <pc:sldMk cId="962677650" sldId="280"/>
            <ac:spMk id="7" creationId="{F8DFBC9D-FA1B-DB0A-B794-F6F728CD25CC}"/>
          </ac:spMkLst>
        </pc:spChg>
        <pc:spChg chg="add del mod">
          <ac:chgData name="Gabriel Bueno Lemes da Silva" userId="f7052621951cd35b" providerId="LiveId" clId="{74F8E334-0A04-47FF-A742-CCA00B6CD319}" dt="2024-07-19T08:47:50.321" v="1386" actId="478"/>
          <ac:spMkLst>
            <pc:docMk/>
            <pc:sldMk cId="962677650" sldId="280"/>
            <ac:spMk id="9" creationId="{015CD745-04CD-9FD1-E7CA-1D3F714316E1}"/>
          </ac:spMkLst>
        </pc:spChg>
        <pc:spChg chg="add del mod">
          <ac:chgData name="Gabriel Bueno Lemes da Silva" userId="f7052621951cd35b" providerId="LiveId" clId="{74F8E334-0A04-47FF-A742-CCA00B6CD319}" dt="2024-07-19T08:47:50.321" v="1386" actId="478"/>
          <ac:spMkLst>
            <pc:docMk/>
            <pc:sldMk cId="962677650" sldId="280"/>
            <ac:spMk id="11" creationId="{776B0D8F-D45A-BABB-0CB0-A3ED02FB2271}"/>
          </ac:spMkLst>
        </pc:spChg>
        <pc:spChg chg="add del mod">
          <ac:chgData name="Gabriel Bueno Lemes da Silva" userId="f7052621951cd35b" providerId="LiveId" clId="{74F8E334-0A04-47FF-A742-CCA00B6CD319}" dt="2024-07-19T08:47:50.321" v="1386" actId="478"/>
          <ac:spMkLst>
            <pc:docMk/>
            <pc:sldMk cId="962677650" sldId="280"/>
            <ac:spMk id="12" creationId="{8CF919F2-E97A-4C6A-2352-A6E03A6F48EC}"/>
          </ac:spMkLst>
        </pc:spChg>
        <pc:spChg chg="add mod">
          <ac:chgData name="Gabriel Bueno Lemes da Silva" userId="f7052621951cd35b" providerId="LiveId" clId="{74F8E334-0A04-47FF-A742-CCA00B6CD319}" dt="2024-07-19T08:47:50.805" v="1387"/>
          <ac:spMkLst>
            <pc:docMk/>
            <pc:sldMk cId="962677650" sldId="280"/>
            <ac:spMk id="13" creationId="{C0AEA687-104D-E164-6B46-7E86C50E9AFE}"/>
          </ac:spMkLst>
        </pc:spChg>
        <pc:spChg chg="add mod">
          <ac:chgData name="Gabriel Bueno Lemes da Silva" userId="f7052621951cd35b" providerId="LiveId" clId="{74F8E334-0A04-47FF-A742-CCA00B6CD319}" dt="2024-07-19T08:49:25.054" v="1405" actId="20577"/>
          <ac:spMkLst>
            <pc:docMk/>
            <pc:sldMk cId="962677650" sldId="280"/>
            <ac:spMk id="18" creationId="{BB09C70D-66A1-E778-69F0-4F94552D4603}"/>
          </ac:spMkLst>
        </pc:spChg>
        <pc:spChg chg="add mod">
          <ac:chgData name="Gabriel Bueno Lemes da Silva" userId="f7052621951cd35b" providerId="LiveId" clId="{74F8E334-0A04-47FF-A742-CCA00B6CD319}" dt="2024-07-19T08:49:28.350" v="1407" actId="20577"/>
          <ac:spMkLst>
            <pc:docMk/>
            <pc:sldMk cId="962677650" sldId="280"/>
            <ac:spMk id="19" creationId="{0FFDAA93-A18B-0769-A51A-E706646998CF}"/>
          </ac:spMkLst>
        </pc:spChg>
        <pc:spChg chg="add mod">
          <ac:chgData name="Gabriel Bueno Lemes da Silva" userId="f7052621951cd35b" providerId="LiveId" clId="{74F8E334-0A04-47FF-A742-CCA00B6CD319}" dt="2024-07-19T08:49:26.757" v="1406" actId="20577"/>
          <ac:spMkLst>
            <pc:docMk/>
            <pc:sldMk cId="962677650" sldId="280"/>
            <ac:spMk id="20" creationId="{764994BA-9D56-6A6B-EFB1-270214F10117}"/>
          </ac:spMkLst>
        </pc:spChg>
        <pc:spChg chg="add mod">
          <ac:chgData name="Gabriel Bueno Lemes da Silva" userId="f7052621951cd35b" providerId="LiveId" clId="{74F8E334-0A04-47FF-A742-CCA00B6CD319}" dt="2024-07-19T08:57:27.673" v="1524" actId="1076"/>
          <ac:spMkLst>
            <pc:docMk/>
            <pc:sldMk cId="962677650" sldId="280"/>
            <ac:spMk id="21" creationId="{B650BC38-BEBE-81C0-2813-62A0A283A4A8}"/>
          </ac:spMkLst>
        </pc:spChg>
        <pc:spChg chg="add mod">
          <ac:chgData name="Gabriel Bueno Lemes da Silva" userId="f7052621951cd35b" providerId="LiveId" clId="{74F8E334-0A04-47FF-A742-CCA00B6CD319}" dt="2024-07-19T08:55:08.844" v="1499" actId="113"/>
          <ac:spMkLst>
            <pc:docMk/>
            <pc:sldMk cId="962677650" sldId="280"/>
            <ac:spMk id="23" creationId="{89EDE452-D611-728D-6659-6E78378ACA97}"/>
          </ac:spMkLst>
        </pc:spChg>
        <pc:spChg chg="add mod">
          <ac:chgData name="Gabriel Bueno Lemes da Silva" userId="f7052621951cd35b" providerId="LiveId" clId="{74F8E334-0A04-47FF-A742-CCA00B6CD319}" dt="2024-07-19T08:51:19.508" v="1438" actId="20577"/>
          <ac:spMkLst>
            <pc:docMk/>
            <pc:sldMk cId="962677650" sldId="280"/>
            <ac:spMk id="24" creationId="{F0994168-1CFA-8F0E-A310-6BC63B61F80A}"/>
          </ac:spMkLst>
        </pc:spChg>
        <pc:spChg chg="add mod">
          <ac:chgData name="Gabriel Bueno Lemes da Silva" userId="f7052621951cd35b" providerId="LiveId" clId="{74F8E334-0A04-47FF-A742-CCA00B6CD319}" dt="2024-07-19T08:48:01.053" v="1389" actId="20577"/>
          <ac:spMkLst>
            <pc:docMk/>
            <pc:sldMk cId="962677650" sldId="280"/>
            <ac:spMk id="25" creationId="{D1A7756B-4EDD-A09D-493F-F0AB5B7B97FE}"/>
          </ac:spMkLst>
        </pc:spChg>
        <pc:spChg chg="add mod">
          <ac:chgData name="Gabriel Bueno Lemes da Silva" userId="f7052621951cd35b" providerId="LiveId" clId="{74F8E334-0A04-47FF-A742-CCA00B6CD319}" dt="2024-07-19T08:54:44.281" v="1495" actId="207"/>
          <ac:spMkLst>
            <pc:docMk/>
            <pc:sldMk cId="962677650" sldId="280"/>
            <ac:spMk id="26" creationId="{6EF475D2-ACDA-F03B-0EC9-8CF33037681B}"/>
          </ac:spMkLst>
        </pc:spChg>
        <pc:spChg chg="add mod">
          <ac:chgData name="Gabriel Bueno Lemes da Silva" userId="f7052621951cd35b" providerId="LiveId" clId="{74F8E334-0A04-47FF-A742-CCA00B6CD319}" dt="2024-07-19T08:50:20.679" v="1429" actId="113"/>
          <ac:spMkLst>
            <pc:docMk/>
            <pc:sldMk cId="962677650" sldId="280"/>
            <ac:spMk id="28" creationId="{6D98E866-A053-284E-17EB-122754C638D6}"/>
          </ac:spMkLst>
        </pc:spChg>
        <pc:spChg chg="add mod">
          <ac:chgData name="Gabriel Bueno Lemes da Silva" userId="f7052621951cd35b" providerId="LiveId" clId="{74F8E334-0A04-47FF-A742-CCA00B6CD319}" dt="2024-07-19T08:50:57.647" v="1435" actId="113"/>
          <ac:spMkLst>
            <pc:docMk/>
            <pc:sldMk cId="962677650" sldId="280"/>
            <ac:spMk id="29" creationId="{F5546D7B-8886-C43D-490E-E8EF4E5BA6ED}"/>
          </ac:spMkLst>
        </pc:spChg>
        <pc:spChg chg="add mod">
          <ac:chgData name="Gabriel Bueno Lemes da Silva" userId="f7052621951cd35b" providerId="LiveId" clId="{74F8E334-0A04-47FF-A742-CCA00B6CD319}" dt="2024-07-19T08:50:57.647" v="1435" actId="113"/>
          <ac:spMkLst>
            <pc:docMk/>
            <pc:sldMk cId="962677650" sldId="280"/>
            <ac:spMk id="30" creationId="{C9223846-007F-E4D0-8C78-B7143CE02275}"/>
          </ac:spMkLst>
        </pc:spChg>
        <pc:spChg chg="add mod">
          <ac:chgData name="Gabriel Bueno Lemes da Silva" userId="f7052621951cd35b" providerId="LiveId" clId="{74F8E334-0A04-47FF-A742-CCA00B6CD319}" dt="2024-07-19T08:54:44.281" v="1495" actId="207"/>
          <ac:spMkLst>
            <pc:docMk/>
            <pc:sldMk cId="962677650" sldId="280"/>
            <ac:spMk id="31" creationId="{9532A660-691D-019B-EC43-07E61114591C}"/>
          </ac:spMkLst>
        </pc:spChg>
        <pc:spChg chg="add mod">
          <ac:chgData name="Gabriel Bueno Lemes da Silva" userId="f7052621951cd35b" providerId="LiveId" clId="{74F8E334-0A04-47FF-A742-CCA00B6CD319}" dt="2024-07-19T08:51:16.288" v="1437" actId="20577"/>
          <ac:spMkLst>
            <pc:docMk/>
            <pc:sldMk cId="962677650" sldId="280"/>
            <ac:spMk id="33" creationId="{33367436-7193-B3E4-D1E1-189951141B29}"/>
          </ac:spMkLst>
        </pc:spChg>
        <pc:spChg chg="add mod">
          <ac:chgData name="Gabriel Bueno Lemes da Silva" userId="f7052621951cd35b" providerId="LiveId" clId="{74F8E334-0A04-47FF-A742-CCA00B6CD319}" dt="2024-07-19T08:51:36.683" v="1447" actId="20577"/>
          <ac:spMkLst>
            <pc:docMk/>
            <pc:sldMk cId="962677650" sldId="280"/>
            <ac:spMk id="34" creationId="{DC578209-EF73-FD99-8BB0-F7C85419B39C}"/>
          </ac:spMkLst>
        </pc:spChg>
        <pc:spChg chg="add mod">
          <ac:chgData name="Gabriel Bueno Lemes da Silva" userId="f7052621951cd35b" providerId="LiveId" clId="{74F8E334-0A04-47FF-A742-CCA00B6CD319}" dt="2024-07-19T08:48:09.116" v="1391" actId="20577"/>
          <ac:spMkLst>
            <pc:docMk/>
            <pc:sldMk cId="962677650" sldId="280"/>
            <ac:spMk id="35" creationId="{5303465F-30B9-F3FE-93BA-5FCBDAC2AEB8}"/>
          </ac:spMkLst>
        </pc:spChg>
        <pc:spChg chg="add mod">
          <ac:chgData name="Gabriel Bueno Lemes da Silva" userId="f7052621951cd35b" providerId="LiveId" clId="{74F8E334-0A04-47FF-A742-CCA00B6CD319}" dt="2024-07-19T08:54:44.281" v="1495" actId="207"/>
          <ac:spMkLst>
            <pc:docMk/>
            <pc:sldMk cId="962677650" sldId="280"/>
            <ac:spMk id="36" creationId="{7C860CBF-5BDB-45E8-5642-31B4270EC0D3}"/>
          </ac:spMkLst>
        </pc:spChg>
        <pc:spChg chg="add del mod">
          <ac:chgData name="Gabriel Bueno Lemes da Silva" userId="f7052621951cd35b" providerId="LiveId" clId="{74F8E334-0A04-47FF-A742-CCA00B6CD319}" dt="2024-07-19T08:48:49.865" v="1401" actId="478"/>
          <ac:spMkLst>
            <pc:docMk/>
            <pc:sldMk cId="962677650" sldId="280"/>
            <ac:spMk id="37" creationId="{CD17F595-6620-D7C0-A7DF-0971CCF8DA00}"/>
          </ac:spMkLst>
        </pc:spChg>
        <pc:spChg chg="add del mod">
          <ac:chgData name="Gabriel Bueno Lemes da Silva" userId="f7052621951cd35b" providerId="LiveId" clId="{74F8E334-0A04-47FF-A742-CCA00B6CD319}" dt="2024-07-19T08:49:57.553" v="1424" actId="478"/>
          <ac:spMkLst>
            <pc:docMk/>
            <pc:sldMk cId="962677650" sldId="280"/>
            <ac:spMk id="38" creationId="{A5832806-7420-6B8E-CF51-5F2A52459E7F}"/>
          </ac:spMkLst>
        </pc:spChg>
        <pc:spChg chg="add del mod">
          <ac:chgData name="Gabriel Bueno Lemes da Silva" userId="f7052621951cd35b" providerId="LiveId" clId="{74F8E334-0A04-47FF-A742-CCA00B6CD319}" dt="2024-07-19T08:49:56.741" v="1423" actId="478"/>
          <ac:spMkLst>
            <pc:docMk/>
            <pc:sldMk cId="962677650" sldId="280"/>
            <ac:spMk id="39" creationId="{FD2FDE09-9049-1472-C55F-43962EBC9CCD}"/>
          </ac:spMkLst>
        </pc:spChg>
        <pc:spChg chg="add del mod">
          <ac:chgData name="Gabriel Bueno Lemes da Silva" userId="f7052621951cd35b" providerId="LiveId" clId="{74F8E334-0A04-47FF-A742-CCA00B6CD319}" dt="2024-07-19T08:49:58.944" v="1425" actId="478"/>
          <ac:spMkLst>
            <pc:docMk/>
            <pc:sldMk cId="962677650" sldId="280"/>
            <ac:spMk id="40" creationId="{4ACCA664-5B45-280A-A98C-73A62EBFA354}"/>
          </ac:spMkLst>
        </pc:spChg>
        <pc:spChg chg="add mod">
          <ac:chgData name="Gabriel Bueno Lemes da Silva" userId="f7052621951cd35b" providerId="LiveId" clId="{74F8E334-0A04-47FF-A742-CCA00B6CD319}" dt="2024-07-19T08:50:49.257" v="1434" actId="20577"/>
          <ac:spMkLst>
            <pc:docMk/>
            <pc:sldMk cId="962677650" sldId="280"/>
            <ac:spMk id="41" creationId="{A131590B-AD8F-1B4C-0324-D2FEA0107CF0}"/>
          </ac:spMkLst>
        </pc:spChg>
        <pc:spChg chg="add mod">
          <ac:chgData name="Gabriel Bueno Lemes da Silva" userId="f7052621951cd35b" providerId="LiveId" clId="{74F8E334-0A04-47FF-A742-CCA00B6CD319}" dt="2024-07-19T08:51:38.027" v="1448" actId="20577"/>
          <ac:spMkLst>
            <pc:docMk/>
            <pc:sldMk cId="962677650" sldId="280"/>
            <ac:spMk id="42" creationId="{6DE58AB8-16AC-C51C-4720-93FB999308A6}"/>
          </ac:spMkLst>
        </pc:spChg>
        <pc:spChg chg="add mod">
          <ac:chgData name="Gabriel Bueno Lemes da Silva" userId="f7052621951cd35b" providerId="LiveId" clId="{74F8E334-0A04-47FF-A742-CCA00B6CD319}" dt="2024-07-19T08:50:44.429" v="1433" actId="1076"/>
          <ac:spMkLst>
            <pc:docMk/>
            <pc:sldMk cId="962677650" sldId="280"/>
            <ac:spMk id="43" creationId="{44F30644-7721-6AE4-7A31-D50423344175}"/>
          </ac:spMkLst>
        </pc:spChg>
        <pc:spChg chg="add mod">
          <ac:chgData name="Gabriel Bueno Lemes da Silva" userId="f7052621951cd35b" providerId="LiveId" clId="{74F8E334-0A04-47FF-A742-CCA00B6CD319}" dt="2024-07-19T08:54:44.281" v="1495" actId="207"/>
          <ac:spMkLst>
            <pc:docMk/>
            <pc:sldMk cId="962677650" sldId="280"/>
            <ac:spMk id="44" creationId="{DC14EAA8-4E7C-8608-A5DE-35B8F7213546}"/>
          </ac:spMkLst>
        </pc:spChg>
        <pc:spChg chg="add del mod">
          <ac:chgData name="Gabriel Bueno Lemes da Silva" userId="f7052621951cd35b" providerId="LiveId" clId="{74F8E334-0A04-47FF-A742-CCA00B6CD319}" dt="2024-07-19T08:53:37.654" v="1487" actId="478"/>
          <ac:spMkLst>
            <pc:docMk/>
            <pc:sldMk cId="962677650" sldId="280"/>
            <ac:spMk id="48" creationId="{7A773E03-8915-0494-31A6-60AD668432BC}"/>
          </ac:spMkLst>
        </pc:spChg>
        <pc:spChg chg="add del mod">
          <ac:chgData name="Gabriel Bueno Lemes da Silva" userId="f7052621951cd35b" providerId="LiveId" clId="{74F8E334-0A04-47FF-A742-CCA00B6CD319}" dt="2024-07-19T08:52:45.247" v="1468" actId="478"/>
          <ac:spMkLst>
            <pc:docMk/>
            <pc:sldMk cId="962677650" sldId="280"/>
            <ac:spMk id="49" creationId="{87A80F60-E4D1-BFA2-32E9-370610278123}"/>
          </ac:spMkLst>
        </pc:spChg>
        <pc:spChg chg="add mod">
          <ac:chgData name="Gabriel Bueno Lemes da Silva" userId="f7052621951cd35b" providerId="LiveId" clId="{74F8E334-0A04-47FF-A742-CCA00B6CD319}" dt="2024-07-19T08:54:04.358" v="1490" actId="1076"/>
          <ac:spMkLst>
            <pc:docMk/>
            <pc:sldMk cId="962677650" sldId="280"/>
            <ac:spMk id="50" creationId="{CAF67A0F-8E89-BB88-C013-AD53CE03FC0B}"/>
          </ac:spMkLst>
        </pc:spChg>
        <pc:spChg chg="add mod">
          <ac:chgData name="Gabriel Bueno Lemes da Silva" userId="f7052621951cd35b" providerId="LiveId" clId="{74F8E334-0A04-47FF-A742-CCA00B6CD319}" dt="2024-07-19T08:53:05.217" v="1480" actId="1076"/>
          <ac:spMkLst>
            <pc:docMk/>
            <pc:sldMk cId="962677650" sldId="280"/>
            <ac:spMk id="51" creationId="{CD56DA91-9269-E7B6-569E-0CDBC9BF23C0}"/>
          </ac:spMkLst>
        </pc:spChg>
        <pc:spChg chg="add mod">
          <ac:chgData name="Gabriel Bueno Lemes da Silva" userId="f7052621951cd35b" providerId="LiveId" clId="{74F8E334-0A04-47FF-A742-CCA00B6CD319}" dt="2024-07-19T08:53:12.451" v="1482" actId="1076"/>
          <ac:spMkLst>
            <pc:docMk/>
            <pc:sldMk cId="962677650" sldId="280"/>
            <ac:spMk id="52" creationId="{72616CFF-B7BD-F896-7F5A-D4F41230D681}"/>
          </ac:spMkLst>
        </pc:spChg>
        <pc:spChg chg="add mod">
          <ac:chgData name="Gabriel Bueno Lemes da Silva" userId="f7052621951cd35b" providerId="LiveId" clId="{74F8E334-0A04-47FF-A742-CCA00B6CD319}" dt="2024-07-19T08:53:22.326" v="1484" actId="1076"/>
          <ac:spMkLst>
            <pc:docMk/>
            <pc:sldMk cId="962677650" sldId="280"/>
            <ac:spMk id="53" creationId="{13A54CBC-5499-80DF-F96D-D4405A0D09FD}"/>
          </ac:spMkLst>
        </pc:spChg>
        <pc:spChg chg="add mod">
          <ac:chgData name="Gabriel Bueno Lemes da Silva" userId="f7052621951cd35b" providerId="LiveId" clId="{74F8E334-0A04-47FF-A742-CCA00B6CD319}" dt="2024-07-19T08:53:34.764" v="1486" actId="1076"/>
          <ac:spMkLst>
            <pc:docMk/>
            <pc:sldMk cId="962677650" sldId="280"/>
            <ac:spMk id="54" creationId="{8B8BCCFF-B2FF-18CE-8A34-987EB83F5F84}"/>
          </ac:spMkLst>
        </pc:spChg>
        <pc:spChg chg="add mod">
          <ac:chgData name="Gabriel Bueno Lemes da Silva" userId="f7052621951cd35b" providerId="LiveId" clId="{74F8E334-0A04-47FF-A742-CCA00B6CD319}" dt="2024-07-19T08:53:51.592" v="1489" actId="1076"/>
          <ac:spMkLst>
            <pc:docMk/>
            <pc:sldMk cId="962677650" sldId="280"/>
            <ac:spMk id="55" creationId="{3BA2413F-39C9-550F-4A30-4B6743EC949A}"/>
          </ac:spMkLst>
        </pc:spChg>
        <pc:spChg chg="add mod">
          <ac:chgData name="Gabriel Bueno Lemes da Silva" userId="f7052621951cd35b" providerId="LiveId" clId="{74F8E334-0A04-47FF-A742-CCA00B6CD319}" dt="2024-07-19T08:54:18.172" v="1492" actId="1076"/>
          <ac:spMkLst>
            <pc:docMk/>
            <pc:sldMk cId="962677650" sldId="280"/>
            <ac:spMk id="56" creationId="{0737B716-1BCF-C4BA-B8A2-B381F0D9EC09}"/>
          </ac:spMkLst>
        </pc:spChg>
        <pc:spChg chg="add mod">
          <ac:chgData name="Gabriel Bueno Lemes da Silva" userId="f7052621951cd35b" providerId="LiveId" clId="{74F8E334-0A04-47FF-A742-CCA00B6CD319}" dt="2024-07-19T08:54:25.656" v="1494" actId="1076"/>
          <ac:spMkLst>
            <pc:docMk/>
            <pc:sldMk cId="962677650" sldId="280"/>
            <ac:spMk id="57" creationId="{73887872-D80E-A7E3-75D2-571BFACC9950}"/>
          </ac:spMkLst>
        </pc:spChg>
        <pc:cxnChg chg="add del mod">
          <ac:chgData name="Gabriel Bueno Lemes da Silva" userId="f7052621951cd35b" providerId="LiveId" clId="{74F8E334-0A04-47FF-A742-CCA00B6CD319}" dt="2024-07-19T08:47:50.321" v="1386" actId="478"/>
          <ac:cxnSpMkLst>
            <pc:docMk/>
            <pc:sldMk cId="962677650" sldId="280"/>
            <ac:cxnSpMk id="3" creationId="{32B4F3FD-7E99-789E-46B9-BDFEED822B33}"/>
          </ac:cxnSpMkLst>
        </pc:cxnChg>
        <pc:cxnChg chg="add del mod">
          <ac:chgData name="Gabriel Bueno Lemes da Silva" userId="f7052621951cd35b" providerId="LiveId" clId="{74F8E334-0A04-47FF-A742-CCA00B6CD319}" dt="2024-07-19T08:47:50.321" v="1386" actId="478"/>
          <ac:cxnSpMkLst>
            <pc:docMk/>
            <pc:sldMk cId="962677650" sldId="280"/>
            <ac:cxnSpMk id="6" creationId="{FF20F7CC-B989-75B2-9C9D-38D976D96C50}"/>
          </ac:cxnSpMkLst>
        </pc:cxnChg>
        <pc:cxnChg chg="add del mod">
          <ac:chgData name="Gabriel Bueno Lemes da Silva" userId="f7052621951cd35b" providerId="LiveId" clId="{74F8E334-0A04-47FF-A742-CCA00B6CD319}" dt="2024-07-19T08:47:50.321" v="1386" actId="478"/>
          <ac:cxnSpMkLst>
            <pc:docMk/>
            <pc:sldMk cId="962677650" sldId="280"/>
            <ac:cxnSpMk id="8" creationId="{B15DFA98-DD6F-B7A8-1C84-048FF3777B62}"/>
          </ac:cxnSpMkLst>
        </pc:cxnChg>
        <pc:cxnChg chg="add del mod">
          <ac:chgData name="Gabriel Bueno Lemes da Silva" userId="f7052621951cd35b" providerId="LiveId" clId="{74F8E334-0A04-47FF-A742-CCA00B6CD319}" dt="2024-07-19T08:47:50.321" v="1386" actId="478"/>
          <ac:cxnSpMkLst>
            <pc:docMk/>
            <pc:sldMk cId="962677650" sldId="280"/>
            <ac:cxnSpMk id="10" creationId="{512A28EC-5E24-51AE-8200-E508F6167984}"/>
          </ac:cxnSpMkLst>
        </pc:cxnChg>
        <pc:cxnChg chg="add mod">
          <ac:chgData name="Gabriel Bueno Lemes da Silva" userId="f7052621951cd35b" providerId="LiveId" clId="{74F8E334-0A04-47FF-A742-CCA00B6CD319}" dt="2024-07-19T08:47:50.805" v="1387"/>
          <ac:cxnSpMkLst>
            <pc:docMk/>
            <pc:sldMk cId="962677650" sldId="280"/>
            <ac:cxnSpMk id="14" creationId="{E4F3392B-2CBC-1EC5-C585-39C6793E74B3}"/>
          </ac:cxnSpMkLst>
        </pc:cxnChg>
        <pc:cxnChg chg="add mod">
          <ac:chgData name="Gabriel Bueno Lemes da Silva" userId="f7052621951cd35b" providerId="LiveId" clId="{74F8E334-0A04-47FF-A742-CCA00B6CD319}" dt="2024-07-19T08:48:57.381" v="1402" actId="14100"/>
          <ac:cxnSpMkLst>
            <pc:docMk/>
            <pc:sldMk cId="962677650" sldId="280"/>
            <ac:cxnSpMk id="15" creationId="{230BFB32-9563-569B-9694-968688DD5ACA}"/>
          </ac:cxnSpMkLst>
        </pc:cxnChg>
        <pc:cxnChg chg="add mod">
          <ac:chgData name="Gabriel Bueno Lemes da Silva" userId="f7052621951cd35b" providerId="LiveId" clId="{74F8E334-0A04-47FF-A742-CCA00B6CD319}" dt="2024-07-19T08:49:11.007" v="1404" actId="14100"/>
          <ac:cxnSpMkLst>
            <pc:docMk/>
            <pc:sldMk cId="962677650" sldId="280"/>
            <ac:cxnSpMk id="16" creationId="{8A04109E-C3A3-AEFF-749A-76F6E32F6BAB}"/>
          </ac:cxnSpMkLst>
        </pc:cxnChg>
        <pc:cxnChg chg="add mod">
          <ac:chgData name="Gabriel Bueno Lemes da Silva" userId="f7052621951cd35b" providerId="LiveId" clId="{74F8E334-0A04-47FF-A742-CCA00B6CD319}" dt="2024-07-19T08:49:02.787" v="1403" actId="14100"/>
          <ac:cxnSpMkLst>
            <pc:docMk/>
            <pc:sldMk cId="962677650" sldId="280"/>
            <ac:cxnSpMk id="17" creationId="{D864806A-59B7-41D1-AC70-00601CB40977}"/>
          </ac:cxnSpMkLst>
        </pc:cxnChg>
        <pc:cxnChg chg="add mod">
          <ac:chgData name="Gabriel Bueno Lemes da Silva" userId="f7052621951cd35b" providerId="LiveId" clId="{74F8E334-0A04-47FF-A742-CCA00B6CD319}" dt="2024-07-19T08:47:50.805" v="1387"/>
          <ac:cxnSpMkLst>
            <pc:docMk/>
            <pc:sldMk cId="962677650" sldId="280"/>
            <ac:cxnSpMk id="22" creationId="{0FB06C2F-4A05-5AD0-6421-6362F58D9D0E}"/>
          </ac:cxnSpMkLst>
        </pc:cxnChg>
        <pc:cxnChg chg="add mod">
          <ac:chgData name="Gabriel Bueno Lemes da Silva" userId="f7052621951cd35b" providerId="LiveId" clId="{74F8E334-0A04-47FF-A742-CCA00B6CD319}" dt="2024-07-19T08:47:50.805" v="1387"/>
          <ac:cxnSpMkLst>
            <pc:docMk/>
            <pc:sldMk cId="962677650" sldId="280"/>
            <ac:cxnSpMk id="27" creationId="{B1B7B59A-8FE5-6A7C-D45B-A50145DE23CB}"/>
          </ac:cxnSpMkLst>
        </pc:cxnChg>
        <pc:cxnChg chg="add mod">
          <ac:chgData name="Gabriel Bueno Lemes da Silva" userId="f7052621951cd35b" providerId="LiveId" clId="{74F8E334-0A04-47FF-A742-CCA00B6CD319}" dt="2024-07-19T08:47:50.805" v="1387"/>
          <ac:cxnSpMkLst>
            <pc:docMk/>
            <pc:sldMk cId="962677650" sldId="280"/>
            <ac:cxnSpMk id="32" creationId="{E29F462F-7205-7D4C-A2C0-E63B1A80E1B4}"/>
          </ac:cxnSpMkLst>
        </pc:cxnChg>
        <pc:cxnChg chg="add del mod">
          <ac:chgData name="Gabriel Bueno Lemes da Silva" userId="f7052621951cd35b" providerId="LiveId" clId="{74F8E334-0A04-47FF-A742-CCA00B6CD319}" dt="2024-07-19T08:58:11.611" v="1531" actId="478"/>
          <ac:cxnSpMkLst>
            <pc:docMk/>
            <pc:sldMk cId="962677650" sldId="280"/>
            <ac:cxnSpMk id="59" creationId="{A5F1AC04-3865-5ACD-9EA5-EC0DD174E3D6}"/>
          </ac:cxnSpMkLst>
        </pc:cxnChg>
      </pc:sldChg>
      <pc:sldChg chg="modSp add mod ord">
        <pc:chgData name="Gabriel Bueno Lemes da Silva" userId="f7052621951cd35b" providerId="LiveId" clId="{74F8E334-0A04-47FF-A742-CCA00B6CD319}" dt="2024-07-14T22:22:03.981" v="274"/>
        <pc:sldMkLst>
          <pc:docMk/>
          <pc:sldMk cId="3284994543" sldId="281"/>
        </pc:sldMkLst>
        <pc:spChg chg="mod">
          <ac:chgData name="Gabriel Bueno Lemes da Silva" userId="f7052621951cd35b" providerId="LiveId" clId="{74F8E334-0A04-47FF-A742-CCA00B6CD319}" dt="2024-07-14T22:21:46.813" v="271" actId="20577"/>
          <ac:spMkLst>
            <pc:docMk/>
            <pc:sldMk cId="3284994543" sldId="281"/>
            <ac:spMk id="3" creationId="{DE642E88-CC93-6C2C-2D0F-E8706CECFA51}"/>
          </ac:spMkLst>
        </pc:spChg>
        <pc:spChg chg="mod">
          <ac:chgData name="Gabriel Bueno Lemes da Silva" userId="f7052621951cd35b" providerId="LiveId" clId="{74F8E334-0A04-47FF-A742-CCA00B6CD319}" dt="2024-07-14T22:22:03.981" v="274"/>
          <ac:spMkLst>
            <pc:docMk/>
            <pc:sldMk cId="3284994543" sldId="281"/>
            <ac:spMk id="5" creationId="{63269BD1-38CA-4BF4-6A97-6305C939B25D}"/>
          </ac:spMkLst>
        </pc:spChg>
      </pc:sldChg>
      <pc:sldChg chg="addSp delSp modSp add mod ord">
        <pc:chgData name="Gabriel Bueno Lemes da Silva" userId="f7052621951cd35b" providerId="LiveId" clId="{74F8E334-0A04-47FF-A742-CCA00B6CD319}" dt="2024-07-17T08:27:09.320" v="759" actId="164"/>
        <pc:sldMkLst>
          <pc:docMk/>
          <pc:sldMk cId="4105923145" sldId="282"/>
        </pc:sldMkLst>
        <pc:spChg chg="add del mod">
          <ac:chgData name="Gabriel Bueno Lemes da Silva" userId="f7052621951cd35b" providerId="LiveId" clId="{74F8E334-0A04-47FF-A742-CCA00B6CD319}" dt="2024-07-14T22:35:17.913" v="475" actId="478"/>
          <ac:spMkLst>
            <pc:docMk/>
            <pc:sldMk cId="4105923145" sldId="282"/>
            <ac:spMk id="2" creationId="{9B163991-0C25-428C-AF1E-C4E64784D7BC}"/>
          </ac:spMkLst>
        </pc:spChg>
        <pc:spChg chg="add del mod">
          <ac:chgData name="Gabriel Bueno Lemes da Silva" userId="f7052621951cd35b" providerId="LiveId" clId="{74F8E334-0A04-47FF-A742-CCA00B6CD319}" dt="2024-07-14T22:35:16.270" v="474" actId="478"/>
          <ac:spMkLst>
            <pc:docMk/>
            <pc:sldMk cId="4105923145" sldId="282"/>
            <ac:spMk id="3" creationId="{89D6C9C4-0873-75FB-BDE1-0CDA50087B7C}"/>
          </ac:spMkLst>
        </pc:spChg>
        <pc:spChg chg="mod">
          <ac:chgData name="Gabriel Bueno Lemes da Silva" userId="f7052621951cd35b" providerId="LiveId" clId="{74F8E334-0A04-47FF-A742-CCA00B6CD319}" dt="2024-07-17T08:21:20.653" v="651" actId="20577"/>
          <ac:spMkLst>
            <pc:docMk/>
            <pc:sldMk cId="4105923145" sldId="282"/>
            <ac:spMk id="4" creationId="{AFD859F2-0AF6-199A-1188-96DF80634C4C}"/>
          </ac:spMkLst>
        </pc:spChg>
        <pc:spChg chg="add mod">
          <ac:chgData name="Gabriel Bueno Lemes da Silva" userId="f7052621951cd35b" providerId="LiveId" clId="{74F8E334-0A04-47FF-A742-CCA00B6CD319}" dt="2024-07-17T08:17:56.902" v="597" actId="14100"/>
          <ac:spMkLst>
            <pc:docMk/>
            <pc:sldMk cId="4105923145" sldId="282"/>
            <ac:spMk id="5" creationId="{3CBEBEE4-FBE4-17CC-0BF9-72FD4AF0E133}"/>
          </ac:spMkLst>
        </pc:spChg>
        <pc:spChg chg="add mod">
          <ac:chgData name="Gabriel Bueno Lemes da Silva" userId="f7052621951cd35b" providerId="LiveId" clId="{74F8E334-0A04-47FF-A742-CCA00B6CD319}" dt="2024-07-17T08:17:59.678" v="598" actId="14100"/>
          <ac:spMkLst>
            <pc:docMk/>
            <pc:sldMk cId="4105923145" sldId="282"/>
            <ac:spMk id="10" creationId="{C737BEFD-69E3-0065-E940-37A9E08C9143}"/>
          </ac:spMkLst>
        </pc:spChg>
        <pc:spChg chg="add mod">
          <ac:chgData name="Gabriel Bueno Lemes da Silva" userId="f7052621951cd35b" providerId="LiveId" clId="{74F8E334-0A04-47FF-A742-CCA00B6CD319}" dt="2024-07-17T08:27:09.320" v="759" actId="164"/>
          <ac:spMkLst>
            <pc:docMk/>
            <pc:sldMk cId="4105923145" sldId="282"/>
            <ac:spMk id="11" creationId="{482CDF82-F343-2D8B-7659-BC7DB023D0BA}"/>
          </ac:spMkLst>
        </pc:spChg>
        <pc:spChg chg="mod">
          <ac:chgData name="Gabriel Bueno Lemes da Silva" userId="f7052621951cd35b" providerId="LiveId" clId="{74F8E334-0A04-47FF-A742-CCA00B6CD319}" dt="2024-07-17T08:20:52.625" v="643" actId="20577"/>
          <ac:spMkLst>
            <pc:docMk/>
            <pc:sldMk cId="4105923145" sldId="282"/>
            <ac:spMk id="15" creationId="{DB463577-B196-0D29-9AE9-82275145F60A}"/>
          </ac:spMkLst>
        </pc:spChg>
        <pc:spChg chg="mod">
          <ac:chgData name="Gabriel Bueno Lemes da Silva" userId="f7052621951cd35b" providerId="LiveId" clId="{74F8E334-0A04-47FF-A742-CCA00B6CD319}" dt="2024-07-17T08:20:47.966" v="641" actId="20577"/>
          <ac:spMkLst>
            <pc:docMk/>
            <pc:sldMk cId="4105923145" sldId="282"/>
            <ac:spMk id="16" creationId="{0CC35E34-3E96-38AC-FD3A-C7789431AE19}"/>
          </ac:spMkLst>
        </pc:spChg>
        <pc:spChg chg="add del mod">
          <ac:chgData name="Gabriel Bueno Lemes da Silva" userId="f7052621951cd35b" providerId="LiveId" clId="{74F8E334-0A04-47FF-A742-CCA00B6CD319}" dt="2024-07-17T08:20:57.501" v="644" actId="478"/>
          <ac:spMkLst>
            <pc:docMk/>
            <pc:sldMk cId="4105923145" sldId="282"/>
            <ac:spMk id="18" creationId="{A6F52740-C88A-722D-1121-10B6F0B4C10C}"/>
          </ac:spMkLst>
        </pc:spChg>
        <pc:spChg chg="add mod ord">
          <ac:chgData name="Gabriel Bueno Lemes da Silva" userId="f7052621951cd35b" providerId="LiveId" clId="{74F8E334-0A04-47FF-A742-CCA00B6CD319}" dt="2024-07-17T08:27:09.320" v="759" actId="164"/>
          <ac:spMkLst>
            <pc:docMk/>
            <pc:sldMk cId="4105923145" sldId="282"/>
            <ac:spMk id="19" creationId="{31352932-C564-66EE-4C2A-5AC5E6B074F4}"/>
          </ac:spMkLst>
        </pc:spChg>
        <pc:spChg chg="add mod">
          <ac:chgData name="Gabriel Bueno Lemes da Silva" userId="f7052621951cd35b" providerId="LiveId" clId="{74F8E334-0A04-47FF-A742-CCA00B6CD319}" dt="2024-07-17T08:27:09.320" v="759" actId="164"/>
          <ac:spMkLst>
            <pc:docMk/>
            <pc:sldMk cId="4105923145" sldId="282"/>
            <ac:spMk id="20" creationId="{13F31BB9-D37A-155B-15BF-6912B1D02AEB}"/>
          </ac:spMkLst>
        </pc:spChg>
        <pc:spChg chg="add mod">
          <ac:chgData name="Gabriel Bueno Lemes da Silva" userId="f7052621951cd35b" providerId="LiveId" clId="{74F8E334-0A04-47FF-A742-CCA00B6CD319}" dt="2024-07-17T08:27:09.320" v="759" actId="164"/>
          <ac:spMkLst>
            <pc:docMk/>
            <pc:sldMk cId="4105923145" sldId="282"/>
            <ac:spMk id="21" creationId="{B828BEF3-B430-7570-652D-FFF8EF9D9320}"/>
          </ac:spMkLst>
        </pc:spChg>
        <pc:spChg chg="add mod">
          <ac:chgData name="Gabriel Bueno Lemes da Silva" userId="f7052621951cd35b" providerId="LiveId" clId="{74F8E334-0A04-47FF-A742-CCA00B6CD319}" dt="2024-07-17T08:27:09.320" v="759" actId="164"/>
          <ac:spMkLst>
            <pc:docMk/>
            <pc:sldMk cId="4105923145" sldId="282"/>
            <ac:spMk id="22" creationId="{EAA94516-FEF3-E824-B6B1-9CCDAA9982B1}"/>
          </ac:spMkLst>
        </pc:spChg>
        <pc:grpChg chg="add mod">
          <ac:chgData name="Gabriel Bueno Lemes da Silva" userId="f7052621951cd35b" providerId="LiveId" clId="{74F8E334-0A04-47FF-A742-CCA00B6CD319}" dt="2024-07-17T08:17:47.941" v="596" actId="164"/>
          <ac:grpSpMkLst>
            <pc:docMk/>
            <pc:sldMk cId="4105923145" sldId="282"/>
            <ac:grpSpMk id="9" creationId="{2FD5083B-0973-6D14-72CE-B55202A76DE4}"/>
          </ac:grpSpMkLst>
        </pc:grpChg>
        <pc:grpChg chg="add mod">
          <ac:chgData name="Gabriel Bueno Lemes da Silva" userId="f7052621951cd35b" providerId="LiveId" clId="{74F8E334-0A04-47FF-A742-CCA00B6CD319}" dt="2024-07-17T08:27:09.320" v="759" actId="164"/>
          <ac:grpSpMkLst>
            <pc:docMk/>
            <pc:sldMk cId="4105923145" sldId="282"/>
            <ac:grpSpMk id="12" creationId="{DA4C1E46-D618-042D-9470-7C93EF7617CE}"/>
          </ac:grpSpMkLst>
        </pc:grpChg>
        <pc:grpChg chg="add mod">
          <ac:chgData name="Gabriel Bueno Lemes da Silva" userId="f7052621951cd35b" providerId="LiveId" clId="{74F8E334-0A04-47FF-A742-CCA00B6CD319}" dt="2024-07-17T08:27:09.320" v="759" actId="164"/>
          <ac:grpSpMkLst>
            <pc:docMk/>
            <pc:sldMk cId="4105923145" sldId="282"/>
            <ac:grpSpMk id="13" creationId="{C9523054-7677-C957-93D4-F61E151D1591}"/>
          </ac:grpSpMkLst>
        </pc:grpChg>
        <pc:grpChg chg="mod">
          <ac:chgData name="Gabriel Bueno Lemes da Silva" userId="f7052621951cd35b" providerId="LiveId" clId="{74F8E334-0A04-47FF-A742-CCA00B6CD319}" dt="2024-07-17T08:20:31.638" v="636"/>
          <ac:grpSpMkLst>
            <pc:docMk/>
            <pc:sldMk cId="4105923145" sldId="282"/>
            <ac:grpSpMk id="14" creationId="{D32613F2-9233-9490-0A0A-8ADACA65AB9F}"/>
          </ac:grpSpMkLst>
        </pc:grpChg>
        <pc:grpChg chg="add mod">
          <ac:chgData name="Gabriel Bueno Lemes da Silva" userId="f7052621951cd35b" providerId="LiveId" clId="{74F8E334-0A04-47FF-A742-CCA00B6CD319}" dt="2024-07-17T08:27:09.320" v="759" actId="164"/>
          <ac:grpSpMkLst>
            <pc:docMk/>
            <pc:sldMk cId="4105923145" sldId="282"/>
            <ac:grpSpMk id="31" creationId="{6FCCF952-10B1-0C9F-B70F-669A4F530960}"/>
          </ac:grpSpMkLst>
        </pc:grpChg>
        <pc:cxnChg chg="add mod">
          <ac:chgData name="Gabriel Bueno Lemes da Silva" userId="f7052621951cd35b" providerId="LiveId" clId="{74F8E334-0A04-47FF-A742-CCA00B6CD319}" dt="2024-07-17T08:12:28.685" v="520" actId="164"/>
          <ac:cxnSpMkLst>
            <pc:docMk/>
            <pc:sldMk cId="4105923145" sldId="282"/>
            <ac:cxnSpMk id="7" creationId="{0F90D6F9-C35F-619C-569E-3CF8D12FA125}"/>
          </ac:cxnSpMkLst>
        </pc:cxnChg>
        <pc:cxnChg chg="mod">
          <ac:chgData name="Gabriel Bueno Lemes da Silva" userId="f7052621951cd35b" providerId="LiveId" clId="{74F8E334-0A04-47FF-A742-CCA00B6CD319}" dt="2024-07-17T08:20:31.638" v="636"/>
          <ac:cxnSpMkLst>
            <pc:docMk/>
            <pc:sldMk cId="4105923145" sldId="282"/>
            <ac:cxnSpMk id="17" creationId="{95C9A9E8-02AE-6B3D-9392-782938302ED7}"/>
          </ac:cxnSpMkLst>
        </pc:cxnChg>
        <pc:cxnChg chg="add mod">
          <ac:chgData name="Gabriel Bueno Lemes da Silva" userId="f7052621951cd35b" providerId="LiveId" clId="{74F8E334-0A04-47FF-A742-CCA00B6CD319}" dt="2024-07-17T08:27:09.320" v="759" actId="164"/>
          <ac:cxnSpMkLst>
            <pc:docMk/>
            <pc:sldMk cId="4105923145" sldId="282"/>
            <ac:cxnSpMk id="24" creationId="{F7196A22-E7FC-863B-E51D-7C430838D1F1}"/>
          </ac:cxnSpMkLst>
        </pc:cxnChg>
        <pc:cxnChg chg="add mod">
          <ac:chgData name="Gabriel Bueno Lemes da Silva" userId="f7052621951cd35b" providerId="LiveId" clId="{74F8E334-0A04-47FF-A742-CCA00B6CD319}" dt="2024-07-17T08:27:09.320" v="759" actId="164"/>
          <ac:cxnSpMkLst>
            <pc:docMk/>
            <pc:sldMk cId="4105923145" sldId="282"/>
            <ac:cxnSpMk id="26" creationId="{5EFABA32-0086-7B16-2131-F5313355280A}"/>
          </ac:cxnSpMkLst>
        </pc:cxnChg>
      </pc:sldChg>
      <pc:sldChg chg="addSp modSp add mod">
        <pc:chgData name="Gabriel Bueno Lemes da Silva" userId="f7052621951cd35b" providerId="LiveId" clId="{74F8E334-0A04-47FF-A742-CCA00B6CD319}" dt="2024-07-17T08:31:21.502" v="821" actId="1035"/>
        <pc:sldMkLst>
          <pc:docMk/>
          <pc:sldMk cId="586632036" sldId="283"/>
        </pc:sldMkLst>
        <pc:spChg chg="mod">
          <ac:chgData name="Gabriel Bueno Lemes da Silva" userId="f7052621951cd35b" providerId="LiveId" clId="{74F8E334-0A04-47FF-A742-CCA00B6CD319}" dt="2024-07-17T08:27:19.502" v="760"/>
          <ac:spMkLst>
            <pc:docMk/>
            <pc:sldMk cId="586632036" sldId="283"/>
            <ac:spMk id="3" creationId="{F30D0628-6511-1776-86BF-2F380F664320}"/>
          </ac:spMkLst>
        </pc:spChg>
        <pc:spChg chg="mod">
          <ac:chgData name="Gabriel Bueno Lemes da Silva" userId="f7052621951cd35b" providerId="LiveId" clId="{74F8E334-0A04-47FF-A742-CCA00B6CD319}" dt="2024-07-17T08:28:03.534" v="779" actId="20577"/>
          <ac:spMkLst>
            <pc:docMk/>
            <pc:sldMk cId="586632036" sldId="283"/>
            <ac:spMk id="4" creationId="{AFD859F2-0AF6-199A-1188-96DF80634C4C}"/>
          </ac:spMkLst>
        </pc:spChg>
        <pc:spChg chg="mod">
          <ac:chgData name="Gabriel Bueno Lemes da Silva" userId="f7052621951cd35b" providerId="LiveId" clId="{74F8E334-0A04-47FF-A742-CCA00B6CD319}" dt="2024-07-17T08:31:21.502" v="821" actId="1035"/>
          <ac:spMkLst>
            <pc:docMk/>
            <pc:sldMk cId="586632036" sldId="283"/>
            <ac:spMk id="6" creationId="{6C1D1060-74F9-ACDD-1D8C-6907CE96184F}"/>
          </ac:spMkLst>
        </pc:spChg>
        <pc:spChg chg="mod">
          <ac:chgData name="Gabriel Bueno Lemes da Silva" userId="f7052621951cd35b" providerId="LiveId" clId="{74F8E334-0A04-47FF-A742-CCA00B6CD319}" dt="2024-07-17T08:27:19.502" v="760"/>
          <ac:spMkLst>
            <pc:docMk/>
            <pc:sldMk cId="586632036" sldId="283"/>
            <ac:spMk id="8" creationId="{D2A79C1B-C9BD-4EE4-2B95-A1ADCB51823B}"/>
          </ac:spMkLst>
        </pc:spChg>
        <pc:spChg chg="mod">
          <ac:chgData name="Gabriel Bueno Lemes da Silva" userId="f7052621951cd35b" providerId="LiveId" clId="{74F8E334-0A04-47FF-A742-CCA00B6CD319}" dt="2024-07-17T08:27:19.502" v="760"/>
          <ac:spMkLst>
            <pc:docMk/>
            <pc:sldMk cId="586632036" sldId="283"/>
            <ac:spMk id="9" creationId="{D629387F-DA91-6423-E238-7DB8A93ACDBB}"/>
          </ac:spMkLst>
        </pc:spChg>
        <pc:spChg chg="mod">
          <ac:chgData name="Gabriel Bueno Lemes da Silva" userId="f7052621951cd35b" providerId="LiveId" clId="{74F8E334-0A04-47FF-A742-CCA00B6CD319}" dt="2024-07-17T08:27:19.502" v="760"/>
          <ac:spMkLst>
            <pc:docMk/>
            <pc:sldMk cId="586632036" sldId="283"/>
            <ac:spMk id="10" creationId="{4A990BEB-38E6-8618-ABC0-86A4AADC1604}"/>
          </ac:spMkLst>
        </pc:spChg>
        <pc:spChg chg="mod">
          <ac:chgData name="Gabriel Bueno Lemes da Silva" userId="f7052621951cd35b" providerId="LiveId" clId="{74F8E334-0A04-47FF-A742-CCA00B6CD319}" dt="2024-07-17T08:30:54.735" v="814" actId="20577"/>
          <ac:spMkLst>
            <pc:docMk/>
            <pc:sldMk cId="586632036" sldId="283"/>
            <ac:spMk id="14" creationId="{8AA62E2D-E6B3-1BB0-255E-D97532193B2E}"/>
          </ac:spMkLst>
        </pc:spChg>
        <pc:spChg chg="mod">
          <ac:chgData name="Gabriel Bueno Lemes da Silva" userId="f7052621951cd35b" providerId="LiveId" clId="{74F8E334-0A04-47FF-A742-CCA00B6CD319}" dt="2024-07-17T08:30:50.653" v="812" actId="20577"/>
          <ac:spMkLst>
            <pc:docMk/>
            <pc:sldMk cId="586632036" sldId="283"/>
            <ac:spMk id="15" creationId="{C0E8208C-365E-EEEA-785B-AA2AA1D9AE6E}"/>
          </ac:spMkLst>
        </pc:spChg>
        <pc:spChg chg="mod">
          <ac:chgData name="Gabriel Bueno Lemes da Silva" userId="f7052621951cd35b" providerId="LiveId" clId="{74F8E334-0A04-47FF-A742-CCA00B6CD319}" dt="2024-07-17T08:30:44.606" v="810" actId="20577"/>
          <ac:spMkLst>
            <pc:docMk/>
            <pc:sldMk cId="586632036" sldId="283"/>
            <ac:spMk id="18" creationId="{ECCC3004-73C6-EECC-D678-2CD6C0773E7C}"/>
          </ac:spMkLst>
        </pc:spChg>
        <pc:spChg chg="mod">
          <ac:chgData name="Gabriel Bueno Lemes da Silva" userId="f7052621951cd35b" providerId="LiveId" clId="{74F8E334-0A04-47FF-A742-CCA00B6CD319}" dt="2024-07-17T08:30:29.158" v="808" actId="20577"/>
          <ac:spMkLst>
            <pc:docMk/>
            <pc:sldMk cId="586632036" sldId="283"/>
            <ac:spMk id="19" creationId="{88F17472-8A31-AA31-2CE0-0AA1A1EE23DA}"/>
          </ac:spMkLst>
        </pc:spChg>
        <pc:grpChg chg="add mod">
          <ac:chgData name="Gabriel Bueno Lemes da Silva" userId="f7052621951cd35b" providerId="LiveId" clId="{74F8E334-0A04-47FF-A742-CCA00B6CD319}" dt="2024-07-17T08:27:31.682" v="761" actId="1076"/>
          <ac:grpSpMkLst>
            <pc:docMk/>
            <pc:sldMk cId="586632036" sldId="283"/>
            <ac:grpSpMk id="2" creationId="{E5F35FF8-A588-14CA-B258-EA07D626A4F2}"/>
          </ac:grpSpMkLst>
        </pc:grpChg>
        <pc:grpChg chg="mod">
          <ac:chgData name="Gabriel Bueno Lemes da Silva" userId="f7052621951cd35b" providerId="LiveId" clId="{74F8E334-0A04-47FF-A742-CCA00B6CD319}" dt="2024-07-17T08:27:19.502" v="760"/>
          <ac:grpSpMkLst>
            <pc:docMk/>
            <pc:sldMk cId="586632036" sldId="283"/>
            <ac:grpSpMk id="5" creationId="{31CBE5D8-0B5B-6E35-849A-33BD6143C69E}"/>
          </ac:grpSpMkLst>
        </pc:grpChg>
        <pc:grpChg chg="mod">
          <ac:chgData name="Gabriel Bueno Lemes da Silva" userId="f7052621951cd35b" providerId="LiveId" clId="{74F8E334-0A04-47FF-A742-CCA00B6CD319}" dt="2024-07-17T08:27:19.502" v="760"/>
          <ac:grpSpMkLst>
            <pc:docMk/>
            <pc:sldMk cId="586632036" sldId="283"/>
            <ac:grpSpMk id="7" creationId="{34DD7F32-B508-D60D-F118-FCFDCC30B3CF}"/>
          </ac:grpSpMkLst>
        </pc:grpChg>
        <pc:grpChg chg="mod">
          <ac:chgData name="Gabriel Bueno Lemes da Silva" userId="f7052621951cd35b" providerId="LiveId" clId="{74F8E334-0A04-47FF-A742-CCA00B6CD319}" dt="2024-07-17T08:27:19.502" v="760"/>
          <ac:grpSpMkLst>
            <pc:docMk/>
            <pc:sldMk cId="586632036" sldId="283"/>
            <ac:grpSpMk id="13" creationId="{2481212F-364E-BD7B-6328-0E13DDE7EC1D}"/>
          </ac:grpSpMkLst>
        </pc:grpChg>
        <pc:grpChg chg="mod">
          <ac:chgData name="Gabriel Bueno Lemes da Silva" userId="f7052621951cd35b" providerId="LiveId" clId="{74F8E334-0A04-47FF-A742-CCA00B6CD319}" dt="2024-07-17T08:27:19.502" v="760"/>
          <ac:grpSpMkLst>
            <pc:docMk/>
            <pc:sldMk cId="586632036" sldId="283"/>
            <ac:grpSpMk id="17" creationId="{620E9CEC-337F-D7E0-0AEF-1011D9E3D59B}"/>
          </ac:grpSpMkLst>
        </pc:grpChg>
        <pc:cxnChg chg="mod">
          <ac:chgData name="Gabriel Bueno Lemes da Silva" userId="f7052621951cd35b" providerId="LiveId" clId="{74F8E334-0A04-47FF-A742-CCA00B6CD319}" dt="2024-07-17T08:27:19.502" v="760"/>
          <ac:cxnSpMkLst>
            <pc:docMk/>
            <pc:sldMk cId="586632036" sldId="283"/>
            <ac:cxnSpMk id="11" creationId="{9A4B915E-D8E3-ADFC-8621-FFF0FBF2DC34}"/>
          </ac:cxnSpMkLst>
        </pc:cxnChg>
        <pc:cxnChg chg="mod">
          <ac:chgData name="Gabriel Bueno Lemes da Silva" userId="f7052621951cd35b" providerId="LiveId" clId="{74F8E334-0A04-47FF-A742-CCA00B6CD319}" dt="2024-07-17T08:27:19.502" v="760"/>
          <ac:cxnSpMkLst>
            <pc:docMk/>
            <pc:sldMk cId="586632036" sldId="283"/>
            <ac:cxnSpMk id="12" creationId="{BB2B7442-4C4B-6307-C11E-B5D9916CC803}"/>
          </ac:cxnSpMkLst>
        </pc:cxnChg>
        <pc:cxnChg chg="mod">
          <ac:chgData name="Gabriel Bueno Lemes da Silva" userId="f7052621951cd35b" providerId="LiveId" clId="{74F8E334-0A04-47FF-A742-CCA00B6CD319}" dt="2024-07-17T08:27:19.502" v="760"/>
          <ac:cxnSpMkLst>
            <pc:docMk/>
            <pc:sldMk cId="586632036" sldId="283"/>
            <ac:cxnSpMk id="16" creationId="{037EB94F-E0D9-48C6-EFF3-483338C2A03A}"/>
          </ac:cxnSpMkLst>
        </pc:cxnChg>
        <pc:cxnChg chg="mod">
          <ac:chgData name="Gabriel Bueno Lemes da Silva" userId="f7052621951cd35b" providerId="LiveId" clId="{74F8E334-0A04-47FF-A742-CCA00B6CD319}" dt="2024-07-17T08:27:19.502" v="760"/>
          <ac:cxnSpMkLst>
            <pc:docMk/>
            <pc:sldMk cId="586632036" sldId="283"/>
            <ac:cxnSpMk id="20" creationId="{1E95A440-31BA-5B56-E9EF-519EAF7DD1A9}"/>
          </ac:cxnSpMkLst>
        </pc:cxnChg>
      </pc:sldChg>
      <pc:sldChg chg="addSp delSp modSp add mod">
        <pc:chgData name="Gabriel Bueno Lemes da Silva" userId="f7052621951cd35b" providerId="LiveId" clId="{74F8E334-0A04-47FF-A742-CCA00B6CD319}" dt="2024-07-17T08:45:33.814" v="1018" actId="1036"/>
        <pc:sldMkLst>
          <pc:docMk/>
          <pc:sldMk cId="4190693838" sldId="284"/>
        </pc:sldMkLst>
        <pc:spChg chg="mod">
          <ac:chgData name="Gabriel Bueno Lemes da Silva" userId="f7052621951cd35b" providerId="LiveId" clId="{74F8E334-0A04-47FF-A742-CCA00B6CD319}" dt="2024-07-17T08:40:01.883" v="962" actId="1076"/>
          <ac:spMkLst>
            <pc:docMk/>
            <pc:sldMk cId="4190693838" sldId="284"/>
            <ac:spMk id="3" creationId="{7392EDC1-A5B6-2667-6A24-8C0D9A8DAFE6}"/>
          </ac:spMkLst>
        </pc:spChg>
        <pc:spChg chg="mod">
          <ac:chgData name="Gabriel Bueno Lemes da Silva" userId="f7052621951cd35b" providerId="LiveId" clId="{74F8E334-0A04-47FF-A742-CCA00B6CD319}" dt="2024-07-17T08:32:44.782" v="836" actId="20577"/>
          <ac:spMkLst>
            <pc:docMk/>
            <pc:sldMk cId="4190693838" sldId="284"/>
            <ac:spMk id="4" creationId="{AFD859F2-0AF6-199A-1188-96DF80634C4C}"/>
          </ac:spMkLst>
        </pc:spChg>
        <pc:spChg chg="del mod">
          <ac:chgData name="Gabriel Bueno Lemes da Silva" userId="f7052621951cd35b" providerId="LiveId" clId="{74F8E334-0A04-47FF-A742-CCA00B6CD319}" dt="2024-07-17T08:33:51.361" v="852" actId="478"/>
          <ac:spMkLst>
            <pc:docMk/>
            <pc:sldMk cId="4190693838" sldId="284"/>
            <ac:spMk id="6" creationId="{99C0EA12-1F24-ED6D-F228-EFF0F8D84017}"/>
          </ac:spMkLst>
        </pc:spChg>
        <pc:spChg chg="mod">
          <ac:chgData name="Gabriel Bueno Lemes da Silva" userId="f7052621951cd35b" providerId="LiveId" clId="{74F8E334-0A04-47FF-A742-CCA00B6CD319}" dt="2024-07-17T08:33:19.821" v="837"/>
          <ac:spMkLst>
            <pc:docMk/>
            <pc:sldMk cId="4190693838" sldId="284"/>
            <ac:spMk id="8" creationId="{A22371B2-5004-DCC4-5346-21F13E429001}"/>
          </ac:spMkLst>
        </pc:spChg>
        <pc:spChg chg="mod">
          <ac:chgData name="Gabriel Bueno Lemes da Silva" userId="f7052621951cd35b" providerId="LiveId" clId="{74F8E334-0A04-47FF-A742-CCA00B6CD319}" dt="2024-07-17T08:37:46.861" v="937" actId="1076"/>
          <ac:spMkLst>
            <pc:docMk/>
            <pc:sldMk cId="4190693838" sldId="284"/>
            <ac:spMk id="9" creationId="{B2878F5F-B97E-DFBB-6497-C679F7BF342E}"/>
          </ac:spMkLst>
        </pc:spChg>
        <pc:spChg chg="mod">
          <ac:chgData name="Gabriel Bueno Lemes da Silva" userId="f7052621951cd35b" providerId="LiveId" clId="{74F8E334-0A04-47FF-A742-CCA00B6CD319}" dt="2024-07-17T08:37:50.846" v="938" actId="1076"/>
          <ac:spMkLst>
            <pc:docMk/>
            <pc:sldMk cId="4190693838" sldId="284"/>
            <ac:spMk id="10" creationId="{624E6A5A-53C5-2E0C-3736-902CA396B575}"/>
          </ac:spMkLst>
        </pc:spChg>
        <pc:spChg chg="mod">
          <ac:chgData name="Gabriel Bueno Lemes da Silva" userId="f7052621951cd35b" providerId="LiveId" clId="{74F8E334-0A04-47FF-A742-CCA00B6CD319}" dt="2024-07-17T08:45:15.050" v="1010" actId="1035"/>
          <ac:spMkLst>
            <pc:docMk/>
            <pc:sldMk cId="4190693838" sldId="284"/>
            <ac:spMk id="14" creationId="{854883B6-D1AA-5F2B-F27D-911F5723FEAF}"/>
          </ac:spMkLst>
        </pc:spChg>
        <pc:spChg chg="mod">
          <ac:chgData name="Gabriel Bueno Lemes da Silva" userId="f7052621951cd35b" providerId="LiveId" clId="{74F8E334-0A04-47FF-A742-CCA00B6CD319}" dt="2024-07-17T08:44:29.895" v="999" actId="1035"/>
          <ac:spMkLst>
            <pc:docMk/>
            <pc:sldMk cId="4190693838" sldId="284"/>
            <ac:spMk id="15" creationId="{D2B2C015-4226-632C-3425-041C8ECE0457}"/>
          </ac:spMkLst>
        </pc:spChg>
        <pc:spChg chg="mod">
          <ac:chgData name="Gabriel Bueno Lemes da Silva" userId="f7052621951cd35b" providerId="LiveId" clId="{74F8E334-0A04-47FF-A742-CCA00B6CD319}" dt="2024-07-17T08:39:32.875" v="952" actId="207"/>
          <ac:spMkLst>
            <pc:docMk/>
            <pc:sldMk cId="4190693838" sldId="284"/>
            <ac:spMk id="18" creationId="{EDFDEFE0-E49A-6CD7-38D9-A51632CB0ED9}"/>
          </ac:spMkLst>
        </pc:spChg>
        <pc:spChg chg="mod">
          <ac:chgData name="Gabriel Bueno Lemes da Silva" userId="f7052621951cd35b" providerId="LiveId" clId="{74F8E334-0A04-47FF-A742-CCA00B6CD319}" dt="2024-07-17T08:38:13.687" v="940" actId="1076"/>
          <ac:spMkLst>
            <pc:docMk/>
            <pc:sldMk cId="4190693838" sldId="284"/>
            <ac:spMk id="19" creationId="{2AF66AE9-8F78-1A87-64AB-63D11F36E1B8}"/>
          </ac:spMkLst>
        </pc:spChg>
        <pc:spChg chg="add del mod">
          <ac:chgData name="Gabriel Bueno Lemes da Silva" userId="f7052621951cd35b" providerId="LiveId" clId="{74F8E334-0A04-47FF-A742-CCA00B6CD319}" dt="2024-07-17T08:36:52.436" v="922" actId="478"/>
          <ac:spMkLst>
            <pc:docMk/>
            <pc:sldMk cId="4190693838" sldId="284"/>
            <ac:spMk id="21" creationId="{D9017F44-286D-1AF0-9069-5E6487884C0F}"/>
          </ac:spMkLst>
        </pc:spChg>
        <pc:spChg chg="add mod">
          <ac:chgData name="Gabriel Bueno Lemes da Silva" userId="f7052621951cd35b" providerId="LiveId" clId="{74F8E334-0A04-47FF-A742-CCA00B6CD319}" dt="2024-07-17T08:39:09.669" v="949" actId="1076"/>
          <ac:spMkLst>
            <pc:docMk/>
            <pc:sldMk cId="4190693838" sldId="284"/>
            <ac:spMk id="23" creationId="{8737512A-2618-A6B7-FA09-8C4CFD7A0494}"/>
          </ac:spMkLst>
        </pc:spChg>
        <pc:spChg chg="add mod topLvl">
          <ac:chgData name="Gabriel Bueno Lemes da Silva" userId="f7052621951cd35b" providerId="LiveId" clId="{74F8E334-0A04-47FF-A742-CCA00B6CD319}" dt="2024-07-17T08:45:33.814" v="1018" actId="1036"/>
          <ac:spMkLst>
            <pc:docMk/>
            <pc:sldMk cId="4190693838" sldId="284"/>
            <ac:spMk id="29" creationId="{6A816A08-DA39-58F6-5F96-FC703943BC5E}"/>
          </ac:spMkLst>
        </pc:spChg>
        <pc:grpChg chg="add del mod">
          <ac:chgData name="Gabriel Bueno Lemes da Silva" userId="f7052621951cd35b" providerId="LiveId" clId="{74F8E334-0A04-47FF-A742-CCA00B6CD319}" dt="2024-07-17T08:43:33.337" v="993" actId="1076"/>
          <ac:grpSpMkLst>
            <pc:docMk/>
            <pc:sldMk cId="4190693838" sldId="284"/>
            <ac:grpSpMk id="2" creationId="{DA1527C1-06F7-B907-BBC8-680027169374}"/>
          </ac:grpSpMkLst>
        </pc:grpChg>
        <pc:grpChg chg="mod">
          <ac:chgData name="Gabriel Bueno Lemes da Silva" userId="f7052621951cd35b" providerId="LiveId" clId="{74F8E334-0A04-47FF-A742-CCA00B6CD319}" dt="2024-07-17T08:33:19.821" v="837"/>
          <ac:grpSpMkLst>
            <pc:docMk/>
            <pc:sldMk cId="4190693838" sldId="284"/>
            <ac:grpSpMk id="5" creationId="{E960235A-A643-691F-5704-EC2F66FC51EB}"/>
          </ac:grpSpMkLst>
        </pc:grpChg>
        <pc:grpChg chg="mod">
          <ac:chgData name="Gabriel Bueno Lemes da Silva" userId="f7052621951cd35b" providerId="LiveId" clId="{74F8E334-0A04-47FF-A742-CCA00B6CD319}" dt="2024-07-17T08:33:19.821" v="837"/>
          <ac:grpSpMkLst>
            <pc:docMk/>
            <pc:sldMk cId="4190693838" sldId="284"/>
            <ac:grpSpMk id="7" creationId="{591788CC-1572-38BC-6EAE-91B2DC03D6C0}"/>
          </ac:grpSpMkLst>
        </pc:grpChg>
        <pc:grpChg chg="mod">
          <ac:chgData name="Gabriel Bueno Lemes da Silva" userId="f7052621951cd35b" providerId="LiveId" clId="{74F8E334-0A04-47FF-A742-CCA00B6CD319}" dt="2024-07-17T08:33:19.821" v="837"/>
          <ac:grpSpMkLst>
            <pc:docMk/>
            <pc:sldMk cId="4190693838" sldId="284"/>
            <ac:grpSpMk id="13" creationId="{0D02BECE-1384-9BD7-2E36-B2CA8CC56207}"/>
          </ac:grpSpMkLst>
        </pc:grpChg>
        <pc:grpChg chg="mod">
          <ac:chgData name="Gabriel Bueno Lemes da Silva" userId="f7052621951cd35b" providerId="LiveId" clId="{74F8E334-0A04-47FF-A742-CCA00B6CD319}" dt="2024-07-17T08:33:19.821" v="837"/>
          <ac:grpSpMkLst>
            <pc:docMk/>
            <pc:sldMk cId="4190693838" sldId="284"/>
            <ac:grpSpMk id="17" creationId="{EB06A363-BC9D-E563-84C4-81EB2DEB5FE5}"/>
          </ac:grpSpMkLst>
        </pc:grpChg>
        <pc:grpChg chg="add del mod">
          <ac:chgData name="Gabriel Bueno Lemes da Silva" userId="f7052621951cd35b" providerId="LiveId" clId="{74F8E334-0A04-47FF-A742-CCA00B6CD319}" dt="2024-07-17T08:43:19.598" v="988" actId="165"/>
          <ac:grpSpMkLst>
            <pc:docMk/>
            <pc:sldMk cId="4190693838" sldId="284"/>
            <ac:grpSpMk id="30" creationId="{38DF350B-03F6-1C80-E407-876AD9593C6D}"/>
          </ac:grpSpMkLst>
        </pc:grpChg>
        <pc:grpChg chg="add mod">
          <ac:chgData name="Gabriel Bueno Lemes da Silva" userId="f7052621951cd35b" providerId="LiveId" clId="{74F8E334-0A04-47FF-A742-CCA00B6CD319}" dt="2024-07-17T08:43:27.460" v="990" actId="338"/>
          <ac:grpSpMkLst>
            <pc:docMk/>
            <pc:sldMk cId="4190693838" sldId="284"/>
            <ac:grpSpMk id="31" creationId="{3252C0AB-93E6-109B-6102-710D7C32230D}"/>
          </ac:grpSpMkLst>
        </pc:grpChg>
        <pc:cxnChg chg="mod">
          <ac:chgData name="Gabriel Bueno Lemes da Silva" userId="f7052621951cd35b" providerId="LiveId" clId="{74F8E334-0A04-47FF-A742-CCA00B6CD319}" dt="2024-07-17T08:38:00.046" v="939" actId="1076"/>
          <ac:cxnSpMkLst>
            <pc:docMk/>
            <pc:sldMk cId="4190693838" sldId="284"/>
            <ac:cxnSpMk id="11" creationId="{B119DF42-72FE-57A9-02C4-43AF798F187D}"/>
          </ac:cxnSpMkLst>
        </pc:cxnChg>
        <pc:cxnChg chg="mod">
          <ac:chgData name="Gabriel Bueno Lemes da Silva" userId="f7052621951cd35b" providerId="LiveId" clId="{74F8E334-0A04-47FF-A742-CCA00B6CD319}" dt="2024-07-17T08:42:38.584" v="981" actId="21"/>
          <ac:cxnSpMkLst>
            <pc:docMk/>
            <pc:sldMk cId="4190693838" sldId="284"/>
            <ac:cxnSpMk id="12" creationId="{6213ED00-5D90-C165-032F-BB9CB8C712C7}"/>
          </ac:cxnSpMkLst>
        </pc:cxnChg>
        <pc:cxnChg chg="mod">
          <ac:chgData name="Gabriel Bueno Lemes da Silva" userId="f7052621951cd35b" providerId="LiveId" clId="{74F8E334-0A04-47FF-A742-CCA00B6CD319}" dt="2024-07-17T08:45:25.663" v="1014" actId="1035"/>
          <ac:cxnSpMkLst>
            <pc:docMk/>
            <pc:sldMk cId="4190693838" sldId="284"/>
            <ac:cxnSpMk id="16" creationId="{CE8A536D-D181-01B8-4355-212DDFB47C89}"/>
          </ac:cxnSpMkLst>
        </pc:cxnChg>
        <pc:cxnChg chg="mod">
          <ac:chgData name="Gabriel Bueno Lemes da Silva" userId="f7052621951cd35b" providerId="LiveId" clId="{74F8E334-0A04-47FF-A742-CCA00B6CD319}" dt="2024-07-17T08:38:19.927" v="942" actId="1076"/>
          <ac:cxnSpMkLst>
            <pc:docMk/>
            <pc:sldMk cId="4190693838" sldId="284"/>
            <ac:cxnSpMk id="20" creationId="{5109F83E-A946-C08E-95B0-B1EE2AB1BE94}"/>
          </ac:cxnSpMkLst>
        </pc:cxnChg>
        <pc:cxnChg chg="add mod">
          <ac:chgData name="Gabriel Bueno Lemes da Silva" userId="f7052621951cd35b" providerId="LiveId" clId="{74F8E334-0A04-47FF-A742-CCA00B6CD319}" dt="2024-07-17T08:38:58.926" v="947" actId="1076"/>
          <ac:cxnSpMkLst>
            <pc:docMk/>
            <pc:sldMk cId="4190693838" sldId="284"/>
            <ac:cxnSpMk id="22" creationId="{09A23F57-A8DA-CD20-DFD8-B2E622C766D4}"/>
          </ac:cxnSpMkLst>
        </pc:cxnChg>
        <pc:cxnChg chg="add mod topLvl">
          <ac:chgData name="Gabriel Bueno Lemes da Silva" userId="f7052621951cd35b" providerId="LiveId" clId="{74F8E334-0A04-47FF-A742-CCA00B6CD319}" dt="2024-07-17T08:44:35.131" v="1002" actId="1035"/>
          <ac:cxnSpMkLst>
            <pc:docMk/>
            <pc:sldMk cId="4190693838" sldId="284"/>
            <ac:cxnSpMk id="28" creationId="{E3DAB3BD-41FF-AAAD-00F7-E7E4AC597539}"/>
          </ac:cxnSpMkLst>
        </pc:cxnChg>
      </pc:sldChg>
      <pc:sldChg chg="addSp delSp modSp add mod">
        <pc:chgData name="Gabriel Bueno Lemes da Silva" userId="f7052621951cd35b" providerId="LiveId" clId="{74F8E334-0A04-47FF-A742-CCA00B6CD319}" dt="2024-07-19T08:27:51.884" v="1217" actId="693"/>
        <pc:sldMkLst>
          <pc:docMk/>
          <pc:sldMk cId="746991608" sldId="285"/>
        </pc:sldMkLst>
        <pc:spChg chg="mod topLvl">
          <ac:chgData name="Gabriel Bueno Lemes da Silva" userId="f7052621951cd35b" providerId="LiveId" clId="{74F8E334-0A04-47FF-A742-CCA00B6CD319}" dt="2024-07-19T08:26:42.321" v="1215" actId="14100"/>
          <ac:spMkLst>
            <pc:docMk/>
            <pc:sldMk cId="746991608" sldId="285"/>
            <ac:spMk id="3" creationId="{C1862894-5CAC-5700-448D-B49064A7B0B3}"/>
          </ac:spMkLst>
        </pc:spChg>
        <pc:spChg chg="mod">
          <ac:chgData name="Gabriel Bueno Lemes da Silva" userId="f7052621951cd35b" providerId="LiveId" clId="{74F8E334-0A04-47FF-A742-CCA00B6CD319}" dt="2024-07-17T08:56:59.648" v="1145" actId="20577"/>
          <ac:spMkLst>
            <pc:docMk/>
            <pc:sldMk cId="746991608" sldId="285"/>
            <ac:spMk id="4" creationId="{AFD859F2-0AF6-199A-1188-96DF80634C4C}"/>
          </ac:spMkLst>
        </pc:spChg>
        <pc:spChg chg="mod topLvl">
          <ac:chgData name="Gabriel Bueno Lemes da Silva" userId="f7052621951cd35b" providerId="LiveId" clId="{74F8E334-0A04-47FF-A742-CCA00B6CD319}" dt="2024-07-17T08:53:16.132" v="1114" actId="165"/>
          <ac:spMkLst>
            <pc:docMk/>
            <pc:sldMk cId="746991608" sldId="285"/>
            <ac:spMk id="7" creationId="{C77B3238-808B-66E3-4C3F-B7CCC04DD769}"/>
          </ac:spMkLst>
        </pc:spChg>
        <pc:spChg chg="mod topLvl">
          <ac:chgData name="Gabriel Bueno Lemes da Silva" userId="f7052621951cd35b" providerId="LiveId" clId="{74F8E334-0A04-47FF-A742-CCA00B6CD319}" dt="2024-07-17T08:53:16.132" v="1114" actId="165"/>
          <ac:spMkLst>
            <pc:docMk/>
            <pc:sldMk cId="746991608" sldId="285"/>
            <ac:spMk id="8" creationId="{89BA7178-CDDA-A0EC-CC2D-AEEBCF0607F4}"/>
          </ac:spMkLst>
        </pc:spChg>
        <pc:spChg chg="mod topLvl">
          <ac:chgData name="Gabriel Bueno Lemes da Silva" userId="f7052621951cd35b" providerId="LiveId" clId="{74F8E334-0A04-47FF-A742-CCA00B6CD319}" dt="2024-07-17T08:53:16.132" v="1114" actId="165"/>
          <ac:spMkLst>
            <pc:docMk/>
            <pc:sldMk cId="746991608" sldId="285"/>
            <ac:spMk id="9" creationId="{4B40CDC4-BA5D-F44C-26F4-41D55A87D8FB}"/>
          </ac:spMkLst>
        </pc:spChg>
        <pc:spChg chg="del mod">
          <ac:chgData name="Gabriel Bueno Lemes da Silva" userId="f7052621951cd35b" providerId="LiveId" clId="{74F8E334-0A04-47FF-A742-CCA00B6CD319}" dt="2024-07-17T08:47:39.713" v="1025" actId="478"/>
          <ac:spMkLst>
            <pc:docMk/>
            <pc:sldMk cId="746991608" sldId="285"/>
            <ac:spMk id="13" creationId="{76FECA85-0CBF-D659-7B78-E62E6E495B79}"/>
          </ac:spMkLst>
        </pc:spChg>
        <pc:spChg chg="mod topLvl">
          <ac:chgData name="Gabriel Bueno Lemes da Silva" userId="f7052621951cd35b" providerId="LiveId" clId="{74F8E334-0A04-47FF-A742-CCA00B6CD319}" dt="2024-07-17T08:53:16.132" v="1114" actId="165"/>
          <ac:spMkLst>
            <pc:docMk/>
            <pc:sldMk cId="746991608" sldId="285"/>
            <ac:spMk id="14" creationId="{D62DC90F-8832-00D8-D714-4F0A03073427}"/>
          </ac:spMkLst>
        </pc:spChg>
        <pc:spChg chg="del mod">
          <ac:chgData name="Gabriel Bueno Lemes da Silva" userId="f7052621951cd35b" providerId="LiveId" clId="{74F8E334-0A04-47FF-A742-CCA00B6CD319}" dt="2024-07-17T08:52:12.187" v="1102" actId="478"/>
          <ac:spMkLst>
            <pc:docMk/>
            <pc:sldMk cId="746991608" sldId="285"/>
            <ac:spMk id="17" creationId="{C1A08566-E82F-2358-E8FA-3C005393CE70}"/>
          </ac:spMkLst>
        </pc:spChg>
        <pc:spChg chg="del mod">
          <ac:chgData name="Gabriel Bueno Lemes da Silva" userId="f7052621951cd35b" providerId="LiveId" clId="{74F8E334-0A04-47FF-A742-CCA00B6CD319}" dt="2024-07-17T08:52:09.593" v="1101" actId="478"/>
          <ac:spMkLst>
            <pc:docMk/>
            <pc:sldMk cId="746991608" sldId="285"/>
            <ac:spMk id="18" creationId="{A2745657-61CD-E26E-72D0-76C63A81790C}"/>
          </ac:spMkLst>
        </pc:spChg>
        <pc:spChg chg="add del mod">
          <ac:chgData name="Gabriel Bueno Lemes da Silva" userId="f7052621951cd35b" providerId="LiveId" clId="{74F8E334-0A04-47FF-A742-CCA00B6CD319}" dt="2024-07-17T08:52:15.552" v="1104" actId="478"/>
          <ac:spMkLst>
            <pc:docMk/>
            <pc:sldMk cId="746991608" sldId="285"/>
            <ac:spMk id="21" creationId="{81F73AB1-33BF-0EE9-0247-1BAFBBEA9BAE}"/>
          </ac:spMkLst>
        </pc:spChg>
        <pc:spChg chg="add del mod">
          <ac:chgData name="Gabriel Bueno Lemes da Silva" userId="f7052621951cd35b" providerId="LiveId" clId="{74F8E334-0A04-47FF-A742-CCA00B6CD319}" dt="2024-07-17T08:47:36.023" v="1023" actId="478"/>
          <ac:spMkLst>
            <pc:docMk/>
            <pc:sldMk cId="746991608" sldId="285"/>
            <ac:spMk id="23" creationId="{BDA11129-62B7-0C19-397B-35350EF1FD9C}"/>
          </ac:spMkLst>
        </pc:spChg>
        <pc:spChg chg="add mod">
          <ac:chgData name="Gabriel Bueno Lemes da Silva" userId="f7052621951cd35b" providerId="LiveId" clId="{74F8E334-0A04-47FF-A742-CCA00B6CD319}" dt="2024-07-17T08:52:02.910" v="1099" actId="14100"/>
          <ac:spMkLst>
            <pc:docMk/>
            <pc:sldMk cId="746991608" sldId="285"/>
            <ac:spMk id="24" creationId="{D626A1C0-4A2B-0D96-19F0-8E3E5DD77775}"/>
          </ac:spMkLst>
        </pc:spChg>
        <pc:spChg chg="add mod">
          <ac:chgData name="Gabriel Bueno Lemes da Silva" userId="f7052621951cd35b" providerId="LiveId" clId="{74F8E334-0A04-47FF-A742-CCA00B6CD319}" dt="2024-07-17T08:53:05.432" v="1113" actId="14100"/>
          <ac:spMkLst>
            <pc:docMk/>
            <pc:sldMk cId="746991608" sldId="285"/>
            <ac:spMk id="28" creationId="{F88B2EA0-3926-43E2-A021-7B387050E19B}"/>
          </ac:spMkLst>
        </pc:spChg>
        <pc:spChg chg="add mod">
          <ac:chgData name="Gabriel Bueno Lemes da Silva" userId="f7052621951cd35b" providerId="LiveId" clId="{74F8E334-0A04-47FF-A742-CCA00B6CD319}" dt="2024-07-19T08:23:46.473" v="1186" actId="14100"/>
          <ac:spMkLst>
            <pc:docMk/>
            <pc:sldMk cId="746991608" sldId="285"/>
            <ac:spMk id="29" creationId="{12E243AF-352A-9C9F-5C39-A652D6B9474C}"/>
          </ac:spMkLst>
        </pc:spChg>
        <pc:spChg chg="add del mod">
          <ac:chgData name="Gabriel Bueno Lemes da Silva" userId="f7052621951cd35b" providerId="LiveId" clId="{74F8E334-0A04-47FF-A742-CCA00B6CD319}" dt="2024-07-17T08:52:33.451" v="1107"/>
          <ac:spMkLst>
            <pc:docMk/>
            <pc:sldMk cId="746991608" sldId="285"/>
            <ac:spMk id="30" creationId="{DC94CC5D-BBBB-A58E-620B-CDF7AC65E772}"/>
          </ac:spMkLst>
        </pc:spChg>
        <pc:spChg chg="add del mod">
          <ac:chgData name="Gabriel Bueno Lemes da Silva" userId="f7052621951cd35b" providerId="LiveId" clId="{74F8E334-0A04-47FF-A742-CCA00B6CD319}" dt="2024-07-17T08:52:33.451" v="1107"/>
          <ac:spMkLst>
            <pc:docMk/>
            <pc:sldMk cId="746991608" sldId="285"/>
            <ac:spMk id="33" creationId="{C8D2AACF-E3A0-722C-E387-4251B8B32A0E}"/>
          </ac:spMkLst>
        </pc:spChg>
        <pc:spChg chg="add del mod">
          <ac:chgData name="Gabriel Bueno Lemes da Silva" userId="f7052621951cd35b" providerId="LiveId" clId="{74F8E334-0A04-47FF-A742-CCA00B6CD319}" dt="2024-07-17T08:52:33.451" v="1107"/>
          <ac:spMkLst>
            <pc:docMk/>
            <pc:sldMk cId="746991608" sldId="285"/>
            <ac:spMk id="34" creationId="{C1AEFC15-CE03-ACD5-0BD5-23A70AECE7D1}"/>
          </ac:spMkLst>
        </pc:spChg>
        <pc:spChg chg="add mod">
          <ac:chgData name="Gabriel Bueno Lemes da Silva" userId="f7052621951cd35b" providerId="LiveId" clId="{74F8E334-0A04-47FF-A742-CCA00B6CD319}" dt="2024-07-17T08:53:53.264" v="1124" actId="14100"/>
          <ac:spMkLst>
            <pc:docMk/>
            <pc:sldMk cId="746991608" sldId="285"/>
            <ac:spMk id="35" creationId="{FFFC4F73-E160-CC82-D609-B26CFF2EC12A}"/>
          </ac:spMkLst>
        </pc:spChg>
        <pc:spChg chg="add mod">
          <ac:chgData name="Gabriel Bueno Lemes da Silva" userId="f7052621951cd35b" providerId="LiveId" clId="{74F8E334-0A04-47FF-A742-CCA00B6CD319}" dt="2024-07-17T08:53:41.104" v="1119" actId="14100"/>
          <ac:spMkLst>
            <pc:docMk/>
            <pc:sldMk cId="746991608" sldId="285"/>
            <ac:spMk id="36" creationId="{9C05B3BD-46DA-CD3E-34D7-E0B65C3BD34D}"/>
          </ac:spMkLst>
        </pc:spChg>
        <pc:spChg chg="add mod">
          <ac:chgData name="Gabriel Bueno Lemes da Silva" userId="f7052621951cd35b" providerId="LiveId" clId="{74F8E334-0A04-47FF-A742-CCA00B6CD319}" dt="2024-07-17T08:56:19.528" v="1141" actId="14100"/>
          <ac:spMkLst>
            <pc:docMk/>
            <pc:sldMk cId="746991608" sldId="285"/>
            <ac:spMk id="39" creationId="{2520CA90-95DC-C180-B637-C6FB19F30444}"/>
          </ac:spMkLst>
        </pc:spChg>
        <pc:spChg chg="add mod">
          <ac:chgData name="Gabriel Bueno Lemes da Silva" userId="f7052621951cd35b" providerId="LiveId" clId="{74F8E334-0A04-47FF-A742-CCA00B6CD319}" dt="2024-07-19T08:25:21.147" v="1209" actId="1076"/>
          <ac:spMkLst>
            <pc:docMk/>
            <pc:sldMk cId="746991608" sldId="285"/>
            <ac:spMk id="40" creationId="{AFF6D9F3-9FB2-565A-4CB3-F76A2BB7FEBC}"/>
          </ac:spMkLst>
        </pc:spChg>
        <pc:grpChg chg="add del mod">
          <ac:chgData name="Gabriel Bueno Lemes da Silva" userId="f7052621951cd35b" providerId="LiveId" clId="{74F8E334-0A04-47FF-A742-CCA00B6CD319}" dt="2024-07-17T08:53:16.132" v="1114" actId="165"/>
          <ac:grpSpMkLst>
            <pc:docMk/>
            <pc:sldMk cId="746991608" sldId="285"/>
            <ac:grpSpMk id="2" creationId="{624C5C9E-D64F-BDD7-6816-EA6502BEDEBC}"/>
          </ac:grpSpMkLst>
        </pc:grpChg>
        <pc:grpChg chg="del mod">
          <ac:chgData name="Gabriel Bueno Lemes da Silva" userId="f7052621951cd35b" providerId="LiveId" clId="{74F8E334-0A04-47FF-A742-CCA00B6CD319}" dt="2024-07-17T08:52:12.187" v="1102" actId="478"/>
          <ac:grpSpMkLst>
            <pc:docMk/>
            <pc:sldMk cId="746991608" sldId="285"/>
            <ac:grpSpMk id="5" creationId="{88F6BCE1-FBF2-730E-C1F9-AFA91A85ABAB}"/>
          </ac:grpSpMkLst>
        </pc:grpChg>
        <pc:grpChg chg="del mod">
          <ac:chgData name="Gabriel Bueno Lemes da Silva" userId="f7052621951cd35b" providerId="LiveId" clId="{74F8E334-0A04-47FF-A742-CCA00B6CD319}" dt="2024-07-17T08:47:39.713" v="1025" actId="478"/>
          <ac:grpSpMkLst>
            <pc:docMk/>
            <pc:sldMk cId="746991608" sldId="285"/>
            <ac:grpSpMk id="6" creationId="{A5EE4192-8277-7399-8774-EC5D6C9C98B3}"/>
          </ac:grpSpMkLst>
        </pc:grpChg>
        <pc:grpChg chg="del mod">
          <ac:chgData name="Gabriel Bueno Lemes da Silva" userId="f7052621951cd35b" providerId="LiveId" clId="{74F8E334-0A04-47FF-A742-CCA00B6CD319}" dt="2024-07-17T08:47:38.065" v="1024" actId="478"/>
          <ac:grpSpMkLst>
            <pc:docMk/>
            <pc:sldMk cId="746991608" sldId="285"/>
            <ac:grpSpMk id="12" creationId="{A6C16D70-0A08-4D57-ED67-4478F42DAA3A}"/>
          </ac:grpSpMkLst>
        </pc:grpChg>
        <pc:grpChg chg="del mod">
          <ac:chgData name="Gabriel Bueno Lemes da Silva" userId="f7052621951cd35b" providerId="LiveId" clId="{74F8E334-0A04-47FF-A742-CCA00B6CD319}" dt="2024-07-17T08:52:09.593" v="1101" actId="478"/>
          <ac:grpSpMkLst>
            <pc:docMk/>
            <pc:sldMk cId="746991608" sldId="285"/>
            <ac:grpSpMk id="16" creationId="{F88DD620-0A88-1BB9-D8A4-914E3F53A136}"/>
          </ac:grpSpMkLst>
        </pc:grpChg>
        <pc:cxnChg chg="add mod">
          <ac:chgData name="Gabriel Bueno Lemes da Silva" userId="f7052621951cd35b" providerId="LiveId" clId="{74F8E334-0A04-47FF-A742-CCA00B6CD319}" dt="2024-07-19T08:23:07.504" v="1179" actId="1076"/>
          <ac:cxnSpMkLst>
            <pc:docMk/>
            <pc:sldMk cId="746991608" sldId="285"/>
            <ac:cxnSpMk id="6" creationId="{37859768-F532-D284-A6BA-E1EDD2654FC1}"/>
          </ac:cxnSpMkLst>
        </pc:cxnChg>
        <pc:cxnChg chg="mod topLvl">
          <ac:chgData name="Gabriel Bueno Lemes da Silva" userId="f7052621951cd35b" providerId="LiveId" clId="{74F8E334-0A04-47FF-A742-CCA00B6CD319}" dt="2024-07-17T08:53:16.132" v="1114" actId="165"/>
          <ac:cxnSpMkLst>
            <pc:docMk/>
            <pc:sldMk cId="746991608" sldId="285"/>
            <ac:cxnSpMk id="10" creationId="{E6D33005-AC99-B899-C330-8CCEA6C82A1A}"/>
          </ac:cxnSpMkLst>
        </pc:cxnChg>
        <pc:cxnChg chg="mod topLvl">
          <ac:chgData name="Gabriel Bueno Lemes da Silva" userId="f7052621951cd35b" providerId="LiveId" clId="{74F8E334-0A04-47FF-A742-CCA00B6CD319}" dt="2024-07-19T08:26:42.321" v="1215" actId="14100"/>
          <ac:cxnSpMkLst>
            <pc:docMk/>
            <pc:sldMk cId="746991608" sldId="285"/>
            <ac:cxnSpMk id="11" creationId="{7C39B78C-372F-2F36-5E03-2C5513A89A1E}"/>
          </ac:cxnSpMkLst>
        </pc:cxnChg>
        <pc:cxnChg chg="del mod">
          <ac:chgData name="Gabriel Bueno Lemes da Silva" userId="f7052621951cd35b" providerId="LiveId" clId="{74F8E334-0A04-47FF-A742-CCA00B6CD319}" dt="2024-07-17T08:47:38.065" v="1024" actId="478"/>
          <ac:cxnSpMkLst>
            <pc:docMk/>
            <pc:sldMk cId="746991608" sldId="285"/>
            <ac:cxnSpMk id="15" creationId="{92C3A8A2-2719-9493-6EB8-B8F6432A344C}"/>
          </ac:cxnSpMkLst>
        </pc:cxnChg>
        <pc:cxnChg chg="add mod">
          <ac:chgData name="Gabriel Bueno Lemes da Silva" userId="f7052621951cd35b" providerId="LiveId" clId="{74F8E334-0A04-47FF-A742-CCA00B6CD319}" dt="2024-07-19T08:23:23.301" v="1182" actId="1076"/>
          <ac:cxnSpMkLst>
            <pc:docMk/>
            <pc:sldMk cId="746991608" sldId="285"/>
            <ac:cxnSpMk id="16" creationId="{F9B318F4-BCAF-0418-E1E8-B17B33E756FC}"/>
          </ac:cxnSpMkLst>
        </pc:cxnChg>
        <pc:cxnChg chg="add mod">
          <ac:chgData name="Gabriel Bueno Lemes da Silva" userId="f7052621951cd35b" providerId="LiveId" clId="{74F8E334-0A04-47FF-A742-CCA00B6CD319}" dt="2024-07-19T08:24:27.256" v="1204" actId="1037"/>
          <ac:cxnSpMkLst>
            <pc:docMk/>
            <pc:sldMk cId="746991608" sldId="285"/>
            <ac:cxnSpMk id="17" creationId="{44AC18D1-7FF2-DB23-93C2-9AFFC3442081}"/>
          </ac:cxnSpMkLst>
        </pc:cxnChg>
        <pc:cxnChg chg="del mod">
          <ac:chgData name="Gabriel Bueno Lemes da Silva" userId="f7052621951cd35b" providerId="LiveId" clId="{74F8E334-0A04-47FF-A742-CCA00B6CD319}" dt="2024-07-17T08:52:14.329" v="1103" actId="478"/>
          <ac:cxnSpMkLst>
            <pc:docMk/>
            <pc:sldMk cId="746991608" sldId="285"/>
            <ac:cxnSpMk id="19" creationId="{5C89C72E-0BD3-EDDE-1D59-7DC2C4F351EF}"/>
          </ac:cxnSpMkLst>
        </pc:cxnChg>
        <pc:cxnChg chg="add del mod">
          <ac:chgData name="Gabriel Bueno Lemes da Silva" userId="f7052621951cd35b" providerId="LiveId" clId="{74F8E334-0A04-47FF-A742-CCA00B6CD319}" dt="2024-07-17T08:52:17.077" v="1105" actId="478"/>
          <ac:cxnSpMkLst>
            <pc:docMk/>
            <pc:sldMk cId="746991608" sldId="285"/>
            <ac:cxnSpMk id="20" creationId="{56D58ECC-C91B-CFFF-D8B4-CFDD36681A63}"/>
          </ac:cxnSpMkLst>
        </pc:cxnChg>
        <pc:cxnChg chg="add mod">
          <ac:chgData name="Gabriel Bueno Lemes da Silva" userId="f7052621951cd35b" providerId="LiveId" clId="{74F8E334-0A04-47FF-A742-CCA00B6CD319}" dt="2024-07-19T08:27:51.884" v="1217" actId="693"/>
          <ac:cxnSpMkLst>
            <pc:docMk/>
            <pc:sldMk cId="746991608" sldId="285"/>
            <ac:cxnSpMk id="21" creationId="{1E957854-7F5F-7EF9-4866-05385EF2232F}"/>
          </ac:cxnSpMkLst>
        </pc:cxnChg>
        <pc:cxnChg chg="add del mod">
          <ac:chgData name="Gabriel Bueno Lemes da Silva" userId="f7052621951cd35b" providerId="LiveId" clId="{74F8E334-0A04-47FF-A742-CCA00B6CD319}" dt="2024-07-17T08:47:40.816" v="1026" actId="478"/>
          <ac:cxnSpMkLst>
            <pc:docMk/>
            <pc:sldMk cId="746991608" sldId="285"/>
            <ac:cxnSpMk id="22" creationId="{A6B12867-2A1F-C37D-5CF8-E087AAAF06CD}"/>
          </ac:cxnSpMkLst>
        </pc:cxnChg>
        <pc:cxnChg chg="add mod">
          <ac:chgData name="Gabriel Bueno Lemes da Silva" userId="f7052621951cd35b" providerId="LiveId" clId="{74F8E334-0A04-47FF-A742-CCA00B6CD319}" dt="2024-07-17T08:49:08.695" v="1066" actId="1035"/>
          <ac:cxnSpMkLst>
            <pc:docMk/>
            <pc:sldMk cId="746991608" sldId="285"/>
            <ac:cxnSpMk id="25" creationId="{CB5ECECA-8F67-06FF-139B-04051444ED17}"/>
          </ac:cxnSpMkLst>
        </pc:cxnChg>
        <pc:cxnChg chg="add mod">
          <ac:chgData name="Gabriel Bueno Lemes da Silva" userId="f7052621951cd35b" providerId="LiveId" clId="{74F8E334-0A04-47FF-A742-CCA00B6CD319}" dt="2024-07-17T08:49:28.550" v="1075" actId="1076"/>
          <ac:cxnSpMkLst>
            <pc:docMk/>
            <pc:sldMk cId="746991608" sldId="285"/>
            <ac:cxnSpMk id="26" creationId="{7FF210E3-0F56-75BE-E0BB-10085CC08FF5}"/>
          </ac:cxnSpMkLst>
        </pc:cxnChg>
        <pc:cxnChg chg="add del mod">
          <ac:chgData name="Gabriel Bueno Lemes da Silva" userId="f7052621951cd35b" providerId="LiveId" clId="{74F8E334-0A04-47FF-A742-CCA00B6CD319}" dt="2024-07-17T08:52:33.451" v="1107"/>
          <ac:cxnSpMkLst>
            <pc:docMk/>
            <pc:sldMk cId="746991608" sldId="285"/>
            <ac:cxnSpMk id="31" creationId="{E1EB4391-787F-56E3-F689-2B8FFF5092C9}"/>
          </ac:cxnSpMkLst>
        </pc:cxnChg>
        <pc:cxnChg chg="add del mod">
          <ac:chgData name="Gabriel Bueno Lemes da Silva" userId="f7052621951cd35b" providerId="LiveId" clId="{74F8E334-0A04-47FF-A742-CCA00B6CD319}" dt="2024-07-17T08:52:33.451" v="1107"/>
          <ac:cxnSpMkLst>
            <pc:docMk/>
            <pc:sldMk cId="746991608" sldId="285"/>
            <ac:cxnSpMk id="32" creationId="{43EE2EAD-2A26-7E8F-C232-BBF397C0DA99}"/>
          </ac:cxnSpMkLst>
        </pc:cxnChg>
        <pc:cxnChg chg="add mod">
          <ac:chgData name="Gabriel Bueno Lemes da Silva" userId="f7052621951cd35b" providerId="LiveId" clId="{74F8E334-0A04-47FF-A742-CCA00B6CD319}" dt="2024-07-17T08:53:32.002" v="1116" actId="1076"/>
          <ac:cxnSpMkLst>
            <pc:docMk/>
            <pc:sldMk cId="746991608" sldId="285"/>
            <ac:cxnSpMk id="37" creationId="{D9A515C6-93CA-4BA3-F9FC-04A3A1AEF3D5}"/>
          </ac:cxnSpMkLst>
        </pc:cxnChg>
        <pc:cxnChg chg="add mod">
          <ac:chgData name="Gabriel Bueno Lemes da Silva" userId="f7052621951cd35b" providerId="LiveId" clId="{74F8E334-0A04-47FF-A742-CCA00B6CD319}" dt="2024-07-17T08:53:32.002" v="1116" actId="1076"/>
          <ac:cxnSpMkLst>
            <pc:docMk/>
            <pc:sldMk cId="746991608" sldId="285"/>
            <ac:cxnSpMk id="38" creationId="{C979E389-A94A-8BF3-1411-D1054F870DE6}"/>
          </ac:cxnSpMkLst>
        </pc:cxnChg>
      </pc:sldChg>
      <pc:sldChg chg="modSp add mod">
        <pc:chgData name="Gabriel Bueno Lemes da Silva" userId="f7052621951cd35b" providerId="LiveId" clId="{74F8E334-0A04-47FF-A742-CCA00B6CD319}" dt="2024-07-14T22:28:23.189" v="401" actId="20577"/>
        <pc:sldMkLst>
          <pc:docMk/>
          <pc:sldMk cId="2859983575" sldId="286"/>
        </pc:sldMkLst>
        <pc:spChg chg="mod">
          <ac:chgData name="Gabriel Bueno Lemes da Silva" userId="f7052621951cd35b" providerId="LiveId" clId="{74F8E334-0A04-47FF-A742-CCA00B6CD319}" dt="2024-07-14T22:28:23.189" v="401" actId="20577"/>
          <ac:spMkLst>
            <pc:docMk/>
            <pc:sldMk cId="2859983575" sldId="286"/>
            <ac:spMk id="4" creationId="{A9B54AF2-D43C-F165-7154-6849340C516F}"/>
          </ac:spMkLst>
        </pc:spChg>
      </pc:sldChg>
      <pc:sldChg chg="modSp add mod ord">
        <pc:chgData name="Gabriel Bueno Lemes da Silva" userId="f7052621951cd35b" providerId="LiveId" clId="{74F8E334-0A04-47FF-A742-CCA00B6CD319}" dt="2024-07-14T22:29:36.062" v="429" actId="20577"/>
        <pc:sldMkLst>
          <pc:docMk/>
          <pc:sldMk cId="528647281" sldId="287"/>
        </pc:sldMkLst>
        <pc:spChg chg="mod">
          <ac:chgData name="Gabriel Bueno Lemes da Silva" userId="f7052621951cd35b" providerId="LiveId" clId="{74F8E334-0A04-47FF-A742-CCA00B6CD319}" dt="2024-07-14T22:29:36.062" v="429" actId="20577"/>
          <ac:spMkLst>
            <pc:docMk/>
            <pc:sldMk cId="528647281" sldId="287"/>
            <ac:spMk id="4" creationId="{AFD859F2-0AF6-199A-1188-96DF80634C4C}"/>
          </ac:spMkLst>
        </pc:spChg>
      </pc:sldChg>
      <pc:sldMasterChg chg="modSldLayout">
        <pc:chgData name="Gabriel Bueno Lemes da Silva" userId="f7052621951cd35b" providerId="LiveId" clId="{74F8E334-0A04-47FF-A742-CCA00B6CD319}" dt="2024-07-14T22:20:57.290" v="269" actId="207"/>
        <pc:sldMasterMkLst>
          <pc:docMk/>
          <pc:sldMasterMk cId="0" sldId="2147483648"/>
        </pc:sldMasterMkLst>
        <pc:sldLayoutChg chg="modSp mod">
          <pc:chgData name="Gabriel Bueno Lemes da Silva" userId="f7052621951cd35b" providerId="LiveId" clId="{74F8E334-0A04-47FF-A742-CCA00B6CD319}" dt="2024-07-14T22:20:57.290" v="269" actId="207"/>
          <pc:sldLayoutMkLst>
            <pc:docMk/>
            <pc:sldMasterMk cId="0" sldId="2147483648"/>
            <pc:sldLayoutMk cId="3349360859" sldId="2147483656"/>
          </pc:sldLayoutMkLst>
          <pc:spChg chg="mod">
            <ac:chgData name="Gabriel Bueno Lemes da Silva" userId="f7052621951cd35b" providerId="LiveId" clId="{74F8E334-0A04-47FF-A742-CCA00B6CD319}" dt="2024-07-14T22:20:57.290" v="269" actId="207"/>
            <ac:spMkLst>
              <pc:docMk/>
              <pc:sldMasterMk cId="0" sldId="2147483648"/>
              <pc:sldLayoutMk cId="3349360859" sldId="2147483656"/>
              <ac:spMk id="13" creationId="{122FC575-CB19-7A6B-1806-36E5ABA8608D}"/>
            </ac:spMkLst>
          </pc:spChg>
          <pc:spChg chg="mod">
            <ac:chgData name="Gabriel Bueno Lemes da Silva" userId="f7052621951cd35b" providerId="LiveId" clId="{74F8E334-0A04-47FF-A742-CCA00B6CD319}" dt="2024-07-14T22:20:37.511" v="266" actId="207"/>
            <ac:spMkLst>
              <pc:docMk/>
              <pc:sldMasterMk cId="0" sldId="2147483648"/>
              <pc:sldLayoutMk cId="3349360859" sldId="2147483656"/>
              <ac:spMk id="14" creationId="{3C5B9339-B03F-FC0E-E586-043DFA28513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Espaço reservado para cabeçalho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pt-BR"/>
          </a:p>
        </p:txBody>
      </p:sp>
      <p:sp>
        <p:nvSpPr>
          <p:cNvPr id="3" name="Marcador de Posição da Data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pt-BR"/>
              <a:t>19/07/2024</a:t>
            </a:fld>
            <a:endParaRPr lang="pt-BR"/>
          </a:p>
        </p:txBody>
      </p:sp>
      <p:sp>
        <p:nvSpPr>
          <p:cNvPr id="4" name="Espaço reservado para imagem de slide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pt-BR"/>
          </a:p>
        </p:txBody>
      </p:sp>
      <p:sp>
        <p:nvSpPr>
          <p:cNvPr id="5" name="Espaço reservado para notas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pt-BR"/>
              <a:t>Clique para editar os estilos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p>
        </p:txBody>
      </p:sp>
      <p:sp>
        <p:nvSpPr>
          <p:cNvPr id="6" name="Marcador de Posição do Rodapé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pt-BR"/>
          </a:p>
        </p:txBody>
      </p:sp>
      <p:sp>
        <p:nvSpPr>
          <p:cNvPr id="7" name="Marcador de Posição do Número do Diapositivo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pt-BR"/>
              <a:t>‹nº›</a:t>
            </a:fld>
            <a:endParaRPr lang="pt-B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ço reservado para imagem de slide 1"/>
          <p:cNvSpPr>
            <a:spLocks noGrp="1" noRot="1" noChangeAspect="1"/>
          </p:cNvSpPr>
          <p:nvPr>
            <p:ph type="sldImg"/>
          </p:nvPr>
        </p:nvSpPr>
        <p:spPr bwMode="auto">
          <a:xfrm>
            <a:off x="2271713" y="1143000"/>
            <a:ext cx="2314575" cy="3086100"/>
          </a:xfrm>
        </p:spPr>
      </p:sp>
      <p:sp>
        <p:nvSpPr>
          <p:cNvPr id="3" name="Espaço reservado para notas 2"/>
          <p:cNvSpPr>
            <a:spLocks noGrp="1"/>
          </p:cNvSpPr>
          <p:nvPr>
            <p:ph type="body" idx="1"/>
          </p:nvPr>
        </p:nvSpPr>
        <p:spPr bwMode="auto"/>
        <p:txBody>
          <a:bodyPr/>
          <a:lstStyle/>
          <a:p>
            <a:pPr>
              <a:defRPr/>
            </a:pPr>
            <a:endParaRPr lang="pt-BR">
              <a:latin typeface="Arial"/>
              <a:cs typeface="Arial"/>
            </a:endParaRPr>
          </a:p>
        </p:txBody>
      </p:sp>
      <p:sp>
        <p:nvSpPr>
          <p:cNvPr id="4" name="Marcador de Posição do Número do Diapositivo 3"/>
          <p:cNvSpPr>
            <a:spLocks noGrp="1"/>
          </p:cNvSpPr>
          <p:nvPr>
            <p:ph type="sldNum" sz="quarter" idx="10"/>
          </p:nvPr>
        </p:nvSpPr>
        <p:spPr bwMode="auto"/>
        <p:txBody>
          <a:bodyPr/>
          <a:lstStyle/>
          <a:p>
            <a:pPr>
              <a:defRPr/>
            </a:pPr>
            <a:fld id="{2E6999B8-B6B4-4561-A3CD-BBCDAB9FC9D9}" type="slidenum">
              <a:rPr lang="pt-BR"/>
              <a:t>0</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105248C2-40B3-BD92-848E-32F75841B4B4}" type="slidenum">
              <a:rPr/>
              <a:t>9</a:t>
            </a:fld>
            <a:endParaRPr/>
          </a:p>
        </p:txBody>
      </p:sp>
    </p:spTree>
    <p:extLst>
      <p:ext uri="{BB962C8B-B14F-4D97-AF65-F5344CB8AC3E}">
        <p14:creationId xmlns:p14="http://schemas.microsoft.com/office/powerpoint/2010/main" val="246660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10</a:t>
            </a:fld>
            <a:endParaRPr/>
          </a:p>
        </p:txBody>
      </p:sp>
    </p:spTree>
    <p:extLst>
      <p:ext uri="{BB962C8B-B14F-4D97-AF65-F5344CB8AC3E}">
        <p14:creationId xmlns:p14="http://schemas.microsoft.com/office/powerpoint/2010/main" val="165237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105248C2-40B3-BD92-848E-32F75841B4B4}" type="slidenum">
              <a:rPr/>
              <a:t>11</a:t>
            </a:fld>
            <a:endParaRPr/>
          </a:p>
        </p:txBody>
      </p:sp>
    </p:spTree>
    <p:extLst>
      <p:ext uri="{BB962C8B-B14F-4D97-AF65-F5344CB8AC3E}">
        <p14:creationId xmlns:p14="http://schemas.microsoft.com/office/powerpoint/2010/main" val="175373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12</a:t>
            </a:fld>
            <a:endParaRPr/>
          </a:p>
        </p:txBody>
      </p:sp>
    </p:spTree>
    <p:extLst>
      <p:ext uri="{BB962C8B-B14F-4D97-AF65-F5344CB8AC3E}">
        <p14:creationId xmlns:p14="http://schemas.microsoft.com/office/powerpoint/2010/main" val="89787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DAF5C2B-D7B1-07C9-B1AA-EA2C5A947758}" type="slidenum">
              <a:rPr/>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3</a:t>
            </a:fld>
            <a:endParaRPr/>
          </a:p>
        </p:txBody>
      </p:sp>
    </p:spTree>
    <p:extLst>
      <p:ext uri="{BB962C8B-B14F-4D97-AF65-F5344CB8AC3E}">
        <p14:creationId xmlns:p14="http://schemas.microsoft.com/office/powerpoint/2010/main" val="8202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4</a:t>
            </a:fld>
            <a:endParaRPr/>
          </a:p>
        </p:txBody>
      </p:sp>
    </p:spTree>
    <p:extLst>
      <p:ext uri="{BB962C8B-B14F-4D97-AF65-F5344CB8AC3E}">
        <p14:creationId xmlns:p14="http://schemas.microsoft.com/office/powerpoint/2010/main" val="21520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5</a:t>
            </a:fld>
            <a:endParaRPr/>
          </a:p>
        </p:txBody>
      </p:sp>
    </p:spTree>
    <p:extLst>
      <p:ext uri="{BB962C8B-B14F-4D97-AF65-F5344CB8AC3E}">
        <p14:creationId xmlns:p14="http://schemas.microsoft.com/office/powerpoint/2010/main" val="61232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6</a:t>
            </a:fld>
            <a:endParaRPr/>
          </a:p>
        </p:txBody>
      </p:sp>
    </p:spTree>
    <p:extLst>
      <p:ext uri="{BB962C8B-B14F-4D97-AF65-F5344CB8AC3E}">
        <p14:creationId xmlns:p14="http://schemas.microsoft.com/office/powerpoint/2010/main" val="1490451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7</a:t>
            </a:fld>
            <a:endParaRPr/>
          </a:p>
        </p:txBody>
      </p:sp>
    </p:spTree>
    <p:extLst>
      <p:ext uri="{BB962C8B-B14F-4D97-AF65-F5344CB8AC3E}">
        <p14:creationId xmlns:p14="http://schemas.microsoft.com/office/powerpoint/2010/main" val="428879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2271713" y="1143000"/>
            <a:ext cx="2314575" cy="3086100"/>
          </a:xfrm>
        </p:spPr>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5248C2-40B3-BD92-848E-32F75841B4B4}" type="slidenum">
              <a:rPr/>
              <a:t>8</a:t>
            </a:fld>
            <a:endParaRPr/>
          </a:p>
        </p:txBody>
      </p:sp>
    </p:spTree>
    <p:extLst>
      <p:ext uri="{BB962C8B-B14F-4D97-AF65-F5344CB8AC3E}">
        <p14:creationId xmlns:p14="http://schemas.microsoft.com/office/powerpoint/2010/main" val="112156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Diapositivo de título">
    <p:spTree>
      <p:nvGrpSpPr>
        <p:cNvPr id="1" name=""/>
        <p:cNvGrpSpPr/>
        <p:nvPr/>
      </p:nvGrpSpPr>
      <p:grpSpPr bwMode="auto">
        <a:xfrm>
          <a:off x="0" y="0"/>
          <a:ext cx="0" cy="0"/>
          <a:chOff x="0" y="0"/>
          <a:chExt cx="0" cy="0"/>
        </a:xfrm>
      </p:grpSpPr>
      <p:sp>
        <p:nvSpPr>
          <p:cNvPr id="2" name="Título 1"/>
          <p:cNvSpPr>
            <a:spLocks noGrp="1"/>
          </p:cNvSpPr>
          <p:nvPr>
            <p:ph type="ctrTitle"/>
          </p:nvPr>
        </p:nvSpPr>
        <p:spPr bwMode="auto">
          <a:xfrm>
            <a:off x="1015007" y="1771878"/>
            <a:ext cx="6090047" cy="3769312"/>
          </a:xfrm>
        </p:spPr>
        <p:txBody>
          <a:bodyPr anchor="b"/>
          <a:lstStyle>
            <a:lvl1pPr algn="ctr">
              <a:defRPr sz="6000"/>
            </a:lvl1pPr>
          </a:lstStyle>
          <a:p>
            <a:pPr>
              <a:defRPr/>
            </a:pPr>
            <a:r>
              <a:rPr lang="pt-BR"/>
              <a:t>Clique para editar o estilo</a:t>
            </a:r>
          </a:p>
        </p:txBody>
      </p:sp>
      <p:sp>
        <p:nvSpPr>
          <p:cNvPr id="3" name="Subtítulo 2"/>
          <p:cNvSpPr>
            <a:spLocks noGrp="1"/>
          </p:cNvSpPr>
          <p:nvPr>
            <p:ph type="subTitle" idx="1"/>
          </p:nvPr>
        </p:nvSpPr>
        <p:spPr bwMode="auto">
          <a:xfrm>
            <a:off x="1015007" y="5686550"/>
            <a:ext cx="6090047" cy="261395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pt-BR"/>
              <a:t>Faça clique para editar o estilo</a:t>
            </a:r>
          </a:p>
        </p:txBody>
      </p:sp>
      <p:sp>
        <p:nvSpPr>
          <p:cNvPr id="4" name="Marcador de Posição da Data 3"/>
          <p:cNvSpPr>
            <a:spLocks noGrp="1"/>
          </p:cNvSpPr>
          <p:nvPr>
            <p:ph type="dt" sz="half" idx="10"/>
          </p:nvPr>
        </p:nvSpPr>
        <p:spPr bwMode="auto"/>
        <p:txBody>
          <a:bodyPr/>
          <a:lstStyle/>
          <a:p>
            <a:pPr>
              <a:defRPr/>
            </a:pPr>
            <a:fld id="{BCC18F51-09EC-435C-A3BA-64A766E099C0}" type="datetimeFigureOut">
              <a:rPr lang="pt-BR"/>
              <a:t>19/07/2024</a:t>
            </a:fld>
            <a:endParaRPr lang="pt-BR"/>
          </a:p>
        </p:txBody>
      </p:sp>
      <p:sp>
        <p:nvSpPr>
          <p:cNvPr id="5" name="Marcador de Posição do Rodapé 4"/>
          <p:cNvSpPr>
            <a:spLocks noGrp="1"/>
          </p:cNvSpPr>
          <p:nvPr>
            <p:ph type="ftr" sz="quarter" idx="11"/>
          </p:nvPr>
        </p:nvSpPr>
        <p:spPr bwMode="auto"/>
        <p:txBody>
          <a:bodyPr/>
          <a:lstStyle/>
          <a:p>
            <a:pPr>
              <a:defRPr/>
            </a:pPr>
            <a:endParaRPr lang="pt-BR"/>
          </a:p>
        </p:txBody>
      </p:sp>
      <p:sp>
        <p:nvSpPr>
          <p:cNvPr id="6" name="Marcador de Posição do Número do Diapositivo 5"/>
          <p:cNvSpPr>
            <a:spLocks noGrp="1"/>
          </p:cNvSpPr>
          <p:nvPr>
            <p:ph type="sldNum" sz="quarter" idx="12"/>
          </p:nvPr>
        </p:nvSpPr>
        <p:spPr bwMode="auto"/>
        <p:txBody>
          <a:bodyPr/>
          <a:lstStyle/>
          <a:p>
            <a:pPr>
              <a:defRPr/>
            </a:pPr>
            <a:fld id="{08395586-F03A-48D1-94DF-16B239DF4FB5}" type="slidenum">
              <a:rPr lang="pt-BR"/>
              <a:t>‹nº›</a:t>
            </a:fld>
            <a:endParaRPr lang="pt-BR"/>
          </a:p>
        </p:txBody>
      </p:sp>
    </p:spTree>
  </p:cSld>
  <p:clrMapOvr>
    <a:masterClrMapping/>
  </p:clrMapOvr>
  <p:extLst>
    <p:ext uri="{DCECCB84-F9BA-43D5-87BE-67443E8EF086}">
      <p15:sldGuideLst xmlns:p15="http://schemas.microsoft.com/office/powerpoint/2012/main">
        <p15:guide id="1" orient="horz" pos="3410" userDrawn="1">
          <p15:clr>
            <a:srgbClr val="FBAE40"/>
          </p15:clr>
        </p15:guide>
        <p15:guide id="2" pos="25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blank" preserve="1" userDrawn="1">
  <p:cSld name="Em branco">
    <p:spTree>
      <p:nvGrpSpPr>
        <p:cNvPr id="1" name=""/>
        <p:cNvGrpSpPr/>
        <p:nvPr/>
      </p:nvGrpSpPr>
      <p:grpSpPr bwMode="auto">
        <a:xfrm>
          <a:off x="0" y="0"/>
          <a:ext cx="0" cy="0"/>
          <a:chOff x="0" y="0"/>
          <a:chExt cx="0" cy="0"/>
        </a:xfrm>
      </p:grpSpPr>
    </p:spTree>
  </p:cSld>
  <p:clrMapOvr>
    <a:masterClrMapping/>
  </p:clrMapOvr>
  <p:extLst>
    <p:ext uri="{DCECCB84-F9BA-43D5-87BE-67443E8EF086}">
      <p15:sldGuideLst xmlns:p15="http://schemas.microsoft.com/office/powerpoint/2012/main">
        <p15:guide id="1" orient="horz" pos="3410" userDrawn="1">
          <p15:clr>
            <a:srgbClr val="FBAE40"/>
          </p15:clr>
        </p15:guide>
        <p15:guide id="2" pos="255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blank" preserve="1" userDrawn="1">
  <p:cSld name="Conteúdo">
    <p:spTree>
      <p:nvGrpSpPr>
        <p:cNvPr id="1" name=""/>
        <p:cNvGrpSpPr/>
        <p:nvPr/>
      </p:nvGrpSpPr>
      <p:grpSpPr bwMode="auto">
        <a:xfrm>
          <a:off x="0" y="0"/>
          <a:ext cx="0" cy="0"/>
          <a:chOff x="0" y="0"/>
          <a:chExt cx="0" cy="0"/>
        </a:xfrm>
      </p:grpSpPr>
      <p:sp>
        <p:nvSpPr>
          <p:cNvPr id="13" name="CaixaDeTexto 12">
            <a:extLst>
              <a:ext uri="{FF2B5EF4-FFF2-40B4-BE49-F238E27FC236}">
                <a16:creationId xmlns:a16="http://schemas.microsoft.com/office/drawing/2014/main" id="{122FC575-CB19-7A6B-1806-36E5ABA8608D}"/>
              </a:ext>
            </a:extLst>
          </p:cNvPr>
          <p:cNvSpPr txBox="1"/>
          <p:nvPr userDrawn="1"/>
        </p:nvSpPr>
        <p:spPr>
          <a:xfrm>
            <a:off x="487363" y="10161487"/>
            <a:ext cx="6607175" cy="276999"/>
          </a:xfrm>
          <a:prstGeom prst="rect">
            <a:avLst/>
          </a:prstGeom>
          <a:noFill/>
        </p:spPr>
        <p:txBody>
          <a:bodyPr wrap="square" rtlCol="0" anchor="ctr">
            <a:spAutoFit/>
          </a:bodyPr>
          <a:lstStyle/>
          <a:p>
            <a:pPr marL="0" algn="r">
              <a:spcBef>
                <a:spcPts val="0"/>
              </a:spcBef>
              <a:spcAft>
                <a:spcPts val="0"/>
              </a:spcAft>
            </a:pPr>
            <a:r>
              <a:rPr lang="pt-BR" sz="1200" dirty="0">
                <a:solidFill>
                  <a:srgbClr val="000163"/>
                </a:solidFill>
              </a:rPr>
              <a:t>Introdução ao Sistema </a:t>
            </a:r>
            <a:r>
              <a:rPr lang="pt-BR" sz="1200" dirty="0" err="1">
                <a:solidFill>
                  <a:srgbClr val="000163"/>
                </a:solidFill>
              </a:rPr>
              <a:t>Binário</a:t>
            </a:r>
            <a:r>
              <a:rPr lang="pt-BR" sz="1200" b="0" i="0" dirty="0" err="1">
                <a:solidFill>
                  <a:srgbClr val="000163"/>
                </a:solidFill>
                <a:effectLst/>
                <a:latin typeface="+mj-lt"/>
                <a:ea typeface="Arial Rounded MT Bold" panose="020F0704030504030204" pitchFamily="34" charset="0"/>
                <a:cs typeface="Arial Rounded MT Bold" panose="020F0704030504030204" pitchFamily="34" charset="0"/>
              </a:rPr>
              <a:t>◾Gabriel</a:t>
            </a:r>
            <a:r>
              <a:rPr lang="pt-BR" sz="1200" b="0" i="0" dirty="0">
                <a:solidFill>
                  <a:srgbClr val="000163"/>
                </a:solidFill>
                <a:effectLst/>
                <a:latin typeface="+mj-lt"/>
                <a:ea typeface="Arial Rounded MT Bold" panose="020F0704030504030204" pitchFamily="34" charset="0"/>
                <a:cs typeface="Arial Rounded MT Bold" panose="020F0704030504030204" pitchFamily="34" charset="0"/>
              </a:rPr>
              <a:t> Bueno</a:t>
            </a:r>
            <a:endParaRPr lang="pt-BR" sz="1600" dirty="0">
              <a:solidFill>
                <a:srgbClr val="000163"/>
              </a:solidFill>
              <a:latin typeface="+mj-lt"/>
            </a:endParaRPr>
          </a:p>
        </p:txBody>
      </p:sp>
      <p:sp>
        <p:nvSpPr>
          <p:cNvPr id="14" name="CaixaDeTexto 13">
            <a:extLst>
              <a:ext uri="{FF2B5EF4-FFF2-40B4-BE49-F238E27FC236}">
                <a16:creationId xmlns:a16="http://schemas.microsoft.com/office/drawing/2014/main" id="{3C5B9339-B03F-FC0E-E586-043DFA28513D}"/>
              </a:ext>
            </a:extLst>
          </p:cNvPr>
          <p:cNvSpPr txBox="1"/>
          <p:nvPr userDrawn="1"/>
        </p:nvSpPr>
        <p:spPr bwMode="auto">
          <a:xfrm>
            <a:off x="7094538" y="10161488"/>
            <a:ext cx="538162" cy="276999"/>
          </a:xfrm>
          <a:prstGeom prst="rect">
            <a:avLst/>
          </a:prstGeom>
          <a:noFill/>
        </p:spPr>
        <p:txBody>
          <a:bodyPr wrap="square" rtlCol="0" anchor="ctr">
            <a:spAutoFit/>
          </a:bodyPr>
          <a:lstStyle/>
          <a:p>
            <a:pPr marL="0" algn="ctr">
              <a:spcBef>
                <a:spcPts val="0"/>
              </a:spcBef>
              <a:spcAft>
                <a:spcPts val="0"/>
              </a:spcAft>
            </a:pPr>
            <a:fld id="{D308DB2E-B4D2-40D2-B657-E83452D030CF}" type="slidenum">
              <a:rPr lang="pt-BR" sz="1200" b="0" i="0" smtClean="0">
                <a:solidFill>
                  <a:srgbClr val="000163"/>
                </a:solidFill>
                <a:effectLst/>
                <a:latin typeface="Arial Rounded MT Bold" panose="020F0704030504030204" pitchFamily="34" charset="0"/>
                <a:ea typeface="Arial Rounded MT Bold" panose="020F0704030504030204" pitchFamily="34" charset="0"/>
                <a:cs typeface="Arial Rounded MT Bold" panose="020F0704030504030204" pitchFamily="34" charset="0"/>
              </a:rPr>
              <a:t>‹nº›</a:t>
            </a:fld>
            <a:endParaRPr lang="pt-BR" dirty="0">
              <a:solidFill>
                <a:srgbClr val="000163"/>
              </a:solidFill>
            </a:endParaRPr>
          </a:p>
        </p:txBody>
      </p:sp>
    </p:spTree>
    <p:extLst>
      <p:ext uri="{BB962C8B-B14F-4D97-AF65-F5344CB8AC3E}">
        <p14:creationId xmlns:p14="http://schemas.microsoft.com/office/powerpoint/2010/main" val="3349360859"/>
      </p:ext>
    </p:extLst>
  </p:cSld>
  <p:clrMapOvr>
    <a:masterClrMapping/>
  </p:clrMapOvr>
  <p:extLst>
    <p:ext uri="{DCECCB84-F9BA-43D5-87BE-67443E8EF086}">
      <p15:sldGuideLst xmlns:p15="http://schemas.microsoft.com/office/powerpoint/2012/main">
        <p15:guide id="1" orient="horz" pos="3410" userDrawn="1">
          <p15:clr>
            <a:srgbClr val="FBAE40"/>
          </p15:clr>
        </p15:guide>
        <p15:guide id="2" pos="2557"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Marcador de Posição do Título 1"/>
          <p:cNvSpPr>
            <a:spLocks noGrp="1"/>
          </p:cNvSpPr>
          <p:nvPr>
            <p:ph type="title"/>
          </p:nvPr>
        </p:nvSpPr>
        <p:spPr bwMode="auto">
          <a:xfrm>
            <a:off x="558254" y="576424"/>
            <a:ext cx="7003554" cy="2092671"/>
          </a:xfrm>
          <a:prstGeom prst="rect">
            <a:avLst/>
          </a:prstGeom>
        </p:spPr>
        <p:txBody>
          <a:bodyPr vert="horz" lIns="91440" tIns="45720" rIns="91440" bIns="45720" rtlCol="0" anchor="ctr">
            <a:normAutofit/>
          </a:bodyPr>
          <a:lstStyle/>
          <a:p>
            <a:pPr>
              <a:defRPr/>
            </a:pPr>
            <a:r>
              <a:rPr lang="pt-BR"/>
              <a:t>Clique para editar o estilo</a:t>
            </a:r>
          </a:p>
        </p:txBody>
      </p:sp>
      <p:sp>
        <p:nvSpPr>
          <p:cNvPr id="3" name="Marcador de Posição do Texto 2"/>
          <p:cNvSpPr>
            <a:spLocks noGrp="1"/>
          </p:cNvSpPr>
          <p:nvPr>
            <p:ph type="body" idx="1"/>
          </p:nvPr>
        </p:nvSpPr>
        <p:spPr bwMode="auto">
          <a:xfrm>
            <a:off x="558254" y="2882120"/>
            <a:ext cx="7003554" cy="6869473"/>
          </a:xfrm>
          <a:prstGeom prst="rect">
            <a:avLst/>
          </a:prstGeom>
        </p:spPr>
        <p:txBody>
          <a:bodyPr vert="horz" lIns="91440" tIns="45720" rIns="91440" bIns="45720" rtlCol="0">
            <a:normAutofit/>
          </a:bodyPr>
          <a:lstStyle/>
          <a:p>
            <a:pPr lvl="0">
              <a:defRPr/>
            </a:pPr>
            <a:r>
              <a:rPr lang="pt-BR"/>
              <a:t>Clique para editar os estilos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p>
        </p:txBody>
      </p:sp>
      <p:sp>
        <p:nvSpPr>
          <p:cNvPr id="4" name="Marcador de Posição da Data 3"/>
          <p:cNvSpPr>
            <a:spLocks noGrp="1"/>
          </p:cNvSpPr>
          <p:nvPr>
            <p:ph type="dt" sz="half" idx="2"/>
          </p:nvPr>
        </p:nvSpPr>
        <p:spPr bwMode="auto">
          <a:xfrm>
            <a:off x="558254" y="10034793"/>
            <a:ext cx="1827014" cy="5764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pt-BR"/>
              <a:t>19/07/2024</a:t>
            </a:fld>
            <a:endParaRPr lang="pt-BR"/>
          </a:p>
        </p:txBody>
      </p:sp>
      <p:sp>
        <p:nvSpPr>
          <p:cNvPr id="5" name="Marcador de Posição do Rodapé 4"/>
          <p:cNvSpPr>
            <a:spLocks noGrp="1"/>
          </p:cNvSpPr>
          <p:nvPr>
            <p:ph type="ftr" sz="quarter" idx="3"/>
          </p:nvPr>
        </p:nvSpPr>
        <p:spPr bwMode="auto">
          <a:xfrm>
            <a:off x="2689770" y="10034793"/>
            <a:ext cx="2740521" cy="5764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pt-BR"/>
          </a:p>
        </p:txBody>
      </p:sp>
      <p:sp>
        <p:nvSpPr>
          <p:cNvPr id="6" name="Marcador de Posição do Número do Diapositivo 5"/>
          <p:cNvSpPr>
            <a:spLocks noGrp="1"/>
          </p:cNvSpPr>
          <p:nvPr>
            <p:ph type="sldNum" sz="quarter" idx="4"/>
          </p:nvPr>
        </p:nvSpPr>
        <p:spPr bwMode="auto">
          <a:xfrm>
            <a:off x="5734794" y="10034793"/>
            <a:ext cx="1827014" cy="5764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pt-B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pt-B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10" userDrawn="1">
          <p15:clr>
            <a:srgbClr val="F26B43"/>
          </p15:clr>
        </p15:guide>
        <p15:guide id="2" pos="25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64329069" name="Imagem 1164329068"/>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21607" y="-218280"/>
            <a:ext cx="8134614" cy="11263311"/>
          </a:xfrm>
          <a:prstGeom prst="rect">
            <a:avLst/>
          </a:prstGeom>
        </p:spPr>
      </p:pic>
      <p:sp>
        <p:nvSpPr>
          <p:cNvPr id="181903013" name="CaixaDeTexto 181903012"/>
          <p:cNvSpPr txBox="1"/>
          <p:nvPr/>
        </p:nvSpPr>
        <p:spPr bwMode="auto">
          <a:xfrm>
            <a:off x="2009900" y="10365053"/>
            <a:ext cx="4071600" cy="357790"/>
          </a:xfrm>
          <a:prstGeom prst="rect">
            <a:avLst/>
          </a:prstGeom>
          <a:solidFill>
            <a:srgbClr val="121315"/>
          </a:solidFill>
        </p:spPr>
        <p:txBody>
          <a:bodyPr vertOverflow="overflow" horzOverflow="overflow" vert="horz" wrap="square" lIns="91440" tIns="45720" rIns="91440" bIns="45720" numCol="1" spcCol="0" rtlCol="0" fromWordArt="0" anchor="ctr" anchorCtr="0" forceAA="0" compatLnSpc="0">
            <a:spAutoFit/>
          </a:bodyPr>
          <a:lstStyle/>
          <a:p>
            <a:pPr algn="ctr">
              <a:defRPr/>
            </a:pPr>
            <a:r>
              <a:rPr lang="pt-BR" b="1" dirty="0">
                <a:solidFill>
                  <a:schemeClr val="bg1"/>
                </a:solidFill>
              </a:rPr>
              <a:t>GABRIEL BUENO</a:t>
            </a:r>
            <a:endParaRPr lang="pt-BR" dirty="0">
              <a:solidFill>
                <a:schemeClr val="bg1"/>
              </a:solidFill>
            </a:endParaRPr>
          </a:p>
        </p:txBody>
      </p:sp>
      <p:sp>
        <p:nvSpPr>
          <p:cNvPr id="521269315" name="CaixaDeTexto 521269314"/>
          <p:cNvSpPr txBox="1"/>
          <p:nvPr/>
        </p:nvSpPr>
        <p:spPr bwMode="auto">
          <a:xfrm>
            <a:off x="7056" y="103907"/>
            <a:ext cx="8141814" cy="923330"/>
          </a:xfrm>
          <a:prstGeom prst="rect">
            <a:avLst/>
          </a:prstGeom>
          <a:solidFill>
            <a:srgbClr val="121315"/>
          </a:solidFill>
          <a:ln>
            <a:noFill/>
          </a:ln>
        </p:spPr>
        <p:txBody>
          <a:bodyPr vertOverflow="overflow" horzOverflow="overflow" vert="horz" wrap="square" lIns="91440" tIns="45720" rIns="91440" bIns="45720" numCol="1" spcCol="0" rtlCol="0" fromWordArt="0" anchor="ctr" anchorCtr="0" forceAA="0" compatLnSpc="0">
            <a:spAutoFit/>
          </a:bodyPr>
          <a:lstStyle/>
          <a:p>
            <a:pPr algn="ctr">
              <a:defRPr/>
            </a:pPr>
            <a:r>
              <a:rPr lang="pt-BR" sz="2800" dirty="0">
                <a:solidFill>
                  <a:schemeClr val="bg1"/>
                </a:solidFill>
                <a:latin typeface="Arial Rounded MT Bold"/>
                <a:cs typeface="Arial Rounded MT Bold"/>
              </a:rPr>
              <a:t>Introdução ao </a:t>
            </a:r>
          </a:p>
          <a:p>
            <a:pPr algn="ctr">
              <a:defRPr/>
            </a:pPr>
            <a:r>
              <a:rPr lang="pt-BR" sz="2800" dirty="0">
                <a:solidFill>
                  <a:schemeClr val="bg1"/>
                </a:solidFill>
                <a:latin typeface="Arial Rounded MT Bold"/>
                <a:cs typeface="Arial Rounded MT Bold"/>
              </a:rPr>
              <a:t>Sistema Binário</a:t>
            </a:r>
            <a:endParaRPr lang="pt-BR" sz="7200" dirty="0">
              <a:solidFill>
                <a:schemeClr val="bg1"/>
              </a:solidFill>
              <a:latin typeface="Arial Rounded MT Bold"/>
              <a:cs typeface="Arial Rounded MT Bold"/>
            </a:endParaRPr>
          </a:p>
        </p:txBody>
      </p:sp>
      <p:sp>
        <p:nvSpPr>
          <p:cNvPr id="2" name="CaixaDeTexto 1">
            <a:extLst>
              <a:ext uri="{FF2B5EF4-FFF2-40B4-BE49-F238E27FC236}">
                <a16:creationId xmlns:a16="http://schemas.microsoft.com/office/drawing/2014/main" id="{78A46EF8-3192-6786-4750-C08B26319262}"/>
              </a:ext>
            </a:extLst>
          </p:cNvPr>
          <p:cNvSpPr txBox="1"/>
          <p:nvPr/>
        </p:nvSpPr>
        <p:spPr>
          <a:xfrm>
            <a:off x="3492500" y="1253172"/>
            <a:ext cx="4620507" cy="3862596"/>
          </a:xfrm>
          <a:prstGeom prst="rect">
            <a:avLst/>
          </a:prstGeom>
          <a:noFill/>
        </p:spPr>
        <p:txBody>
          <a:bodyPr wrap="square" rtlCol="0">
            <a:spAutoFit/>
          </a:bodyPr>
          <a:lstStyle/>
          <a:p>
            <a:pPr algn="ctr"/>
            <a:r>
              <a:rPr lang="pt-BR" sz="1750" dirty="0">
                <a:latin typeface="Avenir Next LT Pro" panose="020B0504020202020204" pitchFamily="34" charset="0"/>
              </a:rPr>
              <a:t>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 01010101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2708434"/>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Divisão Binária</a:t>
            </a: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A divisão binária segue um processo similar à divisão decimal. Subtraímos o divisor do dividendo, deslocamos o resultado e repetimos o processo até que o resto seja menor que o divisor.</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Exemplo: </a:t>
            </a:r>
            <a:r>
              <a:rPr lang="pt-BR">
                <a:latin typeface="Arial Rounded MT Bold" panose="020F0704030504030204" pitchFamily="34" charset="0"/>
              </a:rPr>
              <a:t>Dividir 1001 </a:t>
            </a:r>
            <a:r>
              <a:rPr lang="pt-BR" dirty="0">
                <a:latin typeface="Arial Rounded MT Bold" panose="020F0704030504030204" pitchFamily="34" charset="0"/>
              </a:rPr>
              <a:t>por 11</a:t>
            </a:r>
          </a:p>
        </p:txBody>
      </p:sp>
      <p:sp>
        <p:nvSpPr>
          <p:cNvPr id="3" name="Retângulo: Cantos Arredondados 2">
            <a:extLst>
              <a:ext uri="{FF2B5EF4-FFF2-40B4-BE49-F238E27FC236}">
                <a16:creationId xmlns:a16="http://schemas.microsoft.com/office/drawing/2014/main" id="{C1862894-5CAC-5700-448D-B49064A7B0B3}"/>
              </a:ext>
            </a:extLst>
          </p:cNvPr>
          <p:cNvSpPr/>
          <p:nvPr/>
        </p:nvSpPr>
        <p:spPr>
          <a:xfrm>
            <a:off x="460031" y="3977600"/>
            <a:ext cx="7200000" cy="39854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4" name="CaixaDeTexto 13">
            <a:extLst>
              <a:ext uri="{FF2B5EF4-FFF2-40B4-BE49-F238E27FC236}">
                <a16:creationId xmlns:a16="http://schemas.microsoft.com/office/drawing/2014/main" id="{D62DC90F-8832-00D8-D714-4F0A03073427}"/>
              </a:ext>
            </a:extLst>
          </p:cNvPr>
          <p:cNvSpPr txBox="1"/>
          <p:nvPr/>
        </p:nvSpPr>
        <p:spPr>
          <a:xfrm>
            <a:off x="5485128" y="4833834"/>
            <a:ext cx="560290" cy="584775"/>
          </a:xfrm>
          <a:prstGeom prst="rect">
            <a:avLst/>
          </a:prstGeom>
          <a:noFill/>
          <a:ln>
            <a:noFill/>
          </a:ln>
        </p:spPr>
        <p:txBody>
          <a:bodyPr wrap="square" rtlCol="0">
            <a:spAutoFit/>
          </a:bodyPr>
          <a:lstStyle/>
          <a:p>
            <a:pPr algn="r"/>
            <a:r>
              <a:rPr lang="pt-BR" sz="3200" dirty="0">
                <a:latin typeface="Aptos Mono" panose="020F0502020204030204" pitchFamily="49" charset="0"/>
              </a:rPr>
              <a:t>9</a:t>
            </a:r>
          </a:p>
        </p:txBody>
      </p:sp>
      <p:sp>
        <p:nvSpPr>
          <p:cNvPr id="7" name="Seta: da Esquerda para a Direita 6">
            <a:extLst>
              <a:ext uri="{FF2B5EF4-FFF2-40B4-BE49-F238E27FC236}">
                <a16:creationId xmlns:a16="http://schemas.microsoft.com/office/drawing/2014/main" id="{C77B3238-808B-66E3-4C3F-B7CCC04DD769}"/>
              </a:ext>
            </a:extLst>
          </p:cNvPr>
          <p:cNvSpPr/>
          <p:nvPr/>
        </p:nvSpPr>
        <p:spPr>
          <a:xfrm>
            <a:off x="3316891" y="5784629"/>
            <a:ext cx="1440000" cy="732035"/>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89BA7178-CDDA-A0EC-CC2D-AEEBCF0607F4}"/>
              </a:ext>
            </a:extLst>
          </p:cNvPr>
          <p:cNvSpPr txBox="1"/>
          <p:nvPr/>
        </p:nvSpPr>
        <p:spPr>
          <a:xfrm>
            <a:off x="966635" y="4093232"/>
            <a:ext cx="2159405" cy="338554"/>
          </a:xfrm>
          <a:prstGeom prst="rect">
            <a:avLst/>
          </a:prstGeom>
          <a:noFill/>
        </p:spPr>
        <p:txBody>
          <a:bodyPr wrap="square" rtlCol="0">
            <a:spAutoFit/>
          </a:bodyPr>
          <a:lstStyle/>
          <a:p>
            <a:pPr algn="ctr"/>
            <a:r>
              <a:rPr lang="pt-BR" sz="1600" b="1" dirty="0">
                <a:latin typeface="Aptos Mono" panose="020B0009020202020204" pitchFamily="49" charset="0"/>
              </a:rPr>
              <a:t>BINÁRIO</a:t>
            </a:r>
          </a:p>
        </p:txBody>
      </p:sp>
      <p:sp>
        <p:nvSpPr>
          <p:cNvPr id="9" name="CaixaDeTexto 8">
            <a:extLst>
              <a:ext uri="{FF2B5EF4-FFF2-40B4-BE49-F238E27FC236}">
                <a16:creationId xmlns:a16="http://schemas.microsoft.com/office/drawing/2014/main" id="{4B40CDC4-BA5D-F44C-26F4-41D55A87D8FB}"/>
              </a:ext>
            </a:extLst>
          </p:cNvPr>
          <p:cNvSpPr txBox="1"/>
          <p:nvPr/>
        </p:nvSpPr>
        <p:spPr bwMode="auto">
          <a:xfrm>
            <a:off x="4855827" y="4093232"/>
            <a:ext cx="2159405" cy="338554"/>
          </a:xfrm>
          <a:prstGeom prst="rect">
            <a:avLst/>
          </a:prstGeom>
          <a:noFill/>
        </p:spPr>
        <p:txBody>
          <a:bodyPr wrap="square" rtlCol="0">
            <a:spAutoFit/>
          </a:bodyPr>
          <a:lstStyle/>
          <a:p>
            <a:pPr algn="ctr"/>
            <a:r>
              <a:rPr lang="pt-BR" sz="1600" b="1" dirty="0">
                <a:latin typeface="Aptos Mono" panose="020B0009020202020204" pitchFamily="49" charset="0"/>
              </a:rPr>
              <a:t>DECIMAL</a:t>
            </a:r>
          </a:p>
        </p:txBody>
      </p:sp>
      <p:cxnSp>
        <p:nvCxnSpPr>
          <p:cNvPr id="10" name="Conector reto 9">
            <a:extLst>
              <a:ext uri="{FF2B5EF4-FFF2-40B4-BE49-F238E27FC236}">
                <a16:creationId xmlns:a16="http://schemas.microsoft.com/office/drawing/2014/main" id="{E6D33005-AC99-B899-C330-8CCEA6C82A1A}"/>
              </a:ext>
            </a:extLst>
          </p:cNvPr>
          <p:cNvCxnSpPr>
            <a:cxnSpLocks/>
          </p:cNvCxnSpPr>
          <p:nvPr/>
        </p:nvCxnSpPr>
        <p:spPr>
          <a:xfrm>
            <a:off x="436891" y="4520525"/>
            <a:ext cx="7200000" cy="0"/>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to 10">
            <a:extLst>
              <a:ext uri="{FF2B5EF4-FFF2-40B4-BE49-F238E27FC236}">
                <a16:creationId xmlns:a16="http://schemas.microsoft.com/office/drawing/2014/main" id="{7C39B78C-372F-2F36-5E03-2C5513A89A1E}"/>
              </a:ext>
            </a:extLst>
          </p:cNvPr>
          <p:cNvCxnSpPr>
            <a:cxnSpLocks/>
            <a:stCxn id="3" idx="0"/>
            <a:endCxn id="3" idx="2"/>
          </p:cNvCxnSpPr>
          <p:nvPr/>
        </p:nvCxnSpPr>
        <p:spPr bwMode="auto">
          <a:xfrm>
            <a:off x="4060031" y="3977600"/>
            <a:ext cx="0" cy="3985460"/>
          </a:xfrm>
          <a:prstGeom prst="line">
            <a:avLst/>
          </a:prstGeom>
        </p:spPr>
        <p:style>
          <a:lnRef idx="1">
            <a:schemeClr val="dk1"/>
          </a:lnRef>
          <a:fillRef idx="0">
            <a:schemeClr val="dk1"/>
          </a:fillRef>
          <a:effectRef idx="0">
            <a:schemeClr val="dk1"/>
          </a:effectRef>
          <a:fontRef idx="minor">
            <a:schemeClr val="tx1"/>
          </a:fontRef>
        </p:style>
      </p:cxnSp>
      <p:sp>
        <p:nvSpPr>
          <p:cNvPr id="24" name="CaixaDeTexto 23">
            <a:extLst>
              <a:ext uri="{FF2B5EF4-FFF2-40B4-BE49-F238E27FC236}">
                <a16:creationId xmlns:a16="http://schemas.microsoft.com/office/drawing/2014/main" id="{D626A1C0-4A2B-0D96-19F0-8E3E5DD77775}"/>
              </a:ext>
            </a:extLst>
          </p:cNvPr>
          <p:cNvSpPr txBox="1"/>
          <p:nvPr/>
        </p:nvSpPr>
        <p:spPr bwMode="auto">
          <a:xfrm>
            <a:off x="6233436" y="4828600"/>
            <a:ext cx="560290" cy="584775"/>
          </a:xfrm>
          <a:prstGeom prst="rect">
            <a:avLst/>
          </a:prstGeom>
          <a:noFill/>
          <a:ln>
            <a:noFill/>
          </a:ln>
        </p:spPr>
        <p:txBody>
          <a:bodyPr wrap="square" rtlCol="0">
            <a:spAutoFit/>
          </a:bodyPr>
          <a:lstStyle/>
          <a:p>
            <a:pPr algn="r"/>
            <a:r>
              <a:rPr lang="pt-BR" sz="3200" dirty="0">
                <a:latin typeface="Aptos Mono" panose="020F0502020204030204" pitchFamily="49" charset="0"/>
              </a:rPr>
              <a:t>3</a:t>
            </a:r>
          </a:p>
        </p:txBody>
      </p:sp>
      <p:cxnSp>
        <p:nvCxnSpPr>
          <p:cNvPr id="25" name="Conector de Seta Reta 24">
            <a:extLst>
              <a:ext uri="{FF2B5EF4-FFF2-40B4-BE49-F238E27FC236}">
                <a16:creationId xmlns:a16="http://schemas.microsoft.com/office/drawing/2014/main" id="{CB5ECECA-8F67-06FF-139B-04051444ED17}"/>
              </a:ext>
            </a:extLst>
          </p:cNvPr>
          <p:cNvCxnSpPr>
            <a:cxnSpLocks/>
          </p:cNvCxnSpPr>
          <p:nvPr/>
        </p:nvCxnSpPr>
        <p:spPr bwMode="auto">
          <a:xfrm>
            <a:off x="6233436" y="5409659"/>
            <a:ext cx="720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cxnSp>
        <p:nvCxnSpPr>
          <p:cNvPr id="26" name="Conector de Seta Reta 25">
            <a:extLst>
              <a:ext uri="{FF2B5EF4-FFF2-40B4-BE49-F238E27FC236}">
                <a16:creationId xmlns:a16="http://schemas.microsoft.com/office/drawing/2014/main" id="{7FF210E3-0F56-75BE-E0BB-10085CC08FF5}"/>
              </a:ext>
            </a:extLst>
          </p:cNvPr>
          <p:cNvCxnSpPr>
            <a:cxnSpLocks/>
          </p:cNvCxnSpPr>
          <p:nvPr/>
        </p:nvCxnSpPr>
        <p:spPr bwMode="auto">
          <a:xfrm flipV="1">
            <a:off x="6233436" y="4873375"/>
            <a:ext cx="0" cy="54000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F88B2EA0-3926-43E2-A021-7B387050E19B}"/>
              </a:ext>
            </a:extLst>
          </p:cNvPr>
          <p:cNvSpPr txBox="1"/>
          <p:nvPr/>
        </p:nvSpPr>
        <p:spPr bwMode="auto">
          <a:xfrm>
            <a:off x="6233435" y="5414517"/>
            <a:ext cx="560287" cy="584775"/>
          </a:xfrm>
          <a:prstGeom prst="rect">
            <a:avLst/>
          </a:prstGeom>
          <a:noFill/>
          <a:ln>
            <a:noFill/>
          </a:ln>
        </p:spPr>
        <p:txBody>
          <a:bodyPr wrap="square" rtlCol="0">
            <a:spAutoFit/>
          </a:bodyPr>
          <a:lstStyle/>
          <a:p>
            <a:pPr algn="r"/>
            <a:r>
              <a:rPr lang="pt-BR" sz="3200" dirty="0">
                <a:latin typeface="Aptos Mono" panose="020F0502020204030204" pitchFamily="49" charset="0"/>
              </a:rPr>
              <a:t>3</a:t>
            </a:r>
          </a:p>
        </p:txBody>
      </p:sp>
      <p:sp>
        <p:nvSpPr>
          <p:cNvPr id="29" name="CaixaDeTexto 28">
            <a:extLst>
              <a:ext uri="{FF2B5EF4-FFF2-40B4-BE49-F238E27FC236}">
                <a16:creationId xmlns:a16="http://schemas.microsoft.com/office/drawing/2014/main" id="{12E243AF-352A-9C9F-5C39-A652D6B9474C}"/>
              </a:ext>
            </a:extLst>
          </p:cNvPr>
          <p:cNvSpPr txBox="1"/>
          <p:nvPr/>
        </p:nvSpPr>
        <p:spPr bwMode="auto">
          <a:xfrm>
            <a:off x="5366758" y="5409118"/>
            <a:ext cx="702986" cy="1077218"/>
          </a:xfrm>
          <a:prstGeom prst="rect">
            <a:avLst/>
          </a:prstGeom>
          <a:noFill/>
          <a:ln>
            <a:noFill/>
          </a:ln>
        </p:spPr>
        <p:txBody>
          <a:bodyPr wrap="square" rtlCol="0">
            <a:spAutoFit/>
          </a:bodyPr>
          <a:lstStyle/>
          <a:p>
            <a:pPr algn="r"/>
            <a:r>
              <a:rPr lang="pt-BR" sz="3200" dirty="0">
                <a:latin typeface="Aptos Mono" panose="020F0502020204030204" pitchFamily="49" charset="0"/>
              </a:rPr>
              <a:t>-9</a:t>
            </a:r>
          </a:p>
          <a:p>
            <a:pPr algn="r"/>
            <a:r>
              <a:rPr lang="pt-BR" sz="3200" dirty="0">
                <a:latin typeface="Aptos Mono" panose="020F0502020204030204" pitchFamily="49" charset="0"/>
              </a:rPr>
              <a:t>0</a:t>
            </a:r>
          </a:p>
        </p:txBody>
      </p:sp>
      <p:sp>
        <p:nvSpPr>
          <p:cNvPr id="35" name="CaixaDeTexto 34">
            <a:extLst>
              <a:ext uri="{FF2B5EF4-FFF2-40B4-BE49-F238E27FC236}">
                <a16:creationId xmlns:a16="http://schemas.microsoft.com/office/drawing/2014/main" id="{FFFC4F73-E160-CC82-D609-B26CFF2EC12A}"/>
              </a:ext>
            </a:extLst>
          </p:cNvPr>
          <p:cNvSpPr txBox="1"/>
          <p:nvPr/>
        </p:nvSpPr>
        <p:spPr bwMode="auto">
          <a:xfrm>
            <a:off x="669075" y="4832692"/>
            <a:ext cx="1217738" cy="584775"/>
          </a:xfrm>
          <a:prstGeom prst="rect">
            <a:avLst/>
          </a:prstGeom>
          <a:noFill/>
          <a:ln>
            <a:noFill/>
          </a:ln>
        </p:spPr>
        <p:txBody>
          <a:bodyPr wrap="square" rtlCol="0">
            <a:spAutoFit/>
          </a:bodyPr>
          <a:lstStyle/>
          <a:p>
            <a:pPr algn="r"/>
            <a:r>
              <a:rPr lang="pt-BR" sz="3200" dirty="0">
                <a:latin typeface="Aptos Mono" panose="020F0502020204030204" pitchFamily="49" charset="0"/>
              </a:rPr>
              <a:t>1001</a:t>
            </a:r>
          </a:p>
        </p:txBody>
      </p:sp>
      <p:sp>
        <p:nvSpPr>
          <p:cNvPr id="36" name="CaixaDeTexto 35">
            <a:extLst>
              <a:ext uri="{FF2B5EF4-FFF2-40B4-BE49-F238E27FC236}">
                <a16:creationId xmlns:a16="http://schemas.microsoft.com/office/drawing/2014/main" id="{9C05B3BD-46DA-CD3E-34D7-E0B65C3BD34D}"/>
              </a:ext>
            </a:extLst>
          </p:cNvPr>
          <p:cNvSpPr txBox="1"/>
          <p:nvPr/>
        </p:nvSpPr>
        <p:spPr bwMode="auto">
          <a:xfrm>
            <a:off x="2074831" y="4827458"/>
            <a:ext cx="678474" cy="584775"/>
          </a:xfrm>
          <a:prstGeom prst="rect">
            <a:avLst/>
          </a:prstGeom>
          <a:noFill/>
          <a:ln>
            <a:noFill/>
          </a:ln>
        </p:spPr>
        <p:txBody>
          <a:bodyPr wrap="square" rtlCol="0">
            <a:spAutoFit/>
          </a:bodyPr>
          <a:lstStyle/>
          <a:p>
            <a:pPr algn="r"/>
            <a:r>
              <a:rPr lang="pt-BR" sz="3200" dirty="0">
                <a:latin typeface="Aptos Mono" panose="020F0502020204030204" pitchFamily="49" charset="0"/>
              </a:rPr>
              <a:t>11</a:t>
            </a:r>
          </a:p>
        </p:txBody>
      </p:sp>
      <p:cxnSp>
        <p:nvCxnSpPr>
          <p:cNvPr id="37" name="Conector de Seta Reta 36">
            <a:extLst>
              <a:ext uri="{FF2B5EF4-FFF2-40B4-BE49-F238E27FC236}">
                <a16:creationId xmlns:a16="http://schemas.microsoft.com/office/drawing/2014/main" id="{D9A515C6-93CA-4BA3-F9FC-04A3A1AEF3D5}"/>
              </a:ext>
            </a:extLst>
          </p:cNvPr>
          <p:cNvCxnSpPr>
            <a:cxnSpLocks/>
          </p:cNvCxnSpPr>
          <p:nvPr/>
        </p:nvCxnSpPr>
        <p:spPr bwMode="auto">
          <a:xfrm>
            <a:off x="2074831" y="5408517"/>
            <a:ext cx="720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cxnSp>
        <p:nvCxnSpPr>
          <p:cNvPr id="38" name="Conector de Seta Reta 37">
            <a:extLst>
              <a:ext uri="{FF2B5EF4-FFF2-40B4-BE49-F238E27FC236}">
                <a16:creationId xmlns:a16="http://schemas.microsoft.com/office/drawing/2014/main" id="{C979E389-A94A-8BF3-1411-D1054F870DE6}"/>
              </a:ext>
            </a:extLst>
          </p:cNvPr>
          <p:cNvCxnSpPr>
            <a:cxnSpLocks/>
          </p:cNvCxnSpPr>
          <p:nvPr/>
        </p:nvCxnSpPr>
        <p:spPr bwMode="auto">
          <a:xfrm flipV="1">
            <a:off x="2074831" y="4872233"/>
            <a:ext cx="0" cy="54000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39" name="CaixaDeTexto 38">
            <a:extLst>
              <a:ext uri="{FF2B5EF4-FFF2-40B4-BE49-F238E27FC236}">
                <a16:creationId xmlns:a16="http://schemas.microsoft.com/office/drawing/2014/main" id="{2520CA90-95DC-C180-B637-C6FB19F30444}"/>
              </a:ext>
            </a:extLst>
          </p:cNvPr>
          <p:cNvSpPr txBox="1"/>
          <p:nvPr/>
        </p:nvSpPr>
        <p:spPr bwMode="auto">
          <a:xfrm>
            <a:off x="2074830" y="5413375"/>
            <a:ext cx="678473" cy="584775"/>
          </a:xfrm>
          <a:prstGeom prst="rect">
            <a:avLst/>
          </a:prstGeom>
          <a:noFill/>
          <a:ln>
            <a:noFill/>
          </a:ln>
        </p:spPr>
        <p:txBody>
          <a:bodyPr wrap="square" rtlCol="0">
            <a:spAutoFit/>
          </a:bodyPr>
          <a:lstStyle/>
          <a:p>
            <a:pPr algn="r"/>
            <a:r>
              <a:rPr lang="pt-BR" sz="3200" dirty="0">
                <a:latin typeface="Aptos Mono" panose="020F0502020204030204" pitchFamily="49" charset="0"/>
              </a:rPr>
              <a:t>11</a:t>
            </a:r>
          </a:p>
        </p:txBody>
      </p:sp>
      <p:sp>
        <p:nvSpPr>
          <p:cNvPr id="40" name="CaixaDeTexto 39">
            <a:extLst>
              <a:ext uri="{FF2B5EF4-FFF2-40B4-BE49-F238E27FC236}">
                <a16:creationId xmlns:a16="http://schemas.microsoft.com/office/drawing/2014/main" id="{AFF6D9F3-9FB2-565A-4CB3-F76A2BB7FEBC}"/>
              </a:ext>
            </a:extLst>
          </p:cNvPr>
          <p:cNvSpPr txBox="1"/>
          <p:nvPr/>
        </p:nvSpPr>
        <p:spPr bwMode="auto">
          <a:xfrm>
            <a:off x="665525" y="5408517"/>
            <a:ext cx="1217738" cy="2554545"/>
          </a:xfrm>
          <a:prstGeom prst="rect">
            <a:avLst/>
          </a:prstGeom>
          <a:noFill/>
          <a:ln>
            <a:noFill/>
          </a:ln>
        </p:spPr>
        <p:txBody>
          <a:bodyPr wrap="square" rtlCol="0">
            <a:spAutoFit/>
          </a:bodyPr>
          <a:lstStyle/>
          <a:p>
            <a:pPr algn="r"/>
            <a:r>
              <a:rPr lang="pt-BR" sz="3200" dirty="0">
                <a:latin typeface="Aptos Mono" panose="020F0502020204030204" pitchFamily="49" charset="0"/>
              </a:rPr>
              <a:t>100</a:t>
            </a:r>
            <a:r>
              <a:rPr lang="pt-BR" sz="3200" dirty="0">
                <a:solidFill>
                  <a:schemeClr val="bg1"/>
                </a:solidFill>
                <a:latin typeface="Aptos Mono" panose="020F0502020204030204" pitchFamily="49" charset="0"/>
              </a:rPr>
              <a:t>_</a:t>
            </a:r>
            <a:r>
              <a:rPr lang="pt-BR" sz="3200" dirty="0">
                <a:latin typeface="Aptos Mono" panose="020F0502020204030204" pitchFamily="49" charset="0"/>
              </a:rPr>
              <a:t>-11</a:t>
            </a:r>
            <a:r>
              <a:rPr lang="pt-BR" sz="3200" dirty="0">
                <a:solidFill>
                  <a:schemeClr val="bg1"/>
                </a:solidFill>
                <a:latin typeface="Aptos Mono" panose="020F0502020204030204" pitchFamily="49" charset="0"/>
              </a:rPr>
              <a:t>_</a:t>
            </a:r>
          </a:p>
          <a:p>
            <a:pPr algn="r"/>
            <a:r>
              <a:rPr lang="pt-BR" sz="3200" dirty="0">
                <a:latin typeface="Aptos Mono" panose="020F0502020204030204" pitchFamily="49" charset="0"/>
              </a:rPr>
              <a:t>11</a:t>
            </a:r>
          </a:p>
          <a:p>
            <a:pPr algn="r"/>
            <a:r>
              <a:rPr lang="pt-BR" sz="3200" dirty="0">
                <a:latin typeface="Aptos Mono" panose="020F0502020204030204" pitchFamily="49" charset="0"/>
              </a:rPr>
              <a:t>-11</a:t>
            </a:r>
          </a:p>
          <a:p>
            <a:pPr algn="r"/>
            <a:r>
              <a:rPr lang="pt-BR" sz="3200" dirty="0">
                <a:latin typeface="Aptos Mono" panose="020F0502020204030204" pitchFamily="49" charset="0"/>
              </a:rPr>
              <a:t>0</a:t>
            </a:r>
          </a:p>
        </p:txBody>
      </p:sp>
      <p:cxnSp>
        <p:nvCxnSpPr>
          <p:cNvPr id="6" name="Conector reto 5">
            <a:extLst>
              <a:ext uri="{FF2B5EF4-FFF2-40B4-BE49-F238E27FC236}">
                <a16:creationId xmlns:a16="http://schemas.microsoft.com/office/drawing/2014/main" id="{37859768-F532-D284-A6BA-E1EDD2654FC1}"/>
              </a:ext>
            </a:extLst>
          </p:cNvPr>
          <p:cNvCxnSpPr>
            <a:cxnSpLocks/>
          </p:cNvCxnSpPr>
          <p:nvPr/>
        </p:nvCxnSpPr>
        <p:spPr>
          <a:xfrm>
            <a:off x="693402" y="6416040"/>
            <a:ext cx="8930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Conector reto 15">
            <a:extLst>
              <a:ext uri="{FF2B5EF4-FFF2-40B4-BE49-F238E27FC236}">
                <a16:creationId xmlns:a16="http://schemas.microsoft.com/office/drawing/2014/main" id="{F9B318F4-BCAF-0418-E1E8-B17B33E756FC}"/>
              </a:ext>
            </a:extLst>
          </p:cNvPr>
          <p:cNvCxnSpPr>
            <a:cxnSpLocks/>
          </p:cNvCxnSpPr>
          <p:nvPr/>
        </p:nvCxnSpPr>
        <p:spPr bwMode="auto">
          <a:xfrm>
            <a:off x="1018115" y="7406640"/>
            <a:ext cx="8930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44AC18D1-7FF2-DB23-93C2-9AFFC3442081}"/>
              </a:ext>
            </a:extLst>
          </p:cNvPr>
          <p:cNvCxnSpPr>
            <a:cxnSpLocks/>
          </p:cNvCxnSpPr>
          <p:nvPr/>
        </p:nvCxnSpPr>
        <p:spPr bwMode="auto">
          <a:xfrm>
            <a:off x="5363208" y="5940107"/>
            <a:ext cx="70298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Conector de Seta Reta 20">
            <a:extLst>
              <a:ext uri="{FF2B5EF4-FFF2-40B4-BE49-F238E27FC236}">
                <a16:creationId xmlns:a16="http://schemas.microsoft.com/office/drawing/2014/main" id="{1E957854-7F5F-7EF9-4866-05385EF2232F}"/>
              </a:ext>
            </a:extLst>
          </p:cNvPr>
          <p:cNvCxnSpPr>
            <a:cxnSpLocks/>
          </p:cNvCxnSpPr>
          <p:nvPr/>
        </p:nvCxnSpPr>
        <p:spPr>
          <a:xfrm>
            <a:off x="1706880" y="5408517"/>
            <a:ext cx="0" cy="1007523"/>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99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tângulo 2">
            <a:extLst>
              <a:ext uri="{FF2B5EF4-FFF2-40B4-BE49-F238E27FC236}">
                <a16:creationId xmlns:a16="http://schemas.microsoft.com/office/drawing/2014/main" id="{D7695435-0C0B-192D-B145-C09E60B4FC6E}"/>
              </a:ext>
            </a:extLst>
          </p:cNvPr>
          <p:cNvSpPr/>
          <p:nvPr/>
        </p:nvSpPr>
        <p:spPr bwMode="auto">
          <a:xfrm>
            <a:off x="-794" y="0"/>
            <a:ext cx="8120063" cy="10826750"/>
          </a:xfrm>
          <a:prstGeom prst="rect">
            <a:avLst/>
          </a:prstGeom>
          <a:solidFill>
            <a:srgbClr val="A3A4A4">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A9B54AF2-D43C-F165-7154-6849340C516F}"/>
              </a:ext>
            </a:extLst>
          </p:cNvPr>
          <p:cNvSpPr txBox="1"/>
          <p:nvPr/>
        </p:nvSpPr>
        <p:spPr bwMode="auto">
          <a:xfrm>
            <a:off x="168275" y="5059432"/>
            <a:ext cx="7785100" cy="1323439"/>
          </a:xfrm>
          <a:prstGeom prst="rect">
            <a:avLst/>
          </a:prstGeom>
          <a:noFill/>
        </p:spPr>
        <p:txBody>
          <a:bodyPr wrap="square" rtlCol="0">
            <a:spAutoFit/>
          </a:bodyPr>
          <a:lstStyle/>
          <a:p>
            <a:pPr algn="ctr"/>
            <a:r>
              <a:rPr lang="pt-BR" sz="4000" b="1" dirty="0">
                <a:solidFill>
                  <a:srgbClr val="000163"/>
                </a:solidFill>
                <a:latin typeface="Arial Rounded MT Bold" panose="020F0704030504030204" pitchFamily="34" charset="0"/>
              </a:rPr>
              <a:t>CONCLUSÃO E</a:t>
            </a:r>
          </a:p>
          <a:p>
            <a:pPr algn="ctr"/>
            <a:r>
              <a:rPr lang="pt-BR" sz="4000" b="1" dirty="0">
                <a:solidFill>
                  <a:srgbClr val="000163"/>
                </a:solidFill>
                <a:latin typeface="Arial Rounded MT Bold" panose="020F0704030504030204" pitchFamily="34" charset="0"/>
              </a:rPr>
              <a:t>AGRADECIMENTOS</a:t>
            </a:r>
          </a:p>
        </p:txBody>
      </p:sp>
    </p:spTree>
    <p:extLst>
      <p:ext uri="{BB962C8B-B14F-4D97-AF65-F5344CB8AC3E}">
        <p14:creationId xmlns:p14="http://schemas.microsoft.com/office/powerpoint/2010/main" val="285998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3539430"/>
          </a:xfrm>
          <a:prstGeom prst="rect">
            <a:avLst/>
          </a:prstGeom>
          <a:noFill/>
        </p:spPr>
        <p:txBody>
          <a:bodyPr wrap="square" rtlCol="0">
            <a:spAutoFit/>
          </a:bodyPr>
          <a:lstStyle/>
          <a:p>
            <a:pPr algn="just">
              <a:defRPr/>
            </a:pPr>
            <a:r>
              <a:rPr lang="pt-BR" sz="2400" b="1" dirty="0">
                <a:solidFill>
                  <a:srgbClr val="000163"/>
                </a:solidFill>
                <a:latin typeface="Arial Rounded MT Bold"/>
                <a:ea typeface="Arial Rounded MT Bold"/>
                <a:cs typeface="Arial Rounded MT Bold"/>
              </a:rPr>
              <a:t>Conclusão</a:t>
            </a:r>
            <a:endParaRPr lang="pt-BR" sz="2400" b="1" i="0" u="none" dirty="0">
              <a:solidFill>
                <a:srgbClr val="000163"/>
              </a:solidFill>
              <a:latin typeface="Arial Rounded MT Bold"/>
              <a:ea typeface="Arial Rounded MT Bold"/>
              <a:cs typeface="Arial Rounded MT Bold"/>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O sistema binário é essencial na tecnologia da informação. Entender como converter números e realizar operações básicas são os primeiros passos para explorar o mundo da computação. Pratique essas conversões e operações para ganhar confiança na manipulação de números binários.</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Espero que este e-book ajude você a dar os primeiros passos no fascinante universo dos sistemas binários. Boa sorte!</a:t>
            </a:r>
          </a:p>
        </p:txBody>
      </p:sp>
    </p:spTree>
    <p:extLst>
      <p:ext uri="{BB962C8B-B14F-4D97-AF65-F5344CB8AC3E}">
        <p14:creationId xmlns:p14="http://schemas.microsoft.com/office/powerpoint/2010/main" val="52864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9264075"/>
          </a:xfrm>
          <a:prstGeom prst="rect">
            <a:avLst/>
          </a:prstGeom>
          <a:noFill/>
        </p:spPr>
        <p:txBody>
          <a:bodyPr wrap="square" rtlCol="0">
            <a:spAutoFit/>
          </a:bodyPr>
          <a:lstStyle/>
          <a:p>
            <a:pPr algn="ctr">
              <a:defRPr/>
            </a:pPr>
            <a:r>
              <a:rPr lang="pt-BR" sz="2400" b="1" dirty="0">
                <a:solidFill>
                  <a:srgbClr val="000163"/>
                </a:solidFill>
                <a:latin typeface="Arial Rounded MT Bold"/>
                <a:ea typeface="Arial Rounded MT Bold"/>
                <a:cs typeface="Arial Rounded MT Bold"/>
              </a:rPr>
              <a:t>OBRIGADO POR LER ESTE EBOOK!</a:t>
            </a:r>
            <a:endParaRPr lang="pt-BR" sz="2400" b="1" i="0" u="none" dirty="0">
              <a:solidFill>
                <a:srgbClr val="000163"/>
              </a:solidFill>
              <a:latin typeface="Arial Rounded MT Bold"/>
              <a:ea typeface="Arial Rounded MT Bold"/>
              <a:cs typeface="Arial Rounded MT Bold"/>
            </a:endParaRPr>
          </a:p>
          <a:p>
            <a:pPr algn="just">
              <a:defRPr/>
            </a:pPr>
            <a:endParaRPr lang="pt-BR" sz="2400" b="1" u="sng" dirty="0">
              <a:solidFill>
                <a:srgbClr val="C00000"/>
              </a:solidFill>
              <a:latin typeface="Arial Rounded MT Bold"/>
              <a:cs typeface="Arial Rounded MT Bold"/>
            </a:endParaRPr>
          </a:p>
          <a:p>
            <a:pPr algn="just">
              <a:defRPr/>
            </a:pPr>
            <a:endParaRPr lang="pt-BR" sz="2400" b="1" u="sng" dirty="0">
              <a:solidFill>
                <a:srgbClr val="C00000"/>
              </a:solidFill>
              <a:latin typeface="Arial Rounded MT Bold"/>
              <a:cs typeface="Arial Rounded MT Bold"/>
            </a:endParaRPr>
          </a:p>
          <a:p>
            <a:pPr algn="ctr">
              <a:spcAft>
                <a:spcPts val="600"/>
              </a:spcAft>
              <a:defRPr/>
            </a:pPr>
            <a:r>
              <a:rPr lang="pt-BR" dirty="0">
                <a:latin typeface="Arial Rounded MT Bold" panose="020F0704030504030204" pitchFamily="34" charset="0"/>
              </a:rPr>
              <a:t>Este ebook foi gerado por IA, porém diagramado e</a:t>
            </a:r>
          </a:p>
          <a:p>
            <a:pPr algn="ctr">
              <a:spcAft>
                <a:spcPts val="600"/>
              </a:spcAft>
              <a:defRPr/>
            </a:pPr>
            <a:r>
              <a:rPr lang="pt-BR" dirty="0">
                <a:latin typeface="Arial Rounded MT Bold" panose="020F0704030504030204" pitchFamily="34" charset="0"/>
              </a:rPr>
              <a:t> revisado por humano.</a:t>
            </a: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r>
              <a:rPr lang="pt-BR" dirty="0">
                <a:latin typeface="Arial Rounded MT Bold" panose="020F0704030504030204" pitchFamily="34" charset="0"/>
              </a:rPr>
              <a:t>Este conteúdo foi desenvolvido como parte da trilha de </a:t>
            </a:r>
          </a:p>
          <a:p>
            <a:pPr algn="ctr">
              <a:spcAft>
                <a:spcPts val="600"/>
              </a:spcAft>
              <a:defRPr/>
            </a:pPr>
            <a:r>
              <a:rPr lang="pt-BR" dirty="0">
                <a:latin typeface="Arial Rounded MT Bold" panose="020F0704030504030204" pitchFamily="34" charset="0"/>
              </a:rPr>
              <a:t>Fundamentos de IA para </a:t>
            </a:r>
            <a:r>
              <a:rPr lang="pt-BR" dirty="0" err="1">
                <a:latin typeface="Arial Rounded MT Bold" panose="020F0704030504030204" pitchFamily="34" charset="0"/>
              </a:rPr>
              <a:t>Devs</a:t>
            </a:r>
            <a:r>
              <a:rPr lang="pt-BR" dirty="0">
                <a:latin typeface="Arial Rounded MT Bold" panose="020F0704030504030204" pitchFamily="34" charset="0"/>
              </a:rPr>
              <a:t> do Santander </a:t>
            </a:r>
            <a:r>
              <a:rPr lang="pt-BR" dirty="0" err="1">
                <a:latin typeface="Arial Rounded MT Bold" panose="020F0704030504030204" pitchFamily="34" charset="0"/>
              </a:rPr>
              <a:t>Bootcamp</a:t>
            </a:r>
            <a:r>
              <a:rPr lang="pt-BR" dirty="0">
                <a:latin typeface="Arial Rounded MT Bold" panose="020F0704030504030204" pitchFamily="34" charset="0"/>
              </a:rPr>
              <a:t> 2024.</a:t>
            </a: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endParaRPr lang="pt-BR" dirty="0">
              <a:latin typeface="Arial Rounded MT Bold" panose="020F0704030504030204" pitchFamily="34" charset="0"/>
            </a:endParaRPr>
          </a:p>
          <a:p>
            <a:pPr algn="ctr">
              <a:spcAft>
                <a:spcPts val="600"/>
              </a:spcAft>
              <a:defRPr/>
            </a:pPr>
            <a:r>
              <a:rPr lang="pt-BR" dirty="0">
                <a:solidFill>
                  <a:srgbClr val="000163"/>
                </a:solidFill>
                <a:latin typeface="Arial Rounded MT Bold" panose="020F0704030504030204" pitchFamily="34" charset="0"/>
              </a:rPr>
              <a:t>GABRIEL BUENO LEMES DA SILVA</a:t>
            </a:r>
          </a:p>
          <a:p>
            <a:pPr algn="ctr">
              <a:spcAft>
                <a:spcPts val="600"/>
              </a:spcAft>
              <a:defRPr/>
            </a:pPr>
            <a:r>
              <a:rPr lang="pt-BR" dirty="0" err="1">
                <a:latin typeface="Arial Rounded MT Bold" panose="020F0704030504030204" pitchFamily="34" charset="0"/>
              </a:rPr>
              <a:t>g@briel.email</a:t>
            </a:r>
            <a:endParaRPr lang="pt-BR" dirty="0">
              <a:latin typeface="Arial Rounded MT Bold" panose="020F0704030504030204" pitchFamily="34" charset="0"/>
            </a:endParaRPr>
          </a:p>
        </p:txBody>
      </p:sp>
    </p:spTree>
    <p:extLst>
      <p:ext uri="{BB962C8B-B14F-4D97-AF65-F5344CB8AC3E}">
        <p14:creationId xmlns:p14="http://schemas.microsoft.com/office/powerpoint/2010/main" val="33933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aixaDeTexto 1">
            <a:extLst>
              <a:ext uri="{FF2B5EF4-FFF2-40B4-BE49-F238E27FC236}">
                <a16:creationId xmlns:a16="http://schemas.microsoft.com/office/drawing/2014/main" id="{C1F9A825-FFBD-D662-A438-69ED48AF2AFF}"/>
              </a:ext>
            </a:extLst>
          </p:cNvPr>
          <p:cNvSpPr txBox="1"/>
          <p:nvPr/>
        </p:nvSpPr>
        <p:spPr>
          <a:xfrm>
            <a:off x="460031" y="612061"/>
            <a:ext cx="7200000" cy="2400657"/>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Introdução</a:t>
            </a:r>
            <a:endParaRPr lang="pt-BR" sz="2400" b="1" i="0" u="none" dirty="0">
              <a:solidFill>
                <a:srgbClr val="000163"/>
              </a:solidFill>
              <a:latin typeface="Arial Rounded MT Bold"/>
              <a:cs typeface="Arial Rounded MT Bold"/>
            </a:endParaRPr>
          </a:p>
          <a:p>
            <a:pPr>
              <a:defRPr/>
            </a:pPr>
            <a:endParaRPr lang="pt-BR" dirty="0">
              <a:latin typeface="Arial Rounded MT Bold"/>
              <a:cs typeface="Arial Rounded MT Bold"/>
            </a:endParaRPr>
          </a:p>
          <a:p>
            <a:pPr>
              <a:defRPr/>
            </a:pPr>
            <a:endParaRPr lang="pt-BR" dirty="0">
              <a:latin typeface="Arial Rounded MT Bold"/>
              <a:cs typeface="Arial Rounded MT Bold"/>
            </a:endParaRPr>
          </a:p>
          <a:p>
            <a:pPr algn="just">
              <a:defRPr/>
            </a:pPr>
            <a:r>
              <a:rPr lang="pt-BR" b="0" i="0" u="none" dirty="0">
                <a:solidFill>
                  <a:srgbClr val="000000"/>
                </a:solidFill>
                <a:latin typeface="Arial Rounded MT Bold"/>
                <a:ea typeface="Arial Rounded MT Bold"/>
                <a:cs typeface="Arial Rounded MT Bold"/>
              </a:rPr>
              <a:t>O sistema binário é um dos pilares da computação moderna. Diferente do sistema decimal, que usamos no dia a dia e que é baseado em 10 dígitos (0 a 9), o sistema binário usa apenas dois: 0 e 1. Cada dígito binário é chamado de bit, e é com esses bits que computadores processam e armazenam dados.</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tângulo 1">
            <a:extLst>
              <a:ext uri="{FF2B5EF4-FFF2-40B4-BE49-F238E27FC236}">
                <a16:creationId xmlns:a16="http://schemas.microsoft.com/office/drawing/2014/main" id="{444C04E5-A48B-890E-2E1F-B1EE23810648}"/>
              </a:ext>
            </a:extLst>
          </p:cNvPr>
          <p:cNvSpPr/>
          <p:nvPr/>
        </p:nvSpPr>
        <p:spPr>
          <a:xfrm>
            <a:off x="-1" y="0"/>
            <a:ext cx="8120063" cy="10826750"/>
          </a:xfrm>
          <a:prstGeom prst="rect">
            <a:avLst/>
          </a:prstGeom>
          <a:solidFill>
            <a:srgbClr val="A3A4A4">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DE642E88-CC93-6C2C-2D0F-E8706CECFA51}"/>
              </a:ext>
            </a:extLst>
          </p:cNvPr>
          <p:cNvSpPr txBox="1"/>
          <p:nvPr/>
        </p:nvSpPr>
        <p:spPr>
          <a:xfrm>
            <a:off x="2543465" y="2671267"/>
            <a:ext cx="3033132" cy="3170099"/>
          </a:xfrm>
          <a:prstGeom prst="rect">
            <a:avLst/>
          </a:prstGeom>
          <a:noFill/>
        </p:spPr>
        <p:txBody>
          <a:bodyPr wrap="square" rtlCol="0">
            <a:spAutoFit/>
          </a:bodyPr>
          <a:lstStyle/>
          <a:p>
            <a:pPr algn="ctr"/>
            <a:r>
              <a:rPr lang="pt-BR" sz="20000" b="1" dirty="0">
                <a:solidFill>
                  <a:srgbClr val="000163"/>
                </a:solidFill>
                <a:latin typeface="Arial Rounded MT Bold" panose="020F0704030504030204" pitchFamily="34" charset="0"/>
              </a:rPr>
              <a:t>1</a:t>
            </a:r>
          </a:p>
        </p:txBody>
      </p:sp>
      <p:sp>
        <p:nvSpPr>
          <p:cNvPr id="5" name="CaixaDeTexto 4">
            <a:extLst>
              <a:ext uri="{FF2B5EF4-FFF2-40B4-BE49-F238E27FC236}">
                <a16:creationId xmlns:a16="http://schemas.microsoft.com/office/drawing/2014/main" id="{63269BD1-38CA-4BF4-6A97-6305C939B25D}"/>
              </a:ext>
            </a:extLst>
          </p:cNvPr>
          <p:cNvSpPr txBox="1"/>
          <p:nvPr/>
        </p:nvSpPr>
        <p:spPr>
          <a:xfrm>
            <a:off x="460031" y="7493919"/>
            <a:ext cx="7200000" cy="1323439"/>
          </a:xfrm>
          <a:prstGeom prst="rect">
            <a:avLst/>
          </a:prstGeom>
          <a:noFill/>
        </p:spPr>
        <p:txBody>
          <a:bodyPr wrap="square">
            <a:spAutoFit/>
          </a:bodyPr>
          <a:lstStyle/>
          <a:p>
            <a:pPr algn="ctr">
              <a:defRPr/>
            </a:pPr>
            <a:r>
              <a:rPr lang="pt-BR" sz="4000" b="1" i="0" u="none" dirty="0">
                <a:solidFill>
                  <a:srgbClr val="000163"/>
                </a:solidFill>
                <a:latin typeface="Arial Rounded MT Bold"/>
                <a:ea typeface="Arial Rounded MT Bold"/>
                <a:cs typeface="Arial Rounded MT Bold"/>
              </a:rPr>
              <a:t>Conversão para o Sistema Decimal e Vice-versa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2985433"/>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Binário para Decimal</a:t>
            </a: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Para converter um número binário em decimal, basta multiplicar cada bit pelo valor da potência de 2 correspondente à sua posição (começando do 0, da direita para a esquerda) e somar os resultados.</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Exemplo: Converter 1011 em decimal</a:t>
            </a:r>
          </a:p>
        </p:txBody>
      </p:sp>
      <p:sp>
        <p:nvSpPr>
          <p:cNvPr id="2" name="Retângulo: Cantos Arredondados 1">
            <a:extLst>
              <a:ext uri="{FF2B5EF4-FFF2-40B4-BE49-F238E27FC236}">
                <a16:creationId xmlns:a16="http://schemas.microsoft.com/office/drawing/2014/main" id="{05772C50-0C45-0585-C5B4-6950FF21FBF4}"/>
              </a:ext>
            </a:extLst>
          </p:cNvPr>
          <p:cNvSpPr/>
          <p:nvPr/>
        </p:nvSpPr>
        <p:spPr bwMode="auto">
          <a:xfrm>
            <a:off x="459238" y="4267200"/>
            <a:ext cx="7200000" cy="3614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3" name="Conector reto 2">
            <a:extLst>
              <a:ext uri="{FF2B5EF4-FFF2-40B4-BE49-F238E27FC236}">
                <a16:creationId xmlns:a16="http://schemas.microsoft.com/office/drawing/2014/main" id="{30B7C185-D2BE-523A-56AD-7F588DF9A26D}"/>
              </a:ext>
            </a:extLst>
          </p:cNvPr>
          <p:cNvCxnSpPr>
            <a:cxnSpLocks/>
          </p:cNvCxnSpPr>
          <p:nvPr/>
        </p:nvCxnSpPr>
        <p:spPr bwMode="auto">
          <a:xfrm>
            <a:off x="459238" y="5001469"/>
            <a:ext cx="7200000" cy="0"/>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to 4">
            <a:extLst>
              <a:ext uri="{FF2B5EF4-FFF2-40B4-BE49-F238E27FC236}">
                <a16:creationId xmlns:a16="http://schemas.microsoft.com/office/drawing/2014/main" id="{8F71D217-E784-D90A-38CD-D9D27B8C6CC3}"/>
              </a:ext>
            </a:extLst>
          </p:cNvPr>
          <p:cNvCxnSpPr>
            <a:cxnSpLocks/>
            <a:stCxn id="2" idx="0"/>
          </p:cNvCxnSpPr>
          <p:nvPr/>
        </p:nvCxnSpPr>
        <p:spPr bwMode="auto">
          <a:xfrm>
            <a:off x="4059238" y="4267200"/>
            <a:ext cx="1587" cy="2888272"/>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to 5">
            <a:extLst>
              <a:ext uri="{FF2B5EF4-FFF2-40B4-BE49-F238E27FC236}">
                <a16:creationId xmlns:a16="http://schemas.microsoft.com/office/drawing/2014/main" id="{931BA7DB-3D6A-3427-469F-A697CA19E9CB}"/>
              </a:ext>
            </a:extLst>
          </p:cNvPr>
          <p:cNvCxnSpPr>
            <a:cxnSpLocks/>
          </p:cNvCxnSpPr>
          <p:nvPr/>
        </p:nvCxnSpPr>
        <p:spPr bwMode="auto">
          <a:xfrm>
            <a:off x="5765418" y="4267200"/>
            <a:ext cx="0" cy="2888272"/>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A8B688FC-8E2B-8C56-F74A-BBA26D63EB7A}"/>
              </a:ext>
            </a:extLst>
          </p:cNvPr>
          <p:cNvCxnSpPr>
            <a:cxnSpLocks/>
          </p:cNvCxnSpPr>
          <p:nvPr/>
        </p:nvCxnSpPr>
        <p:spPr bwMode="auto">
          <a:xfrm>
            <a:off x="2359413" y="4267199"/>
            <a:ext cx="0" cy="2888273"/>
          </a:xfrm>
          <a:prstGeom prst="line">
            <a:avLst/>
          </a:prstGeom>
        </p:spPr>
        <p:style>
          <a:lnRef idx="1">
            <a:schemeClr val="dk1"/>
          </a:lnRef>
          <a:fillRef idx="0">
            <a:schemeClr val="dk1"/>
          </a:fillRef>
          <a:effectRef idx="0">
            <a:schemeClr val="dk1"/>
          </a:effectRef>
          <a:fontRef idx="minor">
            <a:schemeClr val="tx1"/>
          </a:fontRef>
        </p:style>
      </p:cxnSp>
      <p:sp>
        <p:nvSpPr>
          <p:cNvPr id="8" name="CaixaDeTexto 7">
            <a:extLst>
              <a:ext uri="{FF2B5EF4-FFF2-40B4-BE49-F238E27FC236}">
                <a16:creationId xmlns:a16="http://schemas.microsoft.com/office/drawing/2014/main" id="{A4324429-1AC6-56AF-58D4-B5D4EC008518}"/>
              </a:ext>
            </a:extLst>
          </p:cNvPr>
          <p:cNvSpPr txBox="1"/>
          <p:nvPr/>
        </p:nvSpPr>
        <p:spPr bwMode="auto">
          <a:xfrm>
            <a:off x="744078" y="4350081"/>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a:t>
            </a:r>
          </a:p>
        </p:txBody>
      </p:sp>
      <p:sp>
        <p:nvSpPr>
          <p:cNvPr id="9" name="CaixaDeTexto 8">
            <a:extLst>
              <a:ext uri="{FF2B5EF4-FFF2-40B4-BE49-F238E27FC236}">
                <a16:creationId xmlns:a16="http://schemas.microsoft.com/office/drawing/2014/main" id="{5F788ED8-25EE-D08A-B522-C3634E27D759}"/>
              </a:ext>
            </a:extLst>
          </p:cNvPr>
          <p:cNvSpPr txBox="1"/>
          <p:nvPr/>
        </p:nvSpPr>
        <p:spPr bwMode="auto">
          <a:xfrm>
            <a:off x="4150083" y="4350081"/>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a:t>
            </a:r>
          </a:p>
        </p:txBody>
      </p:sp>
      <p:sp>
        <p:nvSpPr>
          <p:cNvPr id="10" name="CaixaDeTexto 9">
            <a:extLst>
              <a:ext uri="{FF2B5EF4-FFF2-40B4-BE49-F238E27FC236}">
                <a16:creationId xmlns:a16="http://schemas.microsoft.com/office/drawing/2014/main" id="{07C0C7F2-2B7A-0800-3509-4CC027A90F67}"/>
              </a:ext>
            </a:extLst>
          </p:cNvPr>
          <p:cNvSpPr txBox="1"/>
          <p:nvPr/>
        </p:nvSpPr>
        <p:spPr bwMode="auto">
          <a:xfrm>
            <a:off x="2534748" y="4350081"/>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0</a:t>
            </a:r>
          </a:p>
        </p:txBody>
      </p:sp>
      <p:sp>
        <p:nvSpPr>
          <p:cNvPr id="11" name="CaixaDeTexto 10">
            <a:extLst>
              <a:ext uri="{FF2B5EF4-FFF2-40B4-BE49-F238E27FC236}">
                <a16:creationId xmlns:a16="http://schemas.microsoft.com/office/drawing/2014/main" id="{F2ADB7A7-EA42-E23C-4ACD-A80B625C67D8}"/>
              </a:ext>
            </a:extLst>
          </p:cNvPr>
          <p:cNvSpPr txBox="1"/>
          <p:nvPr/>
        </p:nvSpPr>
        <p:spPr bwMode="auto">
          <a:xfrm>
            <a:off x="5940751" y="4350081"/>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a:t>
            </a:r>
          </a:p>
        </p:txBody>
      </p:sp>
      <p:cxnSp>
        <p:nvCxnSpPr>
          <p:cNvPr id="13" name="Conector reto 12">
            <a:extLst>
              <a:ext uri="{FF2B5EF4-FFF2-40B4-BE49-F238E27FC236}">
                <a16:creationId xmlns:a16="http://schemas.microsoft.com/office/drawing/2014/main" id="{C20A89BF-97E2-E104-A171-CA14D2053FCC}"/>
              </a:ext>
            </a:extLst>
          </p:cNvPr>
          <p:cNvCxnSpPr>
            <a:cxnSpLocks/>
          </p:cNvCxnSpPr>
          <p:nvPr/>
        </p:nvCxnSpPr>
        <p:spPr bwMode="auto">
          <a:xfrm>
            <a:off x="460825" y="5719470"/>
            <a:ext cx="7200000" cy="0"/>
          </a:xfrm>
          <a:prstGeom prst="line">
            <a:avLst/>
          </a:prstGeom>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1764FDC9-5B1D-00CA-FE84-84A84E39037F}"/>
              </a:ext>
            </a:extLst>
          </p:cNvPr>
          <p:cNvSpPr txBox="1"/>
          <p:nvPr/>
        </p:nvSpPr>
        <p:spPr bwMode="auto">
          <a:xfrm>
            <a:off x="744078" y="5068082"/>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r>
              <a:rPr lang="pt-BR" sz="3200" baseline="30000" dirty="0">
                <a:latin typeface="Aptos Mono" panose="020F0502020204030204" pitchFamily="49" charset="0"/>
              </a:rPr>
              <a:t>3</a:t>
            </a:r>
          </a:p>
        </p:txBody>
      </p:sp>
      <p:sp>
        <p:nvSpPr>
          <p:cNvPr id="15" name="CaixaDeTexto 14">
            <a:extLst>
              <a:ext uri="{FF2B5EF4-FFF2-40B4-BE49-F238E27FC236}">
                <a16:creationId xmlns:a16="http://schemas.microsoft.com/office/drawing/2014/main" id="{57765034-036B-29D9-7779-A871783EECCF}"/>
              </a:ext>
            </a:extLst>
          </p:cNvPr>
          <p:cNvSpPr txBox="1"/>
          <p:nvPr/>
        </p:nvSpPr>
        <p:spPr bwMode="auto">
          <a:xfrm>
            <a:off x="4150083" y="5068082"/>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r>
              <a:rPr lang="pt-BR" sz="3200" baseline="30000" dirty="0">
                <a:latin typeface="Aptos Mono" panose="020F0502020204030204" pitchFamily="49" charset="0"/>
              </a:rPr>
              <a:t>1</a:t>
            </a:r>
          </a:p>
        </p:txBody>
      </p:sp>
      <p:sp>
        <p:nvSpPr>
          <p:cNvPr id="16" name="CaixaDeTexto 15">
            <a:extLst>
              <a:ext uri="{FF2B5EF4-FFF2-40B4-BE49-F238E27FC236}">
                <a16:creationId xmlns:a16="http://schemas.microsoft.com/office/drawing/2014/main" id="{9E9B92A5-8651-45A3-31AC-26724A4B8F7A}"/>
              </a:ext>
            </a:extLst>
          </p:cNvPr>
          <p:cNvSpPr txBox="1"/>
          <p:nvPr/>
        </p:nvSpPr>
        <p:spPr bwMode="auto">
          <a:xfrm>
            <a:off x="2534748" y="5068082"/>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r>
              <a:rPr lang="pt-BR" sz="3200" baseline="30000" dirty="0">
                <a:latin typeface="Aptos Mono" panose="020F0502020204030204" pitchFamily="49" charset="0"/>
              </a:rPr>
              <a:t>2</a:t>
            </a:r>
          </a:p>
        </p:txBody>
      </p:sp>
      <p:sp>
        <p:nvSpPr>
          <p:cNvPr id="17" name="CaixaDeTexto 16">
            <a:extLst>
              <a:ext uri="{FF2B5EF4-FFF2-40B4-BE49-F238E27FC236}">
                <a16:creationId xmlns:a16="http://schemas.microsoft.com/office/drawing/2014/main" id="{4CA4B151-3EE3-F07E-7475-879DB80B5F44}"/>
              </a:ext>
            </a:extLst>
          </p:cNvPr>
          <p:cNvSpPr txBox="1"/>
          <p:nvPr/>
        </p:nvSpPr>
        <p:spPr bwMode="auto">
          <a:xfrm>
            <a:off x="5940751" y="5068082"/>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r>
              <a:rPr lang="pt-BR" sz="3200" baseline="30000" dirty="0">
                <a:latin typeface="Aptos Mono" panose="020F0502020204030204" pitchFamily="49" charset="0"/>
              </a:rPr>
              <a:t>0</a:t>
            </a:r>
          </a:p>
        </p:txBody>
      </p:sp>
      <p:cxnSp>
        <p:nvCxnSpPr>
          <p:cNvPr id="20" name="Conector reto 19">
            <a:extLst>
              <a:ext uri="{FF2B5EF4-FFF2-40B4-BE49-F238E27FC236}">
                <a16:creationId xmlns:a16="http://schemas.microsoft.com/office/drawing/2014/main" id="{B4407C97-A375-C447-2B67-821171A97CE7}"/>
              </a:ext>
            </a:extLst>
          </p:cNvPr>
          <p:cNvCxnSpPr>
            <a:cxnSpLocks/>
          </p:cNvCxnSpPr>
          <p:nvPr/>
        </p:nvCxnSpPr>
        <p:spPr bwMode="auto">
          <a:xfrm>
            <a:off x="460825" y="6437471"/>
            <a:ext cx="7200000" cy="0"/>
          </a:xfrm>
          <a:prstGeom prst="line">
            <a:avLst/>
          </a:prstGeom>
        </p:spPr>
        <p:style>
          <a:lnRef idx="1">
            <a:schemeClr val="dk1"/>
          </a:lnRef>
          <a:fillRef idx="0">
            <a:schemeClr val="dk1"/>
          </a:fillRef>
          <a:effectRef idx="0">
            <a:schemeClr val="dk1"/>
          </a:effectRef>
          <a:fontRef idx="minor">
            <a:schemeClr val="tx1"/>
          </a:fontRef>
        </p:style>
      </p:cxnSp>
      <p:sp>
        <p:nvSpPr>
          <p:cNvPr id="21" name="CaixaDeTexto 20">
            <a:extLst>
              <a:ext uri="{FF2B5EF4-FFF2-40B4-BE49-F238E27FC236}">
                <a16:creationId xmlns:a16="http://schemas.microsoft.com/office/drawing/2014/main" id="{3367A86D-44D8-2E92-2B77-0435F3519352}"/>
              </a:ext>
            </a:extLst>
          </p:cNvPr>
          <p:cNvSpPr txBox="1"/>
          <p:nvPr/>
        </p:nvSpPr>
        <p:spPr bwMode="auto">
          <a:xfrm>
            <a:off x="744078" y="5786083"/>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1</a:t>
            </a:r>
            <a:r>
              <a:rPr lang="pt-BR" sz="3200" dirty="0">
                <a:latin typeface="Aptos Mono" panose="020F0502020204030204" pitchFamily="49" charset="0"/>
              </a:rPr>
              <a:t> x 8</a:t>
            </a:r>
            <a:endParaRPr lang="pt-BR" sz="3200" baseline="30000" dirty="0">
              <a:latin typeface="Aptos Mono" panose="020F0502020204030204" pitchFamily="49" charset="0"/>
            </a:endParaRPr>
          </a:p>
        </p:txBody>
      </p:sp>
      <p:sp>
        <p:nvSpPr>
          <p:cNvPr id="22" name="CaixaDeTexto 21">
            <a:extLst>
              <a:ext uri="{FF2B5EF4-FFF2-40B4-BE49-F238E27FC236}">
                <a16:creationId xmlns:a16="http://schemas.microsoft.com/office/drawing/2014/main" id="{EC2A8CFC-07AB-EFCB-78FE-C15EA14F2515}"/>
              </a:ext>
            </a:extLst>
          </p:cNvPr>
          <p:cNvSpPr txBox="1"/>
          <p:nvPr/>
        </p:nvSpPr>
        <p:spPr bwMode="auto">
          <a:xfrm>
            <a:off x="4150083" y="5786083"/>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1</a:t>
            </a:r>
            <a:r>
              <a:rPr lang="pt-BR" sz="3200" dirty="0">
                <a:latin typeface="Aptos Mono" panose="020F0502020204030204" pitchFamily="49" charset="0"/>
              </a:rPr>
              <a:t> x 2</a:t>
            </a:r>
            <a:endParaRPr lang="pt-BR" sz="3200" baseline="30000" dirty="0">
              <a:latin typeface="Aptos Mono" panose="020F0502020204030204" pitchFamily="49" charset="0"/>
            </a:endParaRPr>
          </a:p>
        </p:txBody>
      </p:sp>
      <p:sp>
        <p:nvSpPr>
          <p:cNvPr id="23" name="CaixaDeTexto 22">
            <a:extLst>
              <a:ext uri="{FF2B5EF4-FFF2-40B4-BE49-F238E27FC236}">
                <a16:creationId xmlns:a16="http://schemas.microsoft.com/office/drawing/2014/main" id="{A275E2B1-4901-B94B-FD58-6BF19D076C95}"/>
              </a:ext>
            </a:extLst>
          </p:cNvPr>
          <p:cNvSpPr txBox="1"/>
          <p:nvPr/>
        </p:nvSpPr>
        <p:spPr bwMode="auto">
          <a:xfrm>
            <a:off x="2534748" y="5786083"/>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0</a:t>
            </a:r>
            <a:r>
              <a:rPr lang="pt-BR" sz="3200" dirty="0">
                <a:latin typeface="Aptos Mono" panose="020F0502020204030204" pitchFamily="49" charset="0"/>
              </a:rPr>
              <a:t> x 4</a:t>
            </a:r>
            <a:endParaRPr lang="pt-BR" sz="3200" baseline="30000" dirty="0">
              <a:latin typeface="Aptos Mono" panose="020F0502020204030204" pitchFamily="49" charset="0"/>
            </a:endParaRPr>
          </a:p>
        </p:txBody>
      </p:sp>
      <p:sp>
        <p:nvSpPr>
          <p:cNvPr id="24" name="CaixaDeTexto 23">
            <a:extLst>
              <a:ext uri="{FF2B5EF4-FFF2-40B4-BE49-F238E27FC236}">
                <a16:creationId xmlns:a16="http://schemas.microsoft.com/office/drawing/2014/main" id="{B4276FC2-FD90-C627-A835-A03ED7F37BB8}"/>
              </a:ext>
            </a:extLst>
          </p:cNvPr>
          <p:cNvSpPr txBox="1"/>
          <p:nvPr/>
        </p:nvSpPr>
        <p:spPr bwMode="auto">
          <a:xfrm>
            <a:off x="5940751" y="5786083"/>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1</a:t>
            </a:r>
            <a:r>
              <a:rPr lang="pt-BR" sz="3200" dirty="0">
                <a:latin typeface="Aptos Mono" panose="020F0502020204030204" pitchFamily="49" charset="0"/>
              </a:rPr>
              <a:t> x 1</a:t>
            </a:r>
            <a:endParaRPr lang="pt-BR" sz="3200" baseline="30000" dirty="0">
              <a:latin typeface="Aptos Mono" panose="020F0502020204030204" pitchFamily="49" charset="0"/>
            </a:endParaRPr>
          </a:p>
        </p:txBody>
      </p:sp>
      <p:cxnSp>
        <p:nvCxnSpPr>
          <p:cNvPr id="25" name="Conector reto 24">
            <a:extLst>
              <a:ext uri="{FF2B5EF4-FFF2-40B4-BE49-F238E27FC236}">
                <a16:creationId xmlns:a16="http://schemas.microsoft.com/office/drawing/2014/main" id="{AD67E50C-890E-4B59-DFD3-D7F517F31EC3}"/>
              </a:ext>
            </a:extLst>
          </p:cNvPr>
          <p:cNvCxnSpPr>
            <a:cxnSpLocks/>
          </p:cNvCxnSpPr>
          <p:nvPr/>
        </p:nvCxnSpPr>
        <p:spPr bwMode="auto">
          <a:xfrm>
            <a:off x="459238" y="7155472"/>
            <a:ext cx="7200000" cy="0"/>
          </a:xfrm>
          <a:prstGeom prst="line">
            <a:avLst/>
          </a:prstGeom>
        </p:spPr>
        <p:style>
          <a:lnRef idx="1">
            <a:schemeClr val="dk1"/>
          </a:lnRef>
          <a:fillRef idx="0">
            <a:schemeClr val="dk1"/>
          </a:fillRef>
          <a:effectRef idx="0">
            <a:schemeClr val="dk1"/>
          </a:effectRef>
          <a:fontRef idx="minor">
            <a:schemeClr val="tx1"/>
          </a:fontRef>
        </p:style>
      </p:cxnSp>
      <p:sp>
        <p:nvSpPr>
          <p:cNvPr id="26" name="CaixaDeTexto 25">
            <a:extLst>
              <a:ext uri="{FF2B5EF4-FFF2-40B4-BE49-F238E27FC236}">
                <a16:creationId xmlns:a16="http://schemas.microsoft.com/office/drawing/2014/main" id="{A444F559-5549-77C1-B55D-311F9C094348}"/>
              </a:ext>
            </a:extLst>
          </p:cNvPr>
          <p:cNvSpPr txBox="1"/>
          <p:nvPr/>
        </p:nvSpPr>
        <p:spPr bwMode="auto">
          <a:xfrm>
            <a:off x="744078"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8</a:t>
            </a:r>
            <a:endParaRPr lang="pt-BR" sz="3200" baseline="30000" dirty="0">
              <a:latin typeface="Aptos Mono" panose="020F0502020204030204" pitchFamily="49" charset="0"/>
            </a:endParaRPr>
          </a:p>
        </p:txBody>
      </p:sp>
      <p:sp>
        <p:nvSpPr>
          <p:cNvPr id="27" name="CaixaDeTexto 26">
            <a:extLst>
              <a:ext uri="{FF2B5EF4-FFF2-40B4-BE49-F238E27FC236}">
                <a16:creationId xmlns:a16="http://schemas.microsoft.com/office/drawing/2014/main" id="{67F94347-A12D-47DB-0612-40B9451CB6E2}"/>
              </a:ext>
            </a:extLst>
          </p:cNvPr>
          <p:cNvSpPr txBox="1"/>
          <p:nvPr/>
        </p:nvSpPr>
        <p:spPr bwMode="auto">
          <a:xfrm>
            <a:off x="4150083"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28" name="CaixaDeTexto 27">
            <a:extLst>
              <a:ext uri="{FF2B5EF4-FFF2-40B4-BE49-F238E27FC236}">
                <a16:creationId xmlns:a16="http://schemas.microsoft.com/office/drawing/2014/main" id="{38C66E80-D065-988D-3B05-F90C9187F1D5}"/>
              </a:ext>
            </a:extLst>
          </p:cNvPr>
          <p:cNvSpPr txBox="1"/>
          <p:nvPr/>
        </p:nvSpPr>
        <p:spPr bwMode="auto">
          <a:xfrm>
            <a:off x="2534748"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0</a:t>
            </a:r>
            <a:endParaRPr lang="pt-BR" sz="3200" baseline="30000" dirty="0">
              <a:latin typeface="Aptos Mono" panose="020F0502020204030204" pitchFamily="49" charset="0"/>
            </a:endParaRPr>
          </a:p>
        </p:txBody>
      </p:sp>
      <p:sp>
        <p:nvSpPr>
          <p:cNvPr id="29" name="CaixaDeTexto 28">
            <a:extLst>
              <a:ext uri="{FF2B5EF4-FFF2-40B4-BE49-F238E27FC236}">
                <a16:creationId xmlns:a16="http://schemas.microsoft.com/office/drawing/2014/main" id="{B749D0D1-09F8-C2EE-73C8-6EF9E7DFE66A}"/>
              </a:ext>
            </a:extLst>
          </p:cNvPr>
          <p:cNvSpPr txBox="1"/>
          <p:nvPr/>
        </p:nvSpPr>
        <p:spPr bwMode="auto">
          <a:xfrm>
            <a:off x="5940751"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1</a:t>
            </a:r>
            <a:endParaRPr lang="pt-BR" sz="3200" baseline="30000" dirty="0">
              <a:latin typeface="Aptos Mono" panose="020F0502020204030204" pitchFamily="49" charset="0"/>
            </a:endParaRPr>
          </a:p>
        </p:txBody>
      </p:sp>
      <p:sp>
        <p:nvSpPr>
          <p:cNvPr id="33" name="CaixaDeTexto 32">
            <a:extLst>
              <a:ext uri="{FF2B5EF4-FFF2-40B4-BE49-F238E27FC236}">
                <a16:creationId xmlns:a16="http://schemas.microsoft.com/office/drawing/2014/main" id="{CFE09CB2-3B31-C222-BD5F-F4CFF6B06C36}"/>
              </a:ext>
            </a:extLst>
          </p:cNvPr>
          <p:cNvSpPr txBox="1"/>
          <p:nvPr/>
        </p:nvSpPr>
        <p:spPr bwMode="auto">
          <a:xfrm>
            <a:off x="3339238" y="7222083"/>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11</a:t>
            </a:r>
            <a:endParaRPr lang="pt-BR" sz="3200" b="1" baseline="30000" dirty="0">
              <a:solidFill>
                <a:srgbClr val="00B050"/>
              </a:solidFill>
              <a:latin typeface="Aptos Mono" panose="020F0502020204030204" pitchFamily="49" charset="0"/>
            </a:endParaRPr>
          </a:p>
        </p:txBody>
      </p:sp>
      <p:sp>
        <p:nvSpPr>
          <p:cNvPr id="37" name="Sinal de Adição 36">
            <a:extLst>
              <a:ext uri="{FF2B5EF4-FFF2-40B4-BE49-F238E27FC236}">
                <a16:creationId xmlns:a16="http://schemas.microsoft.com/office/drawing/2014/main" id="{92CE493D-7364-D183-289C-E33F35FE3742}"/>
              </a:ext>
            </a:extLst>
          </p:cNvPr>
          <p:cNvSpPr/>
          <p:nvPr/>
        </p:nvSpPr>
        <p:spPr>
          <a:xfrm>
            <a:off x="3920006" y="6656860"/>
            <a:ext cx="288000" cy="288000"/>
          </a:xfrm>
          <a:prstGeom prst="mathPl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inal de Adição 37">
            <a:extLst>
              <a:ext uri="{FF2B5EF4-FFF2-40B4-BE49-F238E27FC236}">
                <a16:creationId xmlns:a16="http://schemas.microsoft.com/office/drawing/2014/main" id="{92378EA6-A1A3-760E-8025-34A5B35568E1}"/>
              </a:ext>
            </a:extLst>
          </p:cNvPr>
          <p:cNvSpPr/>
          <p:nvPr/>
        </p:nvSpPr>
        <p:spPr bwMode="auto">
          <a:xfrm>
            <a:off x="2210645" y="6650335"/>
            <a:ext cx="288000" cy="288000"/>
          </a:xfrm>
          <a:prstGeom prst="mathPl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Sinal de Adição 38">
            <a:extLst>
              <a:ext uri="{FF2B5EF4-FFF2-40B4-BE49-F238E27FC236}">
                <a16:creationId xmlns:a16="http://schemas.microsoft.com/office/drawing/2014/main" id="{764CF9BD-B885-F43B-ACF6-B0CD2F7F25D2}"/>
              </a:ext>
            </a:extLst>
          </p:cNvPr>
          <p:cNvSpPr/>
          <p:nvPr/>
        </p:nvSpPr>
        <p:spPr bwMode="auto">
          <a:xfrm>
            <a:off x="5626887" y="6662724"/>
            <a:ext cx="288000" cy="288000"/>
          </a:xfrm>
          <a:prstGeom prst="mathPl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Sinal de Multiplicação 39">
            <a:extLst>
              <a:ext uri="{FF2B5EF4-FFF2-40B4-BE49-F238E27FC236}">
                <a16:creationId xmlns:a16="http://schemas.microsoft.com/office/drawing/2014/main" id="{53829FC9-DC4B-3C19-81DF-5C2CC745CD32}"/>
              </a:ext>
            </a:extLst>
          </p:cNvPr>
          <p:cNvSpPr/>
          <p:nvPr/>
        </p:nvSpPr>
        <p:spPr>
          <a:xfrm>
            <a:off x="1320078" y="4857468"/>
            <a:ext cx="288000" cy="288000"/>
          </a:xfrm>
          <a:prstGeom prst="mathMultiply">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Sinal de Multiplicação 40">
            <a:extLst>
              <a:ext uri="{FF2B5EF4-FFF2-40B4-BE49-F238E27FC236}">
                <a16:creationId xmlns:a16="http://schemas.microsoft.com/office/drawing/2014/main" id="{8D9640F8-24F1-5F71-7486-678F601880CE}"/>
              </a:ext>
            </a:extLst>
          </p:cNvPr>
          <p:cNvSpPr/>
          <p:nvPr/>
        </p:nvSpPr>
        <p:spPr bwMode="auto">
          <a:xfrm>
            <a:off x="3110749" y="4857468"/>
            <a:ext cx="288000" cy="288000"/>
          </a:xfrm>
          <a:prstGeom prst="mathMultiply">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Sinal de Multiplicação 41">
            <a:extLst>
              <a:ext uri="{FF2B5EF4-FFF2-40B4-BE49-F238E27FC236}">
                <a16:creationId xmlns:a16="http://schemas.microsoft.com/office/drawing/2014/main" id="{8ADD3E64-6D9A-1244-31D1-47AA2756F04F}"/>
              </a:ext>
            </a:extLst>
          </p:cNvPr>
          <p:cNvSpPr/>
          <p:nvPr/>
        </p:nvSpPr>
        <p:spPr bwMode="auto">
          <a:xfrm>
            <a:off x="4719734" y="4857468"/>
            <a:ext cx="288000" cy="288000"/>
          </a:xfrm>
          <a:prstGeom prst="mathMultiply">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Sinal de Multiplicação 42">
            <a:extLst>
              <a:ext uri="{FF2B5EF4-FFF2-40B4-BE49-F238E27FC236}">
                <a16:creationId xmlns:a16="http://schemas.microsoft.com/office/drawing/2014/main" id="{88E44957-6D96-C973-16D8-E37E0DA4F6B2}"/>
              </a:ext>
            </a:extLst>
          </p:cNvPr>
          <p:cNvSpPr/>
          <p:nvPr/>
        </p:nvSpPr>
        <p:spPr bwMode="auto">
          <a:xfrm>
            <a:off x="6511985" y="4861856"/>
            <a:ext cx="288000" cy="288000"/>
          </a:xfrm>
          <a:prstGeom prst="mathMultiply">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Igual a 43">
            <a:extLst>
              <a:ext uri="{FF2B5EF4-FFF2-40B4-BE49-F238E27FC236}">
                <a16:creationId xmlns:a16="http://schemas.microsoft.com/office/drawing/2014/main" id="{B35EDD22-5150-6B0C-2D2D-6FDAB7BC663B}"/>
              </a:ext>
            </a:extLst>
          </p:cNvPr>
          <p:cNvSpPr/>
          <p:nvPr/>
        </p:nvSpPr>
        <p:spPr bwMode="auto">
          <a:xfrm>
            <a:off x="1326044" y="5573220"/>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5" name="Igual a 44">
            <a:extLst>
              <a:ext uri="{FF2B5EF4-FFF2-40B4-BE49-F238E27FC236}">
                <a16:creationId xmlns:a16="http://schemas.microsoft.com/office/drawing/2014/main" id="{EE54B566-4643-18DD-4F9A-56BB26D2E6B7}"/>
              </a:ext>
            </a:extLst>
          </p:cNvPr>
          <p:cNvSpPr/>
          <p:nvPr/>
        </p:nvSpPr>
        <p:spPr bwMode="auto">
          <a:xfrm>
            <a:off x="3110749" y="5573220"/>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6" name="Igual a 45">
            <a:extLst>
              <a:ext uri="{FF2B5EF4-FFF2-40B4-BE49-F238E27FC236}">
                <a16:creationId xmlns:a16="http://schemas.microsoft.com/office/drawing/2014/main" id="{6AA687FE-3E3C-8475-01EF-F9CD00FEEE0F}"/>
              </a:ext>
            </a:extLst>
          </p:cNvPr>
          <p:cNvSpPr/>
          <p:nvPr/>
        </p:nvSpPr>
        <p:spPr bwMode="auto">
          <a:xfrm>
            <a:off x="4724502" y="5573220"/>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7" name="Igual a 46">
            <a:extLst>
              <a:ext uri="{FF2B5EF4-FFF2-40B4-BE49-F238E27FC236}">
                <a16:creationId xmlns:a16="http://schemas.microsoft.com/office/drawing/2014/main" id="{5667E2E2-4788-3A9B-E747-3DCE5363A035}"/>
              </a:ext>
            </a:extLst>
          </p:cNvPr>
          <p:cNvSpPr/>
          <p:nvPr/>
        </p:nvSpPr>
        <p:spPr bwMode="auto">
          <a:xfrm>
            <a:off x="6505251" y="5567335"/>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8" name="Igual a 47">
            <a:extLst>
              <a:ext uri="{FF2B5EF4-FFF2-40B4-BE49-F238E27FC236}">
                <a16:creationId xmlns:a16="http://schemas.microsoft.com/office/drawing/2014/main" id="{95ADA978-E081-E126-41F0-DAF308C7B1C3}"/>
              </a:ext>
            </a:extLst>
          </p:cNvPr>
          <p:cNvSpPr/>
          <p:nvPr/>
        </p:nvSpPr>
        <p:spPr bwMode="auto">
          <a:xfrm>
            <a:off x="1363117" y="6287606"/>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9" name="Igual a 48">
            <a:extLst>
              <a:ext uri="{FF2B5EF4-FFF2-40B4-BE49-F238E27FC236}">
                <a16:creationId xmlns:a16="http://schemas.microsoft.com/office/drawing/2014/main" id="{5C93F6A4-EBE7-8133-FB4D-C8A25FBF13F0}"/>
              </a:ext>
            </a:extLst>
          </p:cNvPr>
          <p:cNvSpPr/>
          <p:nvPr/>
        </p:nvSpPr>
        <p:spPr bwMode="auto">
          <a:xfrm>
            <a:off x="3151815" y="6287606"/>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0" name="Igual a 49">
            <a:extLst>
              <a:ext uri="{FF2B5EF4-FFF2-40B4-BE49-F238E27FC236}">
                <a16:creationId xmlns:a16="http://schemas.microsoft.com/office/drawing/2014/main" id="{26307F38-B972-FF8B-500B-FBD1EF02B5B3}"/>
              </a:ext>
            </a:extLst>
          </p:cNvPr>
          <p:cNvSpPr/>
          <p:nvPr/>
        </p:nvSpPr>
        <p:spPr bwMode="auto">
          <a:xfrm>
            <a:off x="4719734" y="6283827"/>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1" name="Igual a 50">
            <a:extLst>
              <a:ext uri="{FF2B5EF4-FFF2-40B4-BE49-F238E27FC236}">
                <a16:creationId xmlns:a16="http://schemas.microsoft.com/office/drawing/2014/main" id="{A7EC0F2B-020B-B942-FA72-A4DD731DDD34}"/>
              </a:ext>
            </a:extLst>
          </p:cNvPr>
          <p:cNvSpPr/>
          <p:nvPr/>
        </p:nvSpPr>
        <p:spPr bwMode="auto">
          <a:xfrm>
            <a:off x="6505251" y="6309740"/>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63218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2985433"/>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Decimal para Binário</a:t>
            </a: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Para converter um número decimal em binário, dividimos o número por 2 e anotamos o resto. Continuamos dividindo o quociente por 2 até que ele seja 0. O número binário será o conjunto dos restos lidos de baixo para cima.</a:t>
            </a:r>
            <a:endParaRPr lang="pt-BR" dirty="0">
              <a:solidFill>
                <a:srgbClr val="C00000"/>
              </a:solidFill>
              <a:latin typeface="Arial Rounded MT Bold" panose="020F0704030504030204" pitchFamily="34" charset="0"/>
            </a:endParaRPr>
          </a:p>
          <a:p>
            <a:pPr algn="just">
              <a:spcAft>
                <a:spcPts val="600"/>
              </a:spcAft>
              <a:defRPr/>
            </a:pPr>
            <a:endParaRPr lang="pt-BR"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Exemplo: Converter 11 em binário</a:t>
            </a:r>
          </a:p>
        </p:txBody>
      </p:sp>
      <p:sp>
        <p:nvSpPr>
          <p:cNvPr id="13" name="Retângulo: Cantos Arredondados 12">
            <a:extLst>
              <a:ext uri="{FF2B5EF4-FFF2-40B4-BE49-F238E27FC236}">
                <a16:creationId xmlns:a16="http://schemas.microsoft.com/office/drawing/2014/main" id="{C0AEA687-104D-E164-6B46-7E86C50E9AFE}"/>
              </a:ext>
            </a:extLst>
          </p:cNvPr>
          <p:cNvSpPr/>
          <p:nvPr/>
        </p:nvSpPr>
        <p:spPr bwMode="auto">
          <a:xfrm>
            <a:off x="459238" y="4267200"/>
            <a:ext cx="7200000" cy="3614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4" name="Conector reto 13">
            <a:extLst>
              <a:ext uri="{FF2B5EF4-FFF2-40B4-BE49-F238E27FC236}">
                <a16:creationId xmlns:a16="http://schemas.microsoft.com/office/drawing/2014/main" id="{E4F3392B-2CBC-1EC5-C585-39C6793E74B3}"/>
              </a:ext>
            </a:extLst>
          </p:cNvPr>
          <p:cNvCxnSpPr>
            <a:cxnSpLocks/>
          </p:cNvCxnSpPr>
          <p:nvPr/>
        </p:nvCxnSpPr>
        <p:spPr bwMode="auto">
          <a:xfrm>
            <a:off x="459238" y="5001469"/>
            <a:ext cx="7200000" cy="0"/>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to 14">
            <a:extLst>
              <a:ext uri="{FF2B5EF4-FFF2-40B4-BE49-F238E27FC236}">
                <a16:creationId xmlns:a16="http://schemas.microsoft.com/office/drawing/2014/main" id="{230BFB32-9563-569B-9694-968688DD5ACA}"/>
              </a:ext>
            </a:extLst>
          </p:cNvPr>
          <p:cNvCxnSpPr>
            <a:cxnSpLocks/>
            <a:stCxn id="13" idx="0"/>
            <a:endCxn id="13" idx="2"/>
          </p:cNvCxnSpPr>
          <p:nvPr/>
        </p:nvCxnSpPr>
        <p:spPr bwMode="auto">
          <a:xfrm>
            <a:off x="4059238" y="4267200"/>
            <a:ext cx="0" cy="3614057"/>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to 15">
            <a:extLst>
              <a:ext uri="{FF2B5EF4-FFF2-40B4-BE49-F238E27FC236}">
                <a16:creationId xmlns:a16="http://schemas.microsoft.com/office/drawing/2014/main" id="{8A04109E-C3A3-AEFF-749A-76F6E32F6BAB}"/>
              </a:ext>
            </a:extLst>
          </p:cNvPr>
          <p:cNvCxnSpPr>
            <a:cxnSpLocks/>
          </p:cNvCxnSpPr>
          <p:nvPr/>
        </p:nvCxnSpPr>
        <p:spPr bwMode="auto">
          <a:xfrm>
            <a:off x="5765418" y="4267200"/>
            <a:ext cx="0" cy="3614057"/>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D864806A-59B7-41D1-AC70-00601CB40977}"/>
              </a:ext>
            </a:extLst>
          </p:cNvPr>
          <p:cNvCxnSpPr>
            <a:cxnSpLocks/>
          </p:cNvCxnSpPr>
          <p:nvPr/>
        </p:nvCxnSpPr>
        <p:spPr bwMode="auto">
          <a:xfrm>
            <a:off x="2359413" y="4267199"/>
            <a:ext cx="0" cy="3614058"/>
          </a:xfrm>
          <a:prstGeom prst="line">
            <a:avLst/>
          </a:prstGeom>
        </p:spPr>
        <p:style>
          <a:lnRef idx="1">
            <a:schemeClr val="dk1"/>
          </a:lnRef>
          <a:fillRef idx="0">
            <a:schemeClr val="dk1"/>
          </a:fillRef>
          <a:effectRef idx="0">
            <a:schemeClr val="dk1"/>
          </a:effectRef>
          <a:fontRef idx="minor">
            <a:schemeClr val="tx1"/>
          </a:fontRef>
        </p:style>
      </p:cxnSp>
      <p:sp>
        <p:nvSpPr>
          <p:cNvPr id="18" name="CaixaDeTexto 17">
            <a:extLst>
              <a:ext uri="{FF2B5EF4-FFF2-40B4-BE49-F238E27FC236}">
                <a16:creationId xmlns:a16="http://schemas.microsoft.com/office/drawing/2014/main" id="{BB09C70D-66A1-E778-69F0-4F94552D4603}"/>
              </a:ext>
            </a:extLst>
          </p:cNvPr>
          <p:cNvSpPr txBox="1"/>
          <p:nvPr/>
        </p:nvSpPr>
        <p:spPr bwMode="auto">
          <a:xfrm>
            <a:off x="744078" y="4350081"/>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 </a:t>
            </a:r>
          </a:p>
        </p:txBody>
      </p:sp>
      <p:sp>
        <p:nvSpPr>
          <p:cNvPr id="19" name="CaixaDeTexto 18">
            <a:extLst>
              <a:ext uri="{FF2B5EF4-FFF2-40B4-BE49-F238E27FC236}">
                <a16:creationId xmlns:a16="http://schemas.microsoft.com/office/drawing/2014/main" id="{0FFDAA93-A18B-0769-A51A-E706646998CF}"/>
              </a:ext>
            </a:extLst>
          </p:cNvPr>
          <p:cNvSpPr txBox="1"/>
          <p:nvPr/>
        </p:nvSpPr>
        <p:spPr bwMode="auto">
          <a:xfrm>
            <a:off x="4150083" y="4350081"/>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 </a:t>
            </a:r>
          </a:p>
        </p:txBody>
      </p:sp>
      <p:sp>
        <p:nvSpPr>
          <p:cNvPr id="20" name="CaixaDeTexto 19">
            <a:extLst>
              <a:ext uri="{FF2B5EF4-FFF2-40B4-BE49-F238E27FC236}">
                <a16:creationId xmlns:a16="http://schemas.microsoft.com/office/drawing/2014/main" id="{764994BA-9D56-6A6B-EFB1-270214F10117}"/>
              </a:ext>
            </a:extLst>
          </p:cNvPr>
          <p:cNvSpPr txBox="1"/>
          <p:nvPr/>
        </p:nvSpPr>
        <p:spPr bwMode="auto">
          <a:xfrm>
            <a:off x="2534748" y="4350081"/>
            <a:ext cx="1440000" cy="584775"/>
          </a:xfrm>
          <a:prstGeom prst="rect">
            <a:avLst/>
          </a:prstGeom>
          <a:noFill/>
          <a:ln>
            <a:noFill/>
          </a:ln>
        </p:spPr>
        <p:txBody>
          <a:bodyPr wrap="square" rtlCol="0">
            <a:spAutoFit/>
          </a:bodyPr>
          <a:lstStyle/>
          <a:p>
            <a:pPr algn="ctr"/>
            <a:r>
              <a:rPr lang="pt-BR" sz="3200" b="1" dirty="0">
                <a:latin typeface="Aptos Mono" panose="020F0502020204030204" pitchFamily="49" charset="0"/>
              </a:rPr>
              <a:t> </a:t>
            </a:r>
          </a:p>
        </p:txBody>
      </p:sp>
      <p:sp>
        <p:nvSpPr>
          <p:cNvPr id="21" name="CaixaDeTexto 20">
            <a:extLst>
              <a:ext uri="{FF2B5EF4-FFF2-40B4-BE49-F238E27FC236}">
                <a16:creationId xmlns:a16="http://schemas.microsoft.com/office/drawing/2014/main" id="{B650BC38-BEBE-81C0-2813-62A0A283A4A8}"/>
              </a:ext>
            </a:extLst>
          </p:cNvPr>
          <p:cNvSpPr txBox="1"/>
          <p:nvPr/>
        </p:nvSpPr>
        <p:spPr bwMode="auto">
          <a:xfrm>
            <a:off x="5935985" y="4478980"/>
            <a:ext cx="1440000" cy="338554"/>
          </a:xfrm>
          <a:prstGeom prst="rect">
            <a:avLst/>
          </a:prstGeom>
          <a:noFill/>
          <a:ln>
            <a:noFill/>
          </a:ln>
        </p:spPr>
        <p:txBody>
          <a:bodyPr wrap="square" rtlCol="0">
            <a:spAutoFit/>
          </a:bodyPr>
          <a:lstStyle/>
          <a:p>
            <a:pPr algn="ctr"/>
            <a:r>
              <a:rPr lang="pt-BR" sz="1600" b="1" dirty="0">
                <a:latin typeface="Aptos Mono" panose="020F0502020204030204" pitchFamily="49" charset="0"/>
              </a:rPr>
              <a:t>RESTO</a:t>
            </a:r>
          </a:p>
        </p:txBody>
      </p:sp>
      <p:cxnSp>
        <p:nvCxnSpPr>
          <p:cNvPr id="22" name="Conector reto 21">
            <a:extLst>
              <a:ext uri="{FF2B5EF4-FFF2-40B4-BE49-F238E27FC236}">
                <a16:creationId xmlns:a16="http://schemas.microsoft.com/office/drawing/2014/main" id="{0FB06C2F-4A05-5AD0-6421-6362F58D9D0E}"/>
              </a:ext>
            </a:extLst>
          </p:cNvPr>
          <p:cNvCxnSpPr>
            <a:cxnSpLocks/>
          </p:cNvCxnSpPr>
          <p:nvPr/>
        </p:nvCxnSpPr>
        <p:spPr bwMode="auto">
          <a:xfrm>
            <a:off x="460825" y="5719470"/>
            <a:ext cx="7200000" cy="0"/>
          </a:xfrm>
          <a:prstGeom prst="line">
            <a:avLst/>
          </a:prstGeom>
        </p:spPr>
        <p:style>
          <a:lnRef idx="1">
            <a:schemeClr val="dk1"/>
          </a:lnRef>
          <a:fillRef idx="0">
            <a:schemeClr val="dk1"/>
          </a:fillRef>
          <a:effectRef idx="0">
            <a:schemeClr val="dk1"/>
          </a:effectRef>
          <a:fontRef idx="minor">
            <a:schemeClr val="tx1"/>
          </a:fontRef>
        </p:style>
      </p:cxnSp>
      <p:sp>
        <p:nvSpPr>
          <p:cNvPr id="23" name="CaixaDeTexto 22">
            <a:extLst>
              <a:ext uri="{FF2B5EF4-FFF2-40B4-BE49-F238E27FC236}">
                <a16:creationId xmlns:a16="http://schemas.microsoft.com/office/drawing/2014/main" id="{89EDE452-D611-728D-6659-6E78378ACA97}"/>
              </a:ext>
            </a:extLst>
          </p:cNvPr>
          <p:cNvSpPr txBox="1"/>
          <p:nvPr/>
        </p:nvSpPr>
        <p:spPr bwMode="auto">
          <a:xfrm>
            <a:off x="744078" y="5068082"/>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11</a:t>
            </a:r>
            <a:endParaRPr lang="pt-BR" sz="3200" b="1" baseline="30000" dirty="0">
              <a:solidFill>
                <a:srgbClr val="00B050"/>
              </a:solidFill>
              <a:latin typeface="Aptos Mono" panose="020F0502020204030204" pitchFamily="49" charset="0"/>
            </a:endParaRPr>
          </a:p>
        </p:txBody>
      </p:sp>
      <p:sp>
        <p:nvSpPr>
          <p:cNvPr id="24" name="CaixaDeTexto 23">
            <a:extLst>
              <a:ext uri="{FF2B5EF4-FFF2-40B4-BE49-F238E27FC236}">
                <a16:creationId xmlns:a16="http://schemas.microsoft.com/office/drawing/2014/main" id="{F0994168-1CFA-8F0E-A310-6BC63B61F80A}"/>
              </a:ext>
            </a:extLst>
          </p:cNvPr>
          <p:cNvSpPr txBox="1"/>
          <p:nvPr/>
        </p:nvSpPr>
        <p:spPr bwMode="auto">
          <a:xfrm>
            <a:off x="4150083" y="5068082"/>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5</a:t>
            </a:r>
            <a:endParaRPr lang="pt-BR" sz="3200" baseline="30000" dirty="0">
              <a:latin typeface="Aptos Mono" panose="020F0502020204030204" pitchFamily="49" charset="0"/>
            </a:endParaRPr>
          </a:p>
        </p:txBody>
      </p:sp>
      <p:sp>
        <p:nvSpPr>
          <p:cNvPr id="25" name="CaixaDeTexto 24">
            <a:extLst>
              <a:ext uri="{FF2B5EF4-FFF2-40B4-BE49-F238E27FC236}">
                <a16:creationId xmlns:a16="http://schemas.microsoft.com/office/drawing/2014/main" id="{D1A7756B-4EDD-A09D-493F-F0AB5B7B97FE}"/>
              </a:ext>
            </a:extLst>
          </p:cNvPr>
          <p:cNvSpPr txBox="1"/>
          <p:nvPr/>
        </p:nvSpPr>
        <p:spPr bwMode="auto">
          <a:xfrm>
            <a:off x="2534748" y="5068082"/>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26" name="CaixaDeTexto 25">
            <a:extLst>
              <a:ext uri="{FF2B5EF4-FFF2-40B4-BE49-F238E27FC236}">
                <a16:creationId xmlns:a16="http://schemas.microsoft.com/office/drawing/2014/main" id="{6EF475D2-ACDA-F03B-0EC9-8CF33037681B}"/>
              </a:ext>
            </a:extLst>
          </p:cNvPr>
          <p:cNvSpPr txBox="1"/>
          <p:nvPr/>
        </p:nvSpPr>
        <p:spPr bwMode="auto">
          <a:xfrm>
            <a:off x="5940751" y="5068082"/>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a:t>
            </a:r>
            <a:endParaRPr lang="pt-BR" sz="3200" b="1" baseline="30000" dirty="0">
              <a:solidFill>
                <a:srgbClr val="00B050"/>
              </a:solidFill>
              <a:latin typeface="Aptos Mono" panose="020F0502020204030204" pitchFamily="49" charset="0"/>
            </a:endParaRPr>
          </a:p>
        </p:txBody>
      </p:sp>
      <p:cxnSp>
        <p:nvCxnSpPr>
          <p:cNvPr id="27" name="Conector reto 26">
            <a:extLst>
              <a:ext uri="{FF2B5EF4-FFF2-40B4-BE49-F238E27FC236}">
                <a16:creationId xmlns:a16="http://schemas.microsoft.com/office/drawing/2014/main" id="{B1B7B59A-8FE5-6A7C-D45B-A50145DE23CB}"/>
              </a:ext>
            </a:extLst>
          </p:cNvPr>
          <p:cNvCxnSpPr>
            <a:cxnSpLocks/>
          </p:cNvCxnSpPr>
          <p:nvPr/>
        </p:nvCxnSpPr>
        <p:spPr bwMode="auto">
          <a:xfrm>
            <a:off x="460825" y="6437471"/>
            <a:ext cx="7200000" cy="0"/>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6D98E866-A053-284E-17EB-122754C638D6}"/>
              </a:ext>
            </a:extLst>
          </p:cNvPr>
          <p:cNvSpPr txBox="1"/>
          <p:nvPr/>
        </p:nvSpPr>
        <p:spPr bwMode="auto">
          <a:xfrm>
            <a:off x="744078" y="5786083"/>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5</a:t>
            </a:r>
            <a:endParaRPr lang="pt-BR" sz="3200" baseline="30000" dirty="0">
              <a:latin typeface="Aptos Mono" panose="020F0502020204030204" pitchFamily="49" charset="0"/>
            </a:endParaRPr>
          </a:p>
        </p:txBody>
      </p:sp>
      <p:sp>
        <p:nvSpPr>
          <p:cNvPr id="29" name="CaixaDeTexto 28">
            <a:extLst>
              <a:ext uri="{FF2B5EF4-FFF2-40B4-BE49-F238E27FC236}">
                <a16:creationId xmlns:a16="http://schemas.microsoft.com/office/drawing/2014/main" id="{F5546D7B-8886-C43D-490E-E8EF4E5BA6ED}"/>
              </a:ext>
            </a:extLst>
          </p:cNvPr>
          <p:cNvSpPr txBox="1"/>
          <p:nvPr/>
        </p:nvSpPr>
        <p:spPr bwMode="auto">
          <a:xfrm>
            <a:off x="4150083" y="5786083"/>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30" name="CaixaDeTexto 29">
            <a:extLst>
              <a:ext uri="{FF2B5EF4-FFF2-40B4-BE49-F238E27FC236}">
                <a16:creationId xmlns:a16="http://schemas.microsoft.com/office/drawing/2014/main" id="{C9223846-007F-E4D0-8C78-B7143CE02275}"/>
              </a:ext>
            </a:extLst>
          </p:cNvPr>
          <p:cNvSpPr txBox="1"/>
          <p:nvPr/>
        </p:nvSpPr>
        <p:spPr bwMode="auto">
          <a:xfrm>
            <a:off x="2534748" y="5786083"/>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31" name="CaixaDeTexto 30">
            <a:extLst>
              <a:ext uri="{FF2B5EF4-FFF2-40B4-BE49-F238E27FC236}">
                <a16:creationId xmlns:a16="http://schemas.microsoft.com/office/drawing/2014/main" id="{9532A660-691D-019B-EC43-07E61114591C}"/>
              </a:ext>
            </a:extLst>
          </p:cNvPr>
          <p:cNvSpPr txBox="1"/>
          <p:nvPr/>
        </p:nvSpPr>
        <p:spPr bwMode="auto">
          <a:xfrm>
            <a:off x="5940751" y="5786083"/>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a:t>
            </a:r>
            <a:endParaRPr lang="pt-BR" sz="3200" b="1" baseline="30000" dirty="0">
              <a:solidFill>
                <a:srgbClr val="00B050"/>
              </a:solidFill>
              <a:latin typeface="Aptos Mono" panose="020F0502020204030204" pitchFamily="49" charset="0"/>
            </a:endParaRPr>
          </a:p>
        </p:txBody>
      </p:sp>
      <p:cxnSp>
        <p:nvCxnSpPr>
          <p:cNvPr id="32" name="Conector reto 31">
            <a:extLst>
              <a:ext uri="{FF2B5EF4-FFF2-40B4-BE49-F238E27FC236}">
                <a16:creationId xmlns:a16="http://schemas.microsoft.com/office/drawing/2014/main" id="{E29F462F-7205-7D4C-A2C0-E63B1A80E1B4}"/>
              </a:ext>
            </a:extLst>
          </p:cNvPr>
          <p:cNvCxnSpPr>
            <a:cxnSpLocks/>
          </p:cNvCxnSpPr>
          <p:nvPr/>
        </p:nvCxnSpPr>
        <p:spPr bwMode="auto">
          <a:xfrm>
            <a:off x="459238" y="7155472"/>
            <a:ext cx="7200000" cy="0"/>
          </a:xfrm>
          <a:prstGeom prst="line">
            <a:avLst/>
          </a:prstGeom>
        </p:spPr>
        <p:style>
          <a:lnRef idx="1">
            <a:schemeClr val="dk1"/>
          </a:lnRef>
          <a:fillRef idx="0">
            <a:schemeClr val="dk1"/>
          </a:fillRef>
          <a:effectRef idx="0">
            <a:schemeClr val="dk1"/>
          </a:effectRef>
          <a:fontRef idx="minor">
            <a:schemeClr val="tx1"/>
          </a:fontRef>
        </p:style>
      </p:cxnSp>
      <p:sp>
        <p:nvSpPr>
          <p:cNvPr id="33" name="CaixaDeTexto 32">
            <a:extLst>
              <a:ext uri="{FF2B5EF4-FFF2-40B4-BE49-F238E27FC236}">
                <a16:creationId xmlns:a16="http://schemas.microsoft.com/office/drawing/2014/main" id="{33367436-7193-B3E4-D1E1-189951141B29}"/>
              </a:ext>
            </a:extLst>
          </p:cNvPr>
          <p:cNvSpPr txBox="1"/>
          <p:nvPr/>
        </p:nvSpPr>
        <p:spPr bwMode="auto">
          <a:xfrm>
            <a:off x="744078"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34" name="CaixaDeTexto 33">
            <a:extLst>
              <a:ext uri="{FF2B5EF4-FFF2-40B4-BE49-F238E27FC236}">
                <a16:creationId xmlns:a16="http://schemas.microsoft.com/office/drawing/2014/main" id="{DC578209-EF73-FD99-8BB0-F7C85419B39C}"/>
              </a:ext>
            </a:extLst>
          </p:cNvPr>
          <p:cNvSpPr txBox="1"/>
          <p:nvPr/>
        </p:nvSpPr>
        <p:spPr bwMode="auto">
          <a:xfrm>
            <a:off x="4150083"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1</a:t>
            </a:r>
            <a:endParaRPr lang="pt-BR" sz="3200" baseline="30000" dirty="0">
              <a:latin typeface="Aptos Mono" panose="020F0502020204030204" pitchFamily="49" charset="0"/>
            </a:endParaRPr>
          </a:p>
        </p:txBody>
      </p:sp>
      <p:sp>
        <p:nvSpPr>
          <p:cNvPr id="35" name="CaixaDeTexto 34">
            <a:extLst>
              <a:ext uri="{FF2B5EF4-FFF2-40B4-BE49-F238E27FC236}">
                <a16:creationId xmlns:a16="http://schemas.microsoft.com/office/drawing/2014/main" id="{5303465F-30B9-F3FE-93BA-5FCBDAC2AEB8}"/>
              </a:ext>
            </a:extLst>
          </p:cNvPr>
          <p:cNvSpPr txBox="1"/>
          <p:nvPr/>
        </p:nvSpPr>
        <p:spPr bwMode="auto">
          <a:xfrm>
            <a:off x="2534748" y="6504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36" name="CaixaDeTexto 35">
            <a:extLst>
              <a:ext uri="{FF2B5EF4-FFF2-40B4-BE49-F238E27FC236}">
                <a16:creationId xmlns:a16="http://schemas.microsoft.com/office/drawing/2014/main" id="{7C860CBF-5BDB-45E8-5642-31B4270EC0D3}"/>
              </a:ext>
            </a:extLst>
          </p:cNvPr>
          <p:cNvSpPr txBox="1"/>
          <p:nvPr/>
        </p:nvSpPr>
        <p:spPr bwMode="auto">
          <a:xfrm>
            <a:off x="5940751" y="6504084"/>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0</a:t>
            </a:r>
            <a:endParaRPr lang="pt-BR" sz="3200" b="1" baseline="30000" dirty="0">
              <a:solidFill>
                <a:srgbClr val="00B050"/>
              </a:solidFill>
              <a:latin typeface="Aptos Mono" panose="020F0502020204030204" pitchFamily="49" charset="0"/>
            </a:endParaRPr>
          </a:p>
        </p:txBody>
      </p:sp>
      <p:sp>
        <p:nvSpPr>
          <p:cNvPr id="41" name="CaixaDeTexto 40">
            <a:extLst>
              <a:ext uri="{FF2B5EF4-FFF2-40B4-BE49-F238E27FC236}">
                <a16:creationId xmlns:a16="http://schemas.microsoft.com/office/drawing/2014/main" id="{A131590B-AD8F-1B4C-0324-D2FEA0107CF0}"/>
              </a:ext>
            </a:extLst>
          </p:cNvPr>
          <p:cNvSpPr txBox="1"/>
          <p:nvPr/>
        </p:nvSpPr>
        <p:spPr bwMode="auto">
          <a:xfrm>
            <a:off x="744078" y="7222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1</a:t>
            </a:r>
            <a:endParaRPr lang="pt-BR" sz="3200" baseline="30000" dirty="0">
              <a:latin typeface="Aptos Mono" panose="020F0502020204030204" pitchFamily="49" charset="0"/>
            </a:endParaRPr>
          </a:p>
        </p:txBody>
      </p:sp>
      <p:sp>
        <p:nvSpPr>
          <p:cNvPr id="42" name="CaixaDeTexto 41">
            <a:extLst>
              <a:ext uri="{FF2B5EF4-FFF2-40B4-BE49-F238E27FC236}">
                <a16:creationId xmlns:a16="http://schemas.microsoft.com/office/drawing/2014/main" id="{6DE58AB8-16AC-C51C-4720-93FB999308A6}"/>
              </a:ext>
            </a:extLst>
          </p:cNvPr>
          <p:cNvSpPr txBox="1"/>
          <p:nvPr/>
        </p:nvSpPr>
        <p:spPr bwMode="auto">
          <a:xfrm>
            <a:off x="4150083" y="7222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0</a:t>
            </a:r>
            <a:endParaRPr lang="pt-BR" sz="3200" baseline="30000" dirty="0">
              <a:latin typeface="Aptos Mono" panose="020F0502020204030204" pitchFamily="49" charset="0"/>
            </a:endParaRPr>
          </a:p>
        </p:txBody>
      </p:sp>
      <p:sp>
        <p:nvSpPr>
          <p:cNvPr id="43" name="CaixaDeTexto 42">
            <a:extLst>
              <a:ext uri="{FF2B5EF4-FFF2-40B4-BE49-F238E27FC236}">
                <a16:creationId xmlns:a16="http://schemas.microsoft.com/office/drawing/2014/main" id="{44F30644-7721-6AE4-7A31-D50423344175}"/>
              </a:ext>
            </a:extLst>
          </p:cNvPr>
          <p:cNvSpPr txBox="1"/>
          <p:nvPr/>
        </p:nvSpPr>
        <p:spPr bwMode="auto">
          <a:xfrm>
            <a:off x="2534748" y="7222084"/>
            <a:ext cx="1440000" cy="584775"/>
          </a:xfrm>
          <a:prstGeom prst="rect">
            <a:avLst/>
          </a:prstGeom>
          <a:noFill/>
          <a:ln>
            <a:noFill/>
          </a:ln>
        </p:spPr>
        <p:txBody>
          <a:bodyPr wrap="square" rtlCol="0">
            <a:spAutoFit/>
          </a:bodyPr>
          <a:lstStyle/>
          <a:p>
            <a:pPr algn="ctr"/>
            <a:r>
              <a:rPr lang="pt-BR" sz="3200" dirty="0">
                <a:latin typeface="Aptos Mono" panose="020F0502020204030204" pitchFamily="49" charset="0"/>
              </a:rPr>
              <a:t>2</a:t>
            </a:r>
            <a:endParaRPr lang="pt-BR" sz="3200" baseline="30000" dirty="0">
              <a:latin typeface="Aptos Mono" panose="020F0502020204030204" pitchFamily="49" charset="0"/>
            </a:endParaRPr>
          </a:p>
        </p:txBody>
      </p:sp>
      <p:sp>
        <p:nvSpPr>
          <p:cNvPr id="44" name="CaixaDeTexto 43">
            <a:extLst>
              <a:ext uri="{FF2B5EF4-FFF2-40B4-BE49-F238E27FC236}">
                <a16:creationId xmlns:a16="http://schemas.microsoft.com/office/drawing/2014/main" id="{DC14EAA8-4E7C-8608-A5DE-35B8F7213546}"/>
              </a:ext>
            </a:extLst>
          </p:cNvPr>
          <p:cNvSpPr txBox="1"/>
          <p:nvPr/>
        </p:nvSpPr>
        <p:spPr bwMode="auto">
          <a:xfrm>
            <a:off x="5940751" y="7222084"/>
            <a:ext cx="1440000" cy="584775"/>
          </a:xfrm>
          <a:prstGeom prst="rect">
            <a:avLst/>
          </a:prstGeom>
          <a:noFill/>
          <a:ln>
            <a:noFill/>
          </a:ln>
        </p:spPr>
        <p:txBody>
          <a:bodyPr wrap="square" rtlCol="0">
            <a:spAutoFit/>
          </a:bodyPr>
          <a:lstStyle/>
          <a:p>
            <a:pPr algn="ctr"/>
            <a:r>
              <a:rPr lang="pt-BR" sz="3200" b="1" dirty="0">
                <a:solidFill>
                  <a:srgbClr val="00B050"/>
                </a:solidFill>
                <a:latin typeface="Aptos Mono" panose="020F0502020204030204" pitchFamily="49" charset="0"/>
              </a:rPr>
              <a:t>1</a:t>
            </a:r>
            <a:endParaRPr lang="pt-BR" sz="3200" b="1" baseline="30000" dirty="0">
              <a:solidFill>
                <a:srgbClr val="00B050"/>
              </a:solidFill>
              <a:latin typeface="Aptos Mono" panose="020F0502020204030204" pitchFamily="49" charset="0"/>
            </a:endParaRPr>
          </a:p>
        </p:txBody>
      </p:sp>
      <p:sp>
        <p:nvSpPr>
          <p:cNvPr id="50" name="Igual a 49">
            <a:extLst>
              <a:ext uri="{FF2B5EF4-FFF2-40B4-BE49-F238E27FC236}">
                <a16:creationId xmlns:a16="http://schemas.microsoft.com/office/drawing/2014/main" id="{CAF67A0F-8E89-BB88-C013-AD53CE03FC0B}"/>
              </a:ext>
            </a:extLst>
          </p:cNvPr>
          <p:cNvSpPr/>
          <p:nvPr/>
        </p:nvSpPr>
        <p:spPr>
          <a:xfrm>
            <a:off x="3913101" y="5920314"/>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1" name="Sinal de Divisão 50">
            <a:extLst>
              <a:ext uri="{FF2B5EF4-FFF2-40B4-BE49-F238E27FC236}">
                <a16:creationId xmlns:a16="http://schemas.microsoft.com/office/drawing/2014/main" id="{CD56DA91-9269-E7B6-569E-0CDBC9BF23C0}"/>
              </a:ext>
            </a:extLst>
          </p:cNvPr>
          <p:cNvSpPr/>
          <p:nvPr/>
        </p:nvSpPr>
        <p:spPr bwMode="auto">
          <a:xfrm>
            <a:off x="2224551" y="5268927"/>
            <a:ext cx="288000" cy="288000"/>
          </a:xfrm>
          <a:prstGeom prst="mathDivid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Sinal de Divisão 51">
            <a:extLst>
              <a:ext uri="{FF2B5EF4-FFF2-40B4-BE49-F238E27FC236}">
                <a16:creationId xmlns:a16="http://schemas.microsoft.com/office/drawing/2014/main" id="{72616CFF-B7BD-F896-7F5A-D4F41230D681}"/>
              </a:ext>
            </a:extLst>
          </p:cNvPr>
          <p:cNvSpPr/>
          <p:nvPr/>
        </p:nvSpPr>
        <p:spPr bwMode="auto">
          <a:xfrm>
            <a:off x="2215410" y="5986928"/>
            <a:ext cx="288000" cy="288000"/>
          </a:xfrm>
          <a:prstGeom prst="mathDivid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Sinal de Divisão 52">
            <a:extLst>
              <a:ext uri="{FF2B5EF4-FFF2-40B4-BE49-F238E27FC236}">
                <a16:creationId xmlns:a16="http://schemas.microsoft.com/office/drawing/2014/main" id="{13A54CBC-5499-80DF-F96D-D4405A0D09FD}"/>
              </a:ext>
            </a:extLst>
          </p:cNvPr>
          <p:cNvSpPr/>
          <p:nvPr/>
        </p:nvSpPr>
        <p:spPr bwMode="auto">
          <a:xfrm>
            <a:off x="2224551" y="6709202"/>
            <a:ext cx="288000" cy="288000"/>
          </a:xfrm>
          <a:prstGeom prst="mathDivid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Sinal de Divisão 53">
            <a:extLst>
              <a:ext uri="{FF2B5EF4-FFF2-40B4-BE49-F238E27FC236}">
                <a16:creationId xmlns:a16="http://schemas.microsoft.com/office/drawing/2014/main" id="{8B8BCCFF-B2FF-18CE-8A34-987EB83F5F84}"/>
              </a:ext>
            </a:extLst>
          </p:cNvPr>
          <p:cNvSpPr/>
          <p:nvPr/>
        </p:nvSpPr>
        <p:spPr bwMode="auto">
          <a:xfrm>
            <a:off x="2224551" y="7428345"/>
            <a:ext cx="288000" cy="288000"/>
          </a:xfrm>
          <a:prstGeom prst="mathDivid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Igual a 54">
            <a:extLst>
              <a:ext uri="{FF2B5EF4-FFF2-40B4-BE49-F238E27FC236}">
                <a16:creationId xmlns:a16="http://schemas.microsoft.com/office/drawing/2014/main" id="{3BA2413F-39C9-550F-4A30-4B6743EC949A}"/>
              </a:ext>
            </a:extLst>
          </p:cNvPr>
          <p:cNvSpPr/>
          <p:nvPr/>
        </p:nvSpPr>
        <p:spPr bwMode="auto">
          <a:xfrm>
            <a:off x="3913101" y="5268927"/>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6" name="Igual a 55">
            <a:extLst>
              <a:ext uri="{FF2B5EF4-FFF2-40B4-BE49-F238E27FC236}">
                <a16:creationId xmlns:a16="http://schemas.microsoft.com/office/drawing/2014/main" id="{0737B716-1BCF-C4BA-B8A2-B381F0D9EC09}"/>
              </a:ext>
            </a:extLst>
          </p:cNvPr>
          <p:cNvSpPr/>
          <p:nvPr/>
        </p:nvSpPr>
        <p:spPr bwMode="auto">
          <a:xfrm>
            <a:off x="3913101" y="6650335"/>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7" name="Igual a 56">
            <a:extLst>
              <a:ext uri="{FF2B5EF4-FFF2-40B4-BE49-F238E27FC236}">
                <a16:creationId xmlns:a16="http://schemas.microsoft.com/office/drawing/2014/main" id="{73887872-D80E-A7E3-75D2-571BFACC9950}"/>
              </a:ext>
            </a:extLst>
          </p:cNvPr>
          <p:cNvSpPr/>
          <p:nvPr/>
        </p:nvSpPr>
        <p:spPr bwMode="auto">
          <a:xfrm>
            <a:off x="3913101" y="7384211"/>
            <a:ext cx="288000" cy="288000"/>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96267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tângulo 1">
            <a:extLst>
              <a:ext uri="{FF2B5EF4-FFF2-40B4-BE49-F238E27FC236}">
                <a16:creationId xmlns:a16="http://schemas.microsoft.com/office/drawing/2014/main" id="{444C04E5-A48B-890E-2E1F-B1EE23810648}"/>
              </a:ext>
            </a:extLst>
          </p:cNvPr>
          <p:cNvSpPr/>
          <p:nvPr/>
        </p:nvSpPr>
        <p:spPr>
          <a:xfrm>
            <a:off x="-1" y="0"/>
            <a:ext cx="8120063" cy="10826750"/>
          </a:xfrm>
          <a:prstGeom prst="rect">
            <a:avLst/>
          </a:prstGeom>
          <a:solidFill>
            <a:srgbClr val="A3A4A4">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DE642E88-CC93-6C2C-2D0F-E8706CECFA51}"/>
              </a:ext>
            </a:extLst>
          </p:cNvPr>
          <p:cNvSpPr txBox="1"/>
          <p:nvPr/>
        </p:nvSpPr>
        <p:spPr>
          <a:xfrm>
            <a:off x="2543465" y="2671267"/>
            <a:ext cx="3033132" cy="3170099"/>
          </a:xfrm>
          <a:prstGeom prst="rect">
            <a:avLst/>
          </a:prstGeom>
          <a:noFill/>
        </p:spPr>
        <p:txBody>
          <a:bodyPr wrap="square" rtlCol="0">
            <a:spAutoFit/>
          </a:bodyPr>
          <a:lstStyle/>
          <a:p>
            <a:pPr algn="ctr"/>
            <a:r>
              <a:rPr lang="pt-BR" sz="20000" b="1" dirty="0">
                <a:solidFill>
                  <a:srgbClr val="000163"/>
                </a:solidFill>
                <a:latin typeface="Arial Rounded MT Bold" panose="020F0704030504030204" pitchFamily="34" charset="0"/>
              </a:rPr>
              <a:t>2</a:t>
            </a:r>
          </a:p>
        </p:txBody>
      </p:sp>
      <p:sp>
        <p:nvSpPr>
          <p:cNvPr id="5" name="CaixaDeTexto 4">
            <a:extLst>
              <a:ext uri="{FF2B5EF4-FFF2-40B4-BE49-F238E27FC236}">
                <a16:creationId xmlns:a16="http://schemas.microsoft.com/office/drawing/2014/main" id="{63269BD1-38CA-4BF4-6A97-6305C939B25D}"/>
              </a:ext>
            </a:extLst>
          </p:cNvPr>
          <p:cNvSpPr txBox="1"/>
          <p:nvPr/>
        </p:nvSpPr>
        <p:spPr>
          <a:xfrm>
            <a:off x="460031" y="7493919"/>
            <a:ext cx="7200000" cy="707886"/>
          </a:xfrm>
          <a:prstGeom prst="rect">
            <a:avLst/>
          </a:prstGeom>
          <a:noFill/>
        </p:spPr>
        <p:txBody>
          <a:bodyPr wrap="square">
            <a:spAutoFit/>
          </a:bodyPr>
          <a:lstStyle/>
          <a:p>
            <a:pPr algn="ctr">
              <a:defRPr/>
            </a:pPr>
            <a:r>
              <a:rPr lang="pt-BR" sz="4000" b="1" i="0" u="none" dirty="0">
                <a:solidFill>
                  <a:srgbClr val="000163"/>
                </a:solidFill>
                <a:latin typeface="Arial Rounded MT Bold"/>
                <a:ea typeface="Arial Rounded MT Bold"/>
                <a:cs typeface="Arial Rounded MT Bold"/>
              </a:rPr>
              <a:t>Operações Aritméticas</a:t>
            </a:r>
          </a:p>
        </p:txBody>
      </p:sp>
    </p:spTree>
    <p:extLst>
      <p:ext uri="{BB962C8B-B14F-4D97-AF65-F5344CB8AC3E}">
        <p14:creationId xmlns:p14="http://schemas.microsoft.com/office/powerpoint/2010/main" val="328499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4909036"/>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Adição Binária</a:t>
            </a: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A adição binária segue regras similares à adição decimal, mas com apenas dois dígitos.</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As regras básicas são:</a:t>
            </a:r>
          </a:p>
          <a:p>
            <a:pPr algn="just">
              <a:spcAft>
                <a:spcPts val="600"/>
              </a:spcAft>
              <a:defRPr/>
            </a:pPr>
            <a:endParaRPr lang="pt-BR" dirty="0">
              <a:latin typeface="Arial Rounded MT Bold" panose="020F0704030504030204" pitchFamily="34" charset="0"/>
            </a:endParaRP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0 + 0 = 0</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0 + 1 = 1</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1 + 0 = 1</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1 + 1 = 0 (com vai 1 para a próxima coluna)</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Exemplo: 1100 + 1010</a:t>
            </a:r>
          </a:p>
        </p:txBody>
      </p:sp>
      <p:grpSp>
        <p:nvGrpSpPr>
          <p:cNvPr id="31" name="Agrupar 30">
            <a:extLst>
              <a:ext uri="{FF2B5EF4-FFF2-40B4-BE49-F238E27FC236}">
                <a16:creationId xmlns:a16="http://schemas.microsoft.com/office/drawing/2014/main" id="{6FCCF952-10B1-0C9F-B70F-669A4F530960}"/>
              </a:ext>
            </a:extLst>
          </p:cNvPr>
          <p:cNvGrpSpPr/>
          <p:nvPr/>
        </p:nvGrpSpPr>
        <p:grpSpPr>
          <a:xfrm>
            <a:off x="460031" y="6125029"/>
            <a:ext cx="7200000" cy="3614057"/>
            <a:chOff x="460031" y="6125029"/>
            <a:chExt cx="7200000" cy="3614057"/>
          </a:xfrm>
        </p:grpSpPr>
        <p:sp>
          <p:nvSpPr>
            <p:cNvPr id="19" name="Retângulo: Cantos Arredondados 18">
              <a:extLst>
                <a:ext uri="{FF2B5EF4-FFF2-40B4-BE49-F238E27FC236}">
                  <a16:creationId xmlns:a16="http://schemas.microsoft.com/office/drawing/2014/main" id="{31352932-C564-66EE-4C2A-5AC5E6B074F4}"/>
                </a:ext>
              </a:extLst>
            </p:cNvPr>
            <p:cNvSpPr/>
            <p:nvPr/>
          </p:nvSpPr>
          <p:spPr>
            <a:xfrm>
              <a:off x="460031" y="6125029"/>
              <a:ext cx="7200000" cy="3614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grpSp>
          <p:nvGrpSpPr>
            <p:cNvPr id="12" name="Agrupar 11">
              <a:extLst>
                <a:ext uri="{FF2B5EF4-FFF2-40B4-BE49-F238E27FC236}">
                  <a16:creationId xmlns:a16="http://schemas.microsoft.com/office/drawing/2014/main" id="{DA4C1E46-D618-042D-9470-7C93EF7617CE}"/>
                </a:ext>
              </a:extLst>
            </p:cNvPr>
            <p:cNvGrpSpPr/>
            <p:nvPr/>
          </p:nvGrpSpPr>
          <p:grpSpPr>
            <a:xfrm>
              <a:off x="1351225" y="7561944"/>
              <a:ext cx="1440000" cy="1661993"/>
              <a:chOff x="3484825" y="6821715"/>
              <a:chExt cx="1440000" cy="1661993"/>
            </a:xfrm>
          </p:grpSpPr>
          <p:grpSp>
            <p:nvGrpSpPr>
              <p:cNvPr id="9" name="Agrupar 8">
                <a:extLst>
                  <a:ext uri="{FF2B5EF4-FFF2-40B4-BE49-F238E27FC236}">
                    <a16:creationId xmlns:a16="http://schemas.microsoft.com/office/drawing/2014/main" id="{2FD5083B-0973-6D14-72CE-B55202A76DE4}"/>
                  </a:ext>
                </a:extLst>
              </p:cNvPr>
              <p:cNvGrpSpPr/>
              <p:nvPr/>
            </p:nvGrpSpPr>
            <p:grpSpPr>
              <a:xfrm>
                <a:off x="3484825" y="6821715"/>
                <a:ext cx="1440000" cy="1077218"/>
                <a:chOff x="3207656" y="6604000"/>
                <a:chExt cx="1152000" cy="1077218"/>
              </a:xfrm>
            </p:grpSpPr>
            <p:sp>
              <p:nvSpPr>
                <p:cNvPr id="5" name="CaixaDeTexto 4">
                  <a:extLst>
                    <a:ext uri="{FF2B5EF4-FFF2-40B4-BE49-F238E27FC236}">
                      <a16:creationId xmlns:a16="http://schemas.microsoft.com/office/drawing/2014/main" id="{3CBEBEE4-FBE4-17CC-0BF9-72FD4AF0E133}"/>
                    </a:ext>
                  </a:extLst>
                </p:cNvPr>
                <p:cNvSpPr txBox="1"/>
                <p:nvPr/>
              </p:nvSpPr>
              <p:spPr>
                <a:xfrm>
                  <a:off x="3207656" y="6604000"/>
                  <a:ext cx="1152000" cy="1077218"/>
                </a:xfrm>
                <a:prstGeom prst="rect">
                  <a:avLst/>
                </a:prstGeom>
                <a:noFill/>
                <a:ln>
                  <a:noFill/>
                </a:ln>
              </p:spPr>
              <p:txBody>
                <a:bodyPr wrap="square" rtlCol="0">
                  <a:spAutoFit/>
                </a:bodyPr>
                <a:lstStyle/>
                <a:p>
                  <a:pPr algn="r"/>
                  <a:r>
                    <a:rPr lang="pt-BR" sz="3200" dirty="0">
                      <a:latin typeface="Aptos Mono" panose="020F0502020204030204" pitchFamily="49" charset="0"/>
                    </a:rPr>
                    <a:t>1100</a:t>
                  </a:r>
                </a:p>
                <a:p>
                  <a:pPr algn="r"/>
                  <a:r>
                    <a:rPr lang="pt-BR" sz="3200" dirty="0">
                      <a:latin typeface="Aptos Mono" panose="020F0502020204030204" pitchFamily="49" charset="0"/>
                    </a:rPr>
                    <a:t>+1010</a:t>
                  </a:r>
                </a:p>
              </p:txBody>
            </p:sp>
            <p:cxnSp>
              <p:nvCxnSpPr>
                <p:cNvPr id="7" name="Conector de Seta Reta 6">
                  <a:extLst>
                    <a:ext uri="{FF2B5EF4-FFF2-40B4-BE49-F238E27FC236}">
                      <a16:creationId xmlns:a16="http://schemas.microsoft.com/office/drawing/2014/main" id="{0F90D6F9-C35F-619C-569E-3CF8D12FA125}"/>
                    </a:ext>
                  </a:extLst>
                </p:cNvPr>
                <p:cNvCxnSpPr>
                  <a:cxnSpLocks/>
                </p:cNvCxnSpPr>
                <p:nvPr/>
              </p:nvCxnSpPr>
              <p:spPr>
                <a:xfrm>
                  <a:off x="3207656" y="7669865"/>
                  <a:ext cx="1152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grpSp>
          <p:sp>
            <p:nvSpPr>
              <p:cNvPr id="10" name="CaixaDeTexto 9">
                <a:extLst>
                  <a:ext uri="{FF2B5EF4-FFF2-40B4-BE49-F238E27FC236}">
                    <a16:creationId xmlns:a16="http://schemas.microsoft.com/office/drawing/2014/main" id="{C737BEFD-69E3-0065-E940-37A9E08C9143}"/>
                  </a:ext>
                </a:extLst>
              </p:cNvPr>
              <p:cNvSpPr txBox="1"/>
              <p:nvPr/>
            </p:nvSpPr>
            <p:spPr bwMode="auto">
              <a:xfrm>
                <a:off x="3484825" y="7898933"/>
                <a:ext cx="1440000" cy="584775"/>
              </a:xfrm>
              <a:prstGeom prst="rect">
                <a:avLst/>
              </a:prstGeom>
              <a:noFill/>
              <a:ln>
                <a:noFill/>
              </a:ln>
            </p:spPr>
            <p:txBody>
              <a:bodyPr wrap="square" rtlCol="0">
                <a:spAutoFit/>
              </a:bodyPr>
              <a:lstStyle/>
              <a:p>
                <a:pPr algn="r"/>
                <a:r>
                  <a:rPr lang="pt-BR" sz="3200" dirty="0">
                    <a:latin typeface="Aptos Mono" panose="020F0502020204030204" pitchFamily="49" charset="0"/>
                  </a:rPr>
                  <a:t>10110</a:t>
                </a:r>
              </a:p>
            </p:txBody>
          </p:sp>
        </p:grpSp>
        <p:sp>
          <p:nvSpPr>
            <p:cNvPr id="11" name="Elipse 10">
              <a:extLst>
                <a:ext uri="{FF2B5EF4-FFF2-40B4-BE49-F238E27FC236}">
                  <a16:creationId xmlns:a16="http://schemas.microsoft.com/office/drawing/2014/main" id="{482CDF82-F343-2D8B-7659-BC7DB023D0BA}"/>
                </a:ext>
              </a:extLst>
            </p:cNvPr>
            <p:cNvSpPr/>
            <p:nvPr/>
          </p:nvSpPr>
          <p:spPr>
            <a:xfrm>
              <a:off x="1435452" y="7143888"/>
              <a:ext cx="324000" cy="324000"/>
            </a:xfrm>
            <a:prstGeom prst="ellipse">
              <a:avLst/>
            </a:prstGeom>
            <a:ln w="25400">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pt-BR" sz="1600" b="1" dirty="0"/>
                <a:t>1</a:t>
              </a:r>
            </a:p>
          </p:txBody>
        </p:sp>
        <p:grpSp>
          <p:nvGrpSpPr>
            <p:cNvPr id="13" name="Agrupar 12">
              <a:extLst>
                <a:ext uri="{FF2B5EF4-FFF2-40B4-BE49-F238E27FC236}">
                  <a16:creationId xmlns:a16="http://schemas.microsoft.com/office/drawing/2014/main" id="{C9523054-7677-C957-93D4-F61E151D1591}"/>
                </a:ext>
              </a:extLst>
            </p:cNvPr>
            <p:cNvGrpSpPr/>
            <p:nvPr/>
          </p:nvGrpSpPr>
          <p:grpSpPr>
            <a:xfrm>
              <a:off x="5328838" y="7561944"/>
              <a:ext cx="1440000" cy="1661993"/>
              <a:chOff x="3484825" y="6821715"/>
              <a:chExt cx="1440000" cy="1661993"/>
            </a:xfrm>
          </p:grpSpPr>
          <p:grpSp>
            <p:nvGrpSpPr>
              <p:cNvPr id="14" name="Agrupar 13">
                <a:extLst>
                  <a:ext uri="{FF2B5EF4-FFF2-40B4-BE49-F238E27FC236}">
                    <a16:creationId xmlns:a16="http://schemas.microsoft.com/office/drawing/2014/main" id="{D32613F2-9233-9490-0A0A-8ADACA65AB9F}"/>
                  </a:ext>
                </a:extLst>
              </p:cNvPr>
              <p:cNvGrpSpPr/>
              <p:nvPr/>
            </p:nvGrpSpPr>
            <p:grpSpPr>
              <a:xfrm>
                <a:off x="3484825" y="6821715"/>
                <a:ext cx="1440000" cy="1077218"/>
                <a:chOff x="3207656" y="6604000"/>
                <a:chExt cx="1152000" cy="1077218"/>
              </a:xfrm>
            </p:grpSpPr>
            <p:sp>
              <p:nvSpPr>
                <p:cNvPr id="16" name="CaixaDeTexto 15">
                  <a:extLst>
                    <a:ext uri="{FF2B5EF4-FFF2-40B4-BE49-F238E27FC236}">
                      <a16:creationId xmlns:a16="http://schemas.microsoft.com/office/drawing/2014/main" id="{0CC35E34-3E96-38AC-FD3A-C7789431AE19}"/>
                    </a:ext>
                  </a:extLst>
                </p:cNvPr>
                <p:cNvSpPr txBox="1"/>
                <p:nvPr/>
              </p:nvSpPr>
              <p:spPr>
                <a:xfrm>
                  <a:off x="3207656" y="6604000"/>
                  <a:ext cx="1152000" cy="1077218"/>
                </a:xfrm>
                <a:prstGeom prst="rect">
                  <a:avLst/>
                </a:prstGeom>
                <a:noFill/>
                <a:ln>
                  <a:noFill/>
                </a:ln>
              </p:spPr>
              <p:txBody>
                <a:bodyPr wrap="square" rtlCol="0">
                  <a:spAutoFit/>
                </a:bodyPr>
                <a:lstStyle/>
                <a:p>
                  <a:pPr algn="r"/>
                  <a:r>
                    <a:rPr lang="pt-BR" sz="3200" dirty="0">
                      <a:latin typeface="Aptos Mono" panose="020F0502020204030204" pitchFamily="49" charset="0"/>
                    </a:rPr>
                    <a:t>12</a:t>
                  </a:r>
                </a:p>
                <a:p>
                  <a:pPr algn="r"/>
                  <a:r>
                    <a:rPr lang="pt-BR" sz="3200" dirty="0">
                      <a:latin typeface="Aptos Mono" panose="020F0502020204030204" pitchFamily="49" charset="0"/>
                    </a:rPr>
                    <a:t>+10</a:t>
                  </a:r>
                </a:p>
              </p:txBody>
            </p:sp>
            <p:cxnSp>
              <p:nvCxnSpPr>
                <p:cNvPr id="17" name="Conector de Seta Reta 16">
                  <a:extLst>
                    <a:ext uri="{FF2B5EF4-FFF2-40B4-BE49-F238E27FC236}">
                      <a16:creationId xmlns:a16="http://schemas.microsoft.com/office/drawing/2014/main" id="{95C9A9E8-02AE-6B3D-9392-782938302ED7}"/>
                    </a:ext>
                  </a:extLst>
                </p:cNvPr>
                <p:cNvCxnSpPr>
                  <a:cxnSpLocks/>
                </p:cNvCxnSpPr>
                <p:nvPr/>
              </p:nvCxnSpPr>
              <p:spPr>
                <a:xfrm>
                  <a:off x="3207656" y="7669865"/>
                  <a:ext cx="1152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grpSp>
          <p:sp>
            <p:nvSpPr>
              <p:cNvPr id="15" name="CaixaDeTexto 14">
                <a:extLst>
                  <a:ext uri="{FF2B5EF4-FFF2-40B4-BE49-F238E27FC236}">
                    <a16:creationId xmlns:a16="http://schemas.microsoft.com/office/drawing/2014/main" id="{DB463577-B196-0D29-9AE9-82275145F60A}"/>
                  </a:ext>
                </a:extLst>
              </p:cNvPr>
              <p:cNvSpPr txBox="1"/>
              <p:nvPr/>
            </p:nvSpPr>
            <p:spPr bwMode="auto">
              <a:xfrm>
                <a:off x="3484825" y="7898933"/>
                <a:ext cx="1440000" cy="584775"/>
              </a:xfrm>
              <a:prstGeom prst="rect">
                <a:avLst/>
              </a:prstGeom>
              <a:noFill/>
              <a:ln>
                <a:noFill/>
              </a:ln>
            </p:spPr>
            <p:txBody>
              <a:bodyPr wrap="square" rtlCol="0">
                <a:spAutoFit/>
              </a:bodyPr>
              <a:lstStyle/>
              <a:p>
                <a:pPr algn="r"/>
                <a:r>
                  <a:rPr lang="pt-BR" sz="3200" dirty="0">
                    <a:latin typeface="Aptos Mono" panose="020F0502020204030204" pitchFamily="49" charset="0"/>
                  </a:rPr>
                  <a:t>22</a:t>
                </a:r>
              </a:p>
            </p:txBody>
          </p:sp>
        </p:grpSp>
        <p:sp>
          <p:nvSpPr>
            <p:cNvPr id="20" name="Seta: da Esquerda para a Direita 19">
              <a:extLst>
                <a:ext uri="{FF2B5EF4-FFF2-40B4-BE49-F238E27FC236}">
                  <a16:creationId xmlns:a16="http://schemas.microsoft.com/office/drawing/2014/main" id="{13F31BB9-D37A-155B-15BF-6912B1D02AEB}"/>
                </a:ext>
              </a:extLst>
            </p:cNvPr>
            <p:cNvSpPr/>
            <p:nvPr/>
          </p:nvSpPr>
          <p:spPr>
            <a:xfrm>
              <a:off x="3338286" y="7895772"/>
              <a:ext cx="1440000" cy="732035"/>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B828BEF3-B430-7570-652D-FFF8EF9D9320}"/>
                </a:ext>
              </a:extLst>
            </p:cNvPr>
            <p:cNvSpPr txBox="1"/>
            <p:nvPr/>
          </p:nvSpPr>
          <p:spPr>
            <a:xfrm>
              <a:off x="991522" y="6354164"/>
              <a:ext cx="2159405" cy="338554"/>
            </a:xfrm>
            <a:prstGeom prst="rect">
              <a:avLst/>
            </a:prstGeom>
            <a:noFill/>
          </p:spPr>
          <p:txBody>
            <a:bodyPr wrap="square" rtlCol="0">
              <a:spAutoFit/>
            </a:bodyPr>
            <a:lstStyle/>
            <a:p>
              <a:pPr algn="ctr"/>
              <a:r>
                <a:rPr lang="pt-BR" sz="1600" b="1" dirty="0">
                  <a:latin typeface="Aptos Mono" panose="020B0009020202020204" pitchFamily="49" charset="0"/>
                </a:rPr>
                <a:t>BINÁRIO</a:t>
              </a:r>
            </a:p>
          </p:txBody>
        </p:sp>
        <p:sp>
          <p:nvSpPr>
            <p:cNvPr id="22" name="CaixaDeTexto 21">
              <a:extLst>
                <a:ext uri="{FF2B5EF4-FFF2-40B4-BE49-F238E27FC236}">
                  <a16:creationId xmlns:a16="http://schemas.microsoft.com/office/drawing/2014/main" id="{EAA94516-FEF3-E824-B6B1-9CCDAA9982B1}"/>
                </a:ext>
              </a:extLst>
            </p:cNvPr>
            <p:cNvSpPr txBox="1"/>
            <p:nvPr/>
          </p:nvSpPr>
          <p:spPr bwMode="auto">
            <a:xfrm>
              <a:off x="4915561" y="6354164"/>
              <a:ext cx="2159405" cy="338554"/>
            </a:xfrm>
            <a:prstGeom prst="rect">
              <a:avLst/>
            </a:prstGeom>
            <a:noFill/>
          </p:spPr>
          <p:txBody>
            <a:bodyPr wrap="square" rtlCol="0">
              <a:spAutoFit/>
            </a:bodyPr>
            <a:lstStyle/>
            <a:p>
              <a:pPr algn="ctr"/>
              <a:r>
                <a:rPr lang="pt-BR" sz="1600" b="1" dirty="0">
                  <a:latin typeface="Aptos Mono" panose="020B0009020202020204" pitchFamily="49" charset="0"/>
                </a:rPr>
                <a:t>DECIMAL</a:t>
              </a:r>
            </a:p>
          </p:txBody>
        </p:sp>
        <p:cxnSp>
          <p:nvCxnSpPr>
            <p:cNvPr id="24" name="Conector reto 23">
              <a:extLst>
                <a:ext uri="{FF2B5EF4-FFF2-40B4-BE49-F238E27FC236}">
                  <a16:creationId xmlns:a16="http://schemas.microsoft.com/office/drawing/2014/main" id="{F7196A22-E7FC-863B-E51D-7C430838D1F1}"/>
                </a:ext>
              </a:extLst>
            </p:cNvPr>
            <p:cNvCxnSpPr>
              <a:cxnSpLocks/>
            </p:cNvCxnSpPr>
            <p:nvPr/>
          </p:nvCxnSpPr>
          <p:spPr>
            <a:xfrm>
              <a:off x="460031" y="6850743"/>
              <a:ext cx="7200000" cy="0"/>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5EFABA32-0086-7B16-2131-F5313355280A}"/>
                </a:ext>
              </a:extLst>
            </p:cNvPr>
            <p:cNvCxnSpPr>
              <a:cxnSpLocks/>
              <a:stCxn id="19" idx="0"/>
              <a:endCxn id="19" idx="2"/>
            </p:cNvCxnSpPr>
            <p:nvPr/>
          </p:nvCxnSpPr>
          <p:spPr bwMode="auto">
            <a:xfrm>
              <a:off x="4060031" y="6125029"/>
              <a:ext cx="0" cy="361405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0592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4201150"/>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Subtração Binária</a:t>
            </a: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A subtração binária também é semelhante à decimal, com regras básicas:</a:t>
            </a:r>
          </a:p>
          <a:p>
            <a:pPr algn="just">
              <a:spcAft>
                <a:spcPts val="600"/>
              </a:spcAft>
              <a:defRPr/>
            </a:pPr>
            <a:endParaRPr lang="pt-BR" dirty="0">
              <a:latin typeface="Arial Rounded MT Bold" panose="020F0704030504030204" pitchFamily="34" charset="0"/>
            </a:endParaRP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0 - 0 = 0</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1 - 0 = 1</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1 - 1 = 0</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0 - 1 = 1 (com empréstimo da próxima coluna)</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Exemplo: 0110 - 0011</a:t>
            </a:r>
          </a:p>
        </p:txBody>
      </p:sp>
      <p:grpSp>
        <p:nvGrpSpPr>
          <p:cNvPr id="2" name="Agrupar 1">
            <a:extLst>
              <a:ext uri="{FF2B5EF4-FFF2-40B4-BE49-F238E27FC236}">
                <a16:creationId xmlns:a16="http://schemas.microsoft.com/office/drawing/2014/main" id="{E5F35FF8-A588-14CA-B258-EA07D626A4F2}"/>
              </a:ext>
            </a:extLst>
          </p:cNvPr>
          <p:cNvGrpSpPr/>
          <p:nvPr/>
        </p:nvGrpSpPr>
        <p:grpSpPr>
          <a:xfrm>
            <a:off x="459238" y="5778108"/>
            <a:ext cx="7200000" cy="3614057"/>
            <a:chOff x="460031" y="6125029"/>
            <a:chExt cx="7200000" cy="3614057"/>
          </a:xfrm>
        </p:grpSpPr>
        <p:sp>
          <p:nvSpPr>
            <p:cNvPr id="3" name="Retângulo: Cantos Arredondados 2">
              <a:extLst>
                <a:ext uri="{FF2B5EF4-FFF2-40B4-BE49-F238E27FC236}">
                  <a16:creationId xmlns:a16="http://schemas.microsoft.com/office/drawing/2014/main" id="{F30D0628-6511-1776-86BF-2F380F664320}"/>
                </a:ext>
              </a:extLst>
            </p:cNvPr>
            <p:cNvSpPr/>
            <p:nvPr/>
          </p:nvSpPr>
          <p:spPr>
            <a:xfrm>
              <a:off x="460031" y="6125029"/>
              <a:ext cx="7200000" cy="3614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grpSp>
          <p:nvGrpSpPr>
            <p:cNvPr id="5" name="Agrupar 4">
              <a:extLst>
                <a:ext uri="{FF2B5EF4-FFF2-40B4-BE49-F238E27FC236}">
                  <a16:creationId xmlns:a16="http://schemas.microsoft.com/office/drawing/2014/main" id="{31CBE5D8-0B5B-6E35-849A-33BD6143C69E}"/>
                </a:ext>
              </a:extLst>
            </p:cNvPr>
            <p:cNvGrpSpPr/>
            <p:nvPr/>
          </p:nvGrpSpPr>
          <p:grpSpPr>
            <a:xfrm>
              <a:off x="1351225" y="7561944"/>
              <a:ext cx="1440000" cy="1661993"/>
              <a:chOff x="3484825" y="6821715"/>
              <a:chExt cx="1440000" cy="1661993"/>
            </a:xfrm>
          </p:grpSpPr>
          <p:grpSp>
            <p:nvGrpSpPr>
              <p:cNvPr id="17" name="Agrupar 16">
                <a:extLst>
                  <a:ext uri="{FF2B5EF4-FFF2-40B4-BE49-F238E27FC236}">
                    <a16:creationId xmlns:a16="http://schemas.microsoft.com/office/drawing/2014/main" id="{620E9CEC-337F-D7E0-0AEF-1011D9E3D59B}"/>
                  </a:ext>
                </a:extLst>
              </p:cNvPr>
              <p:cNvGrpSpPr/>
              <p:nvPr/>
            </p:nvGrpSpPr>
            <p:grpSpPr>
              <a:xfrm>
                <a:off x="3484825" y="6821715"/>
                <a:ext cx="1440000" cy="1077218"/>
                <a:chOff x="3207656" y="6604000"/>
                <a:chExt cx="1152000" cy="1077218"/>
              </a:xfrm>
            </p:grpSpPr>
            <p:sp>
              <p:nvSpPr>
                <p:cNvPr id="19" name="CaixaDeTexto 18">
                  <a:extLst>
                    <a:ext uri="{FF2B5EF4-FFF2-40B4-BE49-F238E27FC236}">
                      <a16:creationId xmlns:a16="http://schemas.microsoft.com/office/drawing/2014/main" id="{88F17472-8A31-AA31-2CE0-0AA1A1EE23DA}"/>
                    </a:ext>
                  </a:extLst>
                </p:cNvPr>
                <p:cNvSpPr txBox="1"/>
                <p:nvPr/>
              </p:nvSpPr>
              <p:spPr>
                <a:xfrm>
                  <a:off x="3207656" y="6604000"/>
                  <a:ext cx="1152000" cy="1077218"/>
                </a:xfrm>
                <a:prstGeom prst="rect">
                  <a:avLst/>
                </a:prstGeom>
                <a:noFill/>
                <a:ln>
                  <a:noFill/>
                </a:ln>
              </p:spPr>
              <p:txBody>
                <a:bodyPr wrap="square" rtlCol="0">
                  <a:spAutoFit/>
                </a:bodyPr>
                <a:lstStyle/>
                <a:p>
                  <a:pPr algn="r"/>
                  <a:r>
                    <a:rPr lang="pt-BR" sz="3200" dirty="0">
                      <a:latin typeface="Aptos Mono" panose="020F0502020204030204" pitchFamily="49" charset="0"/>
                    </a:rPr>
                    <a:t>0110</a:t>
                  </a:r>
                </a:p>
                <a:p>
                  <a:pPr algn="r"/>
                  <a:r>
                    <a:rPr lang="pt-BR" sz="3200" dirty="0">
                      <a:latin typeface="Aptos Mono" panose="020F0502020204030204" pitchFamily="49" charset="0"/>
                    </a:rPr>
                    <a:t>-0101</a:t>
                  </a:r>
                </a:p>
              </p:txBody>
            </p:sp>
            <p:cxnSp>
              <p:nvCxnSpPr>
                <p:cNvPr id="20" name="Conector de Seta Reta 19">
                  <a:extLst>
                    <a:ext uri="{FF2B5EF4-FFF2-40B4-BE49-F238E27FC236}">
                      <a16:creationId xmlns:a16="http://schemas.microsoft.com/office/drawing/2014/main" id="{1E95A440-31BA-5B56-E9EF-519EAF7DD1A9}"/>
                    </a:ext>
                  </a:extLst>
                </p:cNvPr>
                <p:cNvCxnSpPr>
                  <a:cxnSpLocks/>
                </p:cNvCxnSpPr>
                <p:nvPr/>
              </p:nvCxnSpPr>
              <p:spPr>
                <a:xfrm>
                  <a:off x="3207656" y="7669865"/>
                  <a:ext cx="1152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CaixaDeTexto 17">
                <a:extLst>
                  <a:ext uri="{FF2B5EF4-FFF2-40B4-BE49-F238E27FC236}">
                    <a16:creationId xmlns:a16="http://schemas.microsoft.com/office/drawing/2014/main" id="{ECCC3004-73C6-EECC-D678-2CD6C0773E7C}"/>
                  </a:ext>
                </a:extLst>
              </p:cNvPr>
              <p:cNvSpPr txBox="1"/>
              <p:nvPr/>
            </p:nvSpPr>
            <p:spPr bwMode="auto">
              <a:xfrm>
                <a:off x="3484825" y="7898933"/>
                <a:ext cx="1440000" cy="584775"/>
              </a:xfrm>
              <a:prstGeom prst="rect">
                <a:avLst/>
              </a:prstGeom>
              <a:noFill/>
              <a:ln>
                <a:noFill/>
              </a:ln>
            </p:spPr>
            <p:txBody>
              <a:bodyPr wrap="square" rtlCol="0">
                <a:spAutoFit/>
              </a:bodyPr>
              <a:lstStyle/>
              <a:p>
                <a:pPr algn="r"/>
                <a:r>
                  <a:rPr lang="pt-BR" sz="3200" dirty="0">
                    <a:latin typeface="Aptos Mono" panose="020F0502020204030204" pitchFamily="49" charset="0"/>
                  </a:rPr>
                  <a:t>0001</a:t>
                </a:r>
              </a:p>
            </p:txBody>
          </p:sp>
        </p:grpSp>
        <p:sp>
          <p:nvSpPr>
            <p:cNvPr id="6" name="Elipse 5">
              <a:extLst>
                <a:ext uri="{FF2B5EF4-FFF2-40B4-BE49-F238E27FC236}">
                  <a16:creationId xmlns:a16="http://schemas.microsoft.com/office/drawing/2014/main" id="{6C1D1060-74F9-ACDD-1D8C-6907CE96184F}"/>
                </a:ext>
              </a:extLst>
            </p:cNvPr>
            <p:cNvSpPr/>
            <p:nvPr/>
          </p:nvSpPr>
          <p:spPr>
            <a:xfrm>
              <a:off x="2412858" y="7241918"/>
              <a:ext cx="324000" cy="324000"/>
            </a:xfrm>
            <a:prstGeom prst="ellipse">
              <a:avLst/>
            </a:prstGeom>
            <a:ln w="25400">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pt-BR" sz="1600" b="1" dirty="0"/>
                <a:t>1</a:t>
              </a:r>
            </a:p>
          </p:txBody>
        </p:sp>
        <p:grpSp>
          <p:nvGrpSpPr>
            <p:cNvPr id="7" name="Agrupar 6">
              <a:extLst>
                <a:ext uri="{FF2B5EF4-FFF2-40B4-BE49-F238E27FC236}">
                  <a16:creationId xmlns:a16="http://schemas.microsoft.com/office/drawing/2014/main" id="{34DD7F32-B508-D60D-F118-FCFDCC30B3CF}"/>
                </a:ext>
              </a:extLst>
            </p:cNvPr>
            <p:cNvGrpSpPr/>
            <p:nvPr/>
          </p:nvGrpSpPr>
          <p:grpSpPr>
            <a:xfrm>
              <a:off x="5328838" y="7561944"/>
              <a:ext cx="1440000" cy="1661993"/>
              <a:chOff x="3484825" y="6821715"/>
              <a:chExt cx="1440000" cy="1661993"/>
            </a:xfrm>
          </p:grpSpPr>
          <p:grpSp>
            <p:nvGrpSpPr>
              <p:cNvPr id="13" name="Agrupar 12">
                <a:extLst>
                  <a:ext uri="{FF2B5EF4-FFF2-40B4-BE49-F238E27FC236}">
                    <a16:creationId xmlns:a16="http://schemas.microsoft.com/office/drawing/2014/main" id="{2481212F-364E-BD7B-6328-0E13DDE7EC1D}"/>
                  </a:ext>
                </a:extLst>
              </p:cNvPr>
              <p:cNvGrpSpPr/>
              <p:nvPr/>
            </p:nvGrpSpPr>
            <p:grpSpPr>
              <a:xfrm>
                <a:off x="3484825" y="6821715"/>
                <a:ext cx="1440000" cy="1077218"/>
                <a:chOff x="3207656" y="6604000"/>
                <a:chExt cx="1152000" cy="1077218"/>
              </a:xfrm>
            </p:grpSpPr>
            <p:sp>
              <p:nvSpPr>
                <p:cNvPr id="15" name="CaixaDeTexto 14">
                  <a:extLst>
                    <a:ext uri="{FF2B5EF4-FFF2-40B4-BE49-F238E27FC236}">
                      <a16:creationId xmlns:a16="http://schemas.microsoft.com/office/drawing/2014/main" id="{C0E8208C-365E-EEEA-785B-AA2AA1D9AE6E}"/>
                    </a:ext>
                  </a:extLst>
                </p:cNvPr>
                <p:cNvSpPr txBox="1"/>
                <p:nvPr/>
              </p:nvSpPr>
              <p:spPr>
                <a:xfrm>
                  <a:off x="3207656" y="6604000"/>
                  <a:ext cx="1152000" cy="1077218"/>
                </a:xfrm>
                <a:prstGeom prst="rect">
                  <a:avLst/>
                </a:prstGeom>
                <a:noFill/>
                <a:ln>
                  <a:noFill/>
                </a:ln>
              </p:spPr>
              <p:txBody>
                <a:bodyPr wrap="square" rtlCol="0">
                  <a:spAutoFit/>
                </a:bodyPr>
                <a:lstStyle/>
                <a:p>
                  <a:pPr algn="r"/>
                  <a:r>
                    <a:rPr lang="pt-BR" sz="3200" dirty="0">
                      <a:latin typeface="Aptos Mono" panose="020F0502020204030204" pitchFamily="49" charset="0"/>
                    </a:rPr>
                    <a:t>6</a:t>
                  </a:r>
                </a:p>
                <a:p>
                  <a:pPr algn="r"/>
                  <a:r>
                    <a:rPr lang="pt-BR" sz="3200" dirty="0">
                      <a:latin typeface="Aptos Mono" panose="020F0502020204030204" pitchFamily="49" charset="0"/>
                    </a:rPr>
                    <a:t>-5</a:t>
                  </a:r>
                </a:p>
              </p:txBody>
            </p:sp>
            <p:cxnSp>
              <p:nvCxnSpPr>
                <p:cNvPr id="16" name="Conector de Seta Reta 15">
                  <a:extLst>
                    <a:ext uri="{FF2B5EF4-FFF2-40B4-BE49-F238E27FC236}">
                      <a16:creationId xmlns:a16="http://schemas.microsoft.com/office/drawing/2014/main" id="{037EB94F-E0D9-48C6-EFF3-483338C2A03A}"/>
                    </a:ext>
                  </a:extLst>
                </p:cNvPr>
                <p:cNvCxnSpPr>
                  <a:cxnSpLocks/>
                </p:cNvCxnSpPr>
                <p:nvPr/>
              </p:nvCxnSpPr>
              <p:spPr>
                <a:xfrm>
                  <a:off x="3207656" y="7669865"/>
                  <a:ext cx="1152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CaixaDeTexto 13">
                <a:extLst>
                  <a:ext uri="{FF2B5EF4-FFF2-40B4-BE49-F238E27FC236}">
                    <a16:creationId xmlns:a16="http://schemas.microsoft.com/office/drawing/2014/main" id="{8AA62E2D-E6B3-1BB0-255E-D97532193B2E}"/>
                  </a:ext>
                </a:extLst>
              </p:cNvPr>
              <p:cNvSpPr txBox="1"/>
              <p:nvPr/>
            </p:nvSpPr>
            <p:spPr bwMode="auto">
              <a:xfrm>
                <a:off x="3484825" y="7898933"/>
                <a:ext cx="1440000" cy="584775"/>
              </a:xfrm>
              <a:prstGeom prst="rect">
                <a:avLst/>
              </a:prstGeom>
              <a:noFill/>
              <a:ln>
                <a:noFill/>
              </a:ln>
            </p:spPr>
            <p:txBody>
              <a:bodyPr wrap="square" rtlCol="0">
                <a:spAutoFit/>
              </a:bodyPr>
              <a:lstStyle/>
              <a:p>
                <a:pPr algn="r"/>
                <a:r>
                  <a:rPr lang="pt-BR" sz="3200" dirty="0">
                    <a:latin typeface="Aptos Mono" panose="020F0502020204030204" pitchFamily="49" charset="0"/>
                  </a:rPr>
                  <a:t>1</a:t>
                </a:r>
              </a:p>
            </p:txBody>
          </p:sp>
        </p:grpSp>
        <p:sp>
          <p:nvSpPr>
            <p:cNvPr id="8" name="Seta: da Esquerda para a Direita 7">
              <a:extLst>
                <a:ext uri="{FF2B5EF4-FFF2-40B4-BE49-F238E27FC236}">
                  <a16:creationId xmlns:a16="http://schemas.microsoft.com/office/drawing/2014/main" id="{D2A79C1B-C9BD-4EE4-2B95-A1ADCB51823B}"/>
                </a:ext>
              </a:extLst>
            </p:cNvPr>
            <p:cNvSpPr/>
            <p:nvPr/>
          </p:nvSpPr>
          <p:spPr>
            <a:xfrm>
              <a:off x="3338286" y="7895772"/>
              <a:ext cx="1440000" cy="732035"/>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D629387F-DA91-6423-E238-7DB8A93ACDBB}"/>
                </a:ext>
              </a:extLst>
            </p:cNvPr>
            <p:cNvSpPr txBox="1"/>
            <p:nvPr/>
          </p:nvSpPr>
          <p:spPr>
            <a:xfrm>
              <a:off x="991522" y="6354164"/>
              <a:ext cx="2159405" cy="338554"/>
            </a:xfrm>
            <a:prstGeom prst="rect">
              <a:avLst/>
            </a:prstGeom>
            <a:noFill/>
          </p:spPr>
          <p:txBody>
            <a:bodyPr wrap="square" rtlCol="0">
              <a:spAutoFit/>
            </a:bodyPr>
            <a:lstStyle/>
            <a:p>
              <a:pPr algn="ctr"/>
              <a:r>
                <a:rPr lang="pt-BR" sz="1600" b="1" dirty="0">
                  <a:latin typeface="Aptos Mono" panose="020B0009020202020204" pitchFamily="49" charset="0"/>
                </a:rPr>
                <a:t>BINÁRIO</a:t>
              </a:r>
            </a:p>
          </p:txBody>
        </p:sp>
        <p:sp>
          <p:nvSpPr>
            <p:cNvPr id="10" name="CaixaDeTexto 9">
              <a:extLst>
                <a:ext uri="{FF2B5EF4-FFF2-40B4-BE49-F238E27FC236}">
                  <a16:creationId xmlns:a16="http://schemas.microsoft.com/office/drawing/2014/main" id="{4A990BEB-38E6-8618-ABC0-86A4AADC1604}"/>
                </a:ext>
              </a:extLst>
            </p:cNvPr>
            <p:cNvSpPr txBox="1"/>
            <p:nvPr/>
          </p:nvSpPr>
          <p:spPr bwMode="auto">
            <a:xfrm>
              <a:off x="4915561" y="6354164"/>
              <a:ext cx="2159405" cy="338554"/>
            </a:xfrm>
            <a:prstGeom prst="rect">
              <a:avLst/>
            </a:prstGeom>
            <a:noFill/>
          </p:spPr>
          <p:txBody>
            <a:bodyPr wrap="square" rtlCol="0">
              <a:spAutoFit/>
            </a:bodyPr>
            <a:lstStyle/>
            <a:p>
              <a:pPr algn="ctr"/>
              <a:r>
                <a:rPr lang="pt-BR" sz="1600" b="1" dirty="0">
                  <a:latin typeface="Aptos Mono" panose="020B0009020202020204" pitchFamily="49" charset="0"/>
                </a:rPr>
                <a:t>DECIMAL</a:t>
              </a:r>
            </a:p>
          </p:txBody>
        </p:sp>
        <p:cxnSp>
          <p:nvCxnSpPr>
            <p:cNvPr id="11" name="Conector reto 10">
              <a:extLst>
                <a:ext uri="{FF2B5EF4-FFF2-40B4-BE49-F238E27FC236}">
                  <a16:creationId xmlns:a16="http://schemas.microsoft.com/office/drawing/2014/main" id="{9A4B915E-D8E3-ADFC-8621-FFF0FBF2DC34}"/>
                </a:ext>
              </a:extLst>
            </p:cNvPr>
            <p:cNvCxnSpPr>
              <a:cxnSpLocks/>
            </p:cNvCxnSpPr>
            <p:nvPr/>
          </p:nvCxnSpPr>
          <p:spPr>
            <a:xfrm>
              <a:off x="460031" y="6850743"/>
              <a:ext cx="7200000" cy="0"/>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BB2B7442-4C4B-6307-C11E-B5D9916CC803}"/>
                </a:ext>
              </a:extLst>
            </p:cNvPr>
            <p:cNvCxnSpPr>
              <a:cxnSpLocks/>
              <a:stCxn id="3" idx="0"/>
              <a:endCxn id="3" idx="2"/>
            </p:cNvCxnSpPr>
            <p:nvPr/>
          </p:nvCxnSpPr>
          <p:spPr bwMode="auto">
            <a:xfrm>
              <a:off x="4060031" y="6125029"/>
              <a:ext cx="0" cy="361405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8663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aixaDeTexto 3">
            <a:extLst>
              <a:ext uri="{FF2B5EF4-FFF2-40B4-BE49-F238E27FC236}">
                <a16:creationId xmlns:a16="http://schemas.microsoft.com/office/drawing/2014/main" id="{AFD859F2-0AF6-199A-1188-96DF80634C4C}"/>
              </a:ext>
            </a:extLst>
          </p:cNvPr>
          <p:cNvSpPr txBox="1"/>
          <p:nvPr/>
        </p:nvSpPr>
        <p:spPr>
          <a:xfrm>
            <a:off x="460031" y="847493"/>
            <a:ext cx="7200000" cy="5463034"/>
          </a:xfrm>
          <a:prstGeom prst="rect">
            <a:avLst/>
          </a:prstGeom>
          <a:noFill/>
        </p:spPr>
        <p:txBody>
          <a:bodyPr wrap="square" rtlCol="0">
            <a:spAutoFit/>
          </a:bodyPr>
          <a:lstStyle/>
          <a:p>
            <a:pPr algn="just">
              <a:defRPr/>
            </a:pPr>
            <a:r>
              <a:rPr lang="pt-BR" sz="2400" b="1" i="0" u="none" dirty="0">
                <a:solidFill>
                  <a:srgbClr val="000163"/>
                </a:solidFill>
                <a:latin typeface="Arial Rounded MT Bold"/>
                <a:ea typeface="Arial Rounded MT Bold"/>
                <a:cs typeface="Arial Rounded MT Bold"/>
              </a:rPr>
              <a:t>Multiplicação Binária</a:t>
            </a: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endParaRPr lang="en-US" dirty="0">
              <a:solidFill>
                <a:srgbClr val="C00000"/>
              </a:solidFill>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A multiplicação binária é similar à multiplicação decimal, mas envolve apenas os dígitos 0 e 1. O processo é o mesmo: multiplicamos cada bit do segundo número pelo primeiro número e, em seguida, somamos os resultados deslocados.</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Regras básicas:</a:t>
            </a:r>
          </a:p>
          <a:p>
            <a:pPr algn="just">
              <a:spcAft>
                <a:spcPts val="600"/>
              </a:spcAft>
              <a:defRPr/>
            </a:pPr>
            <a:endParaRPr lang="pt-BR" dirty="0">
              <a:latin typeface="Arial Rounded MT Bold" panose="020F0704030504030204" pitchFamily="34" charset="0"/>
            </a:endParaRP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0 * 0 = 0</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0 * 1 = 0</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1 * 0 = 0</a:t>
            </a:r>
          </a:p>
          <a:p>
            <a:pPr marL="285750" indent="-285750" algn="just">
              <a:spcAft>
                <a:spcPts val="600"/>
              </a:spcAft>
              <a:buFont typeface="Arial" panose="020B0604020202020204" pitchFamily="34" charset="0"/>
              <a:buChar char="•"/>
              <a:defRPr/>
            </a:pPr>
            <a:r>
              <a:rPr lang="pt-BR" dirty="0">
                <a:latin typeface="Arial Rounded MT Bold" panose="020F0704030504030204" pitchFamily="34" charset="0"/>
              </a:rPr>
              <a:t>1 * 1 = 1</a:t>
            </a:r>
          </a:p>
          <a:p>
            <a:pPr algn="just">
              <a:spcAft>
                <a:spcPts val="600"/>
              </a:spcAft>
              <a:defRPr/>
            </a:pPr>
            <a:endParaRPr lang="pt-BR" dirty="0">
              <a:latin typeface="Arial Rounded MT Bold" panose="020F0704030504030204" pitchFamily="34" charset="0"/>
            </a:endParaRPr>
          </a:p>
          <a:p>
            <a:pPr algn="just">
              <a:spcAft>
                <a:spcPts val="600"/>
              </a:spcAft>
              <a:defRPr/>
            </a:pPr>
            <a:r>
              <a:rPr lang="pt-BR" dirty="0">
                <a:latin typeface="Arial Rounded MT Bold" panose="020F0704030504030204" pitchFamily="34" charset="0"/>
              </a:rPr>
              <a:t>Exemplo: Multiplicar 1100 por 1010</a:t>
            </a:r>
          </a:p>
        </p:txBody>
      </p:sp>
      <p:grpSp>
        <p:nvGrpSpPr>
          <p:cNvPr id="2" name="Agrupar 1">
            <a:extLst>
              <a:ext uri="{FF2B5EF4-FFF2-40B4-BE49-F238E27FC236}">
                <a16:creationId xmlns:a16="http://schemas.microsoft.com/office/drawing/2014/main" id="{DA1527C1-06F7-B907-BBC8-680027169374}"/>
              </a:ext>
            </a:extLst>
          </p:cNvPr>
          <p:cNvGrpSpPr/>
          <p:nvPr/>
        </p:nvGrpSpPr>
        <p:grpSpPr>
          <a:xfrm>
            <a:off x="457493" y="6328914"/>
            <a:ext cx="7223140" cy="3614057"/>
            <a:chOff x="458286" y="6088743"/>
            <a:chExt cx="7223140" cy="3614057"/>
          </a:xfrm>
        </p:grpSpPr>
        <p:sp>
          <p:nvSpPr>
            <p:cNvPr id="3" name="Retângulo: Cantos Arredondados 2">
              <a:extLst>
                <a:ext uri="{FF2B5EF4-FFF2-40B4-BE49-F238E27FC236}">
                  <a16:creationId xmlns:a16="http://schemas.microsoft.com/office/drawing/2014/main" id="{7392EDC1-A5B6-2667-6A24-8C0D9A8DAFE6}"/>
                </a:ext>
              </a:extLst>
            </p:cNvPr>
            <p:cNvSpPr/>
            <p:nvPr/>
          </p:nvSpPr>
          <p:spPr>
            <a:xfrm>
              <a:off x="481426" y="6088743"/>
              <a:ext cx="7200000" cy="3614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grpSp>
          <p:nvGrpSpPr>
            <p:cNvPr id="5" name="Agrupar 4">
              <a:extLst>
                <a:ext uri="{FF2B5EF4-FFF2-40B4-BE49-F238E27FC236}">
                  <a16:creationId xmlns:a16="http://schemas.microsoft.com/office/drawing/2014/main" id="{E960235A-A643-691F-5704-EC2F66FC51EB}"/>
                </a:ext>
              </a:extLst>
            </p:cNvPr>
            <p:cNvGrpSpPr/>
            <p:nvPr/>
          </p:nvGrpSpPr>
          <p:grpSpPr>
            <a:xfrm>
              <a:off x="853644" y="6730947"/>
              <a:ext cx="1934088" cy="2400657"/>
              <a:chOff x="2987244" y="5990718"/>
              <a:chExt cx="1934088" cy="2400657"/>
            </a:xfrm>
          </p:grpSpPr>
          <p:grpSp>
            <p:nvGrpSpPr>
              <p:cNvPr id="17" name="Agrupar 16">
                <a:extLst>
                  <a:ext uri="{FF2B5EF4-FFF2-40B4-BE49-F238E27FC236}">
                    <a16:creationId xmlns:a16="http://schemas.microsoft.com/office/drawing/2014/main" id="{EB06A363-BC9D-E563-84C4-81EB2DEB5FE5}"/>
                  </a:ext>
                </a:extLst>
              </p:cNvPr>
              <p:cNvGrpSpPr/>
              <p:nvPr/>
            </p:nvGrpSpPr>
            <p:grpSpPr>
              <a:xfrm>
                <a:off x="3481332" y="5990718"/>
                <a:ext cx="1440000" cy="830997"/>
                <a:chOff x="3204862" y="5773003"/>
                <a:chExt cx="1152000" cy="830997"/>
              </a:xfrm>
            </p:grpSpPr>
            <p:sp>
              <p:nvSpPr>
                <p:cNvPr id="19" name="CaixaDeTexto 18">
                  <a:extLst>
                    <a:ext uri="{FF2B5EF4-FFF2-40B4-BE49-F238E27FC236}">
                      <a16:creationId xmlns:a16="http://schemas.microsoft.com/office/drawing/2014/main" id="{2AF66AE9-8F78-1A87-64AB-63D11F36E1B8}"/>
                    </a:ext>
                  </a:extLst>
                </p:cNvPr>
                <p:cNvSpPr txBox="1"/>
                <p:nvPr/>
              </p:nvSpPr>
              <p:spPr>
                <a:xfrm>
                  <a:off x="3204862" y="5773003"/>
                  <a:ext cx="1152000" cy="830997"/>
                </a:xfrm>
                <a:prstGeom prst="rect">
                  <a:avLst/>
                </a:prstGeom>
                <a:noFill/>
                <a:ln>
                  <a:noFill/>
                </a:ln>
              </p:spPr>
              <p:txBody>
                <a:bodyPr wrap="square" rtlCol="0">
                  <a:spAutoFit/>
                </a:bodyPr>
                <a:lstStyle/>
                <a:p>
                  <a:pPr algn="r"/>
                  <a:r>
                    <a:rPr lang="pt-BR" sz="2400" dirty="0">
                      <a:latin typeface="Aptos Mono" panose="020F0502020204030204" pitchFamily="49" charset="0"/>
                    </a:rPr>
                    <a:t>1100</a:t>
                  </a:r>
                </a:p>
                <a:p>
                  <a:pPr algn="r"/>
                  <a:r>
                    <a:rPr lang="pt-BR" sz="2400" dirty="0">
                      <a:latin typeface="Aptos Mono" panose="020F0502020204030204" pitchFamily="49" charset="0"/>
                    </a:rPr>
                    <a:t>-1010</a:t>
                  </a:r>
                </a:p>
              </p:txBody>
            </p:sp>
            <p:cxnSp>
              <p:nvCxnSpPr>
                <p:cNvPr id="20" name="Conector de Seta Reta 19">
                  <a:extLst>
                    <a:ext uri="{FF2B5EF4-FFF2-40B4-BE49-F238E27FC236}">
                      <a16:creationId xmlns:a16="http://schemas.microsoft.com/office/drawing/2014/main" id="{5109F83E-A946-C08E-95B0-B1EE2AB1BE94}"/>
                    </a:ext>
                  </a:extLst>
                </p:cNvPr>
                <p:cNvCxnSpPr>
                  <a:cxnSpLocks/>
                </p:cNvCxnSpPr>
                <p:nvPr/>
              </p:nvCxnSpPr>
              <p:spPr>
                <a:xfrm>
                  <a:off x="3204862" y="6604000"/>
                  <a:ext cx="1152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CaixaDeTexto 17">
                <a:extLst>
                  <a:ext uri="{FF2B5EF4-FFF2-40B4-BE49-F238E27FC236}">
                    <a16:creationId xmlns:a16="http://schemas.microsoft.com/office/drawing/2014/main" id="{EDFDEFE0-E49A-6CD7-38D9-A51632CB0ED9}"/>
                  </a:ext>
                </a:extLst>
              </p:cNvPr>
              <p:cNvSpPr txBox="1"/>
              <p:nvPr/>
            </p:nvSpPr>
            <p:spPr bwMode="auto">
              <a:xfrm>
                <a:off x="2987244" y="6821715"/>
                <a:ext cx="1934088" cy="1569660"/>
              </a:xfrm>
              <a:prstGeom prst="rect">
                <a:avLst/>
              </a:prstGeom>
              <a:noFill/>
              <a:ln>
                <a:noFill/>
              </a:ln>
            </p:spPr>
            <p:txBody>
              <a:bodyPr wrap="square" rtlCol="0">
                <a:spAutoFit/>
              </a:bodyPr>
              <a:lstStyle/>
              <a:p>
                <a:pPr algn="r"/>
                <a:r>
                  <a:rPr lang="pt-BR" sz="2400" dirty="0">
                    <a:latin typeface="Aptos Mono" panose="020F0502020204030204" pitchFamily="49" charset="0"/>
                  </a:rPr>
                  <a:t>0</a:t>
                </a:r>
              </a:p>
              <a:p>
                <a:pPr algn="r"/>
                <a:r>
                  <a:rPr lang="pt-BR" sz="2400" dirty="0">
                    <a:latin typeface="Aptos Mono" panose="020F0502020204030204" pitchFamily="49" charset="0"/>
                  </a:rPr>
                  <a:t>1100+</a:t>
                </a:r>
              </a:p>
              <a:p>
                <a:pPr algn="r"/>
                <a:r>
                  <a:rPr lang="pt-BR" sz="2400" dirty="0">
                    <a:latin typeface="Aptos Mono" panose="020F0502020204030204" pitchFamily="49" charset="0"/>
                  </a:rPr>
                  <a:t> 0+</a:t>
                </a:r>
                <a:r>
                  <a:rPr lang="pt-BR" sz="2400" dirty="0">
                    <a:solidFill>
                      <a:schemeClr val="bg1"/>
                    </a:solidFill>
                    <a:latin typeface="Aptos Mono" panose="020F0502020204030204" pitchFamily="49" charset="0"/>
                  </a:rPr>
                  <a:t>_</a:t>
                </a:r>
              </a:p>
              <a:p>
                <a:pPr algn="r"/>
                <a:r>
                  <a:rPr lang="pt-BR" sz="2400" dirty="0">
                    <a:latin typeface="Aptos Mono" panose="020F0502020204030204" pitchFamily="49" charset="0"/>
                  </a:rPr>
                  <a:t>1100+</a:t>
                </a:r>
                <a:r>
                  <a:rPr lang="pt-BR" sz="2400" dirty="0">
                    <a:solidFill>
                      <a:schemeClr val="bg1"/>
                    </a:solidFill>
                    <a:latin typeface="Aptos Mono" panose="020F0502020204030204" pitchFamily="49" charset="0"/>
                  </a:rPr>
                  <a:t>__</a:t>
                </a:r>
              </a:p>
            </p:txBody>
          </p:sp>
        </p:grpSp>
        <p:grpSp>
          <p:nvGrpSpPr>
            <p:cNvPr id="7" name="Agrupar 6">
              <a:extLst>
                <a:ext uri="{FF2B5EF4-FFF2-40B4-BE49-F238E27FC236}">
                  <a16:creationId xmlns:a16="http://schemas.microsoft.com/office/drawing/2014/main" id="{591788CC-1572-38BC-6EAE-91B2DC03D6C0}"/>
                </a:ext>
              </a:extLst>
            </p:cNvPr>
            <p:cNvGrpSpPr/>
            <p:nvPr/>
          </p:nvGrpSpPr>
          <p:grpSpPr>
            <a:xfrm>
              <a:off x="5333917" y="6766318"/>
              <a:ext cx="1461013" cy="2186498"/>
              <a:chOff x="3489904" y="6026089"/>
              <a:chExt cx="1461013" cy="2186498"/>
            </a:xfrm>
          </p:grpSpPr>
          <p:grpSp>
            <p:nvGrpSpPr>
              <p:cNvPr id="13" name="Agrupar 12">
                <a:extLst>
                  <a:ext uri="{FF2B5EF4-FFF2-40B4-BE49-F238E27FC236}">
                    <a16:creationId xmlns:a16="http://schemas.microsoft.com/office/drawing/2014/main" id="{0D02BECE-1384-9BD7-2E36-B2CA8CC56207}"/>
                  </a:ext>
                </a:extLst>
              </p:cNvPr>
              <p:cNvGrpSpPr/>
              <p:nvPr/>
            </p:nvGrpSpPr>
            <p:grpSpPr>
              <a:xfrm>
                <a:off x="3489904" y="6026089"/>
                <a:ext cx="1461013" cy="2186498"/>
                <a:chOff x="3211718" y="5808374"/>
                <a:chExt cx="1168810" cy="2186498"/>
              </a:xfrm>
            </p:grpSpPr>
            <p:sp>
              <p:nvSpPr>
                <p:cNvPr id="15" name="CaixaDeTexto 14">
                  <a:extLst>
                    <a:ext uri="{FF2B5EF4-FFF2-40B4-BE49-F238E27FC236}">
                      <a16:creationId xmlns:a16="http://schemas.microsoft.com/office/drawing/2014/main" id="{D2B2C015-4226-632C-3425-041C8ECE0457}"/>
                    </a:ext>
                  </a:extLst>
                </p:cNvPr>
                <p:cNvSpPr txBox="1"/>
                <p:nvPr/>
              </p:nvSpPr>
              <p:spPr>
                <a:xfrm>
                  <a:off x="3211718" y="5808374"/>
                  <a:ext cx="1152000" cy="1077218"/>
                </a:xfrm>
                <a:prstGeom prst="rect">
                  <a:avLst/>
                </a:prstGeom>
                <a:noFill/>
                <a:ln>
                  <a:noFill/>
                </a:ln>
              </p:spPr>
              <p:txBody>
                <a:bodyPr wrap="square" rtlCol="0">
                  <a:spAutoFit/>
                </a:bodyPr>
                <a:lstStyle/>
                <a:p>
                  <a:pPr algn="r"/>
                  <a:r>
                    <a:rPr lang="pt-BR" sz="3200" dirty="0">
                      <a:latin typeface="Aptos Mono" panose="020F0502020204030204" pitchFamily="49" charset="0"/>
                    </a:rPr>
                    <a:t>12</a:t>
                  </a:r>
                </a:p>
                <a:p>
                  <a:pPr algn="r"/>
                  <a:r>
                    <a:rPr lang="pt-BR" sz="3200" dirty="0">
                      <a:latin typeface="Aptos Mono" panose="020F0502020204030204" pitchFamily="49" charset="0"/>
                    </a:rPr>
                    <a:t>x10</a:t>
                  </a:r>
                </a:p>
              </p:txBody>
            </p:sp>
            <p:cxnSp>
              <p:nvCxnSpPr>
                <p:cNvPr id="16" name="Conector de Seta Reta 15">
                  <a:extLst>
                    <a:ext uri="{FF2B5EF4-FFF2-40B4-BE49-F238E27FC236}">
                      <a16:creationId xmlns:a16="http://schemas.microsoft.com/office/drawing/2014/main" id="{CE8A536D-D181-01B8-4355-212DDFB47C89}"/>
                    </a:ext>
                  </a:extLst>
                </p:cNvPr>
                <p:cNvCxnSpPr>
                  <a:cxnSpLocks/>
                </p:cNvCxnSpPr>
                <p:nvPr/>
              </p:nvCxnSpPr>
              <p:spPr>
                <a:xfrm>
                  <a:off x="3228528" y="7994872"/>
                  <a:ext cx="1152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CaixaDeTexto 13">
                <a:extLst>
                  <a:ext uri="{FF2B5EF4-FFF2-40B4-BE49-F238E27FC236}">
                    <a16:creationId xmlns:a16="http://schemas.microsoft.com/office/drawing/2014/main" id="{854883B6-D1AA-5F2B-F27D-911F5723FEAF}"/>
                  </a:ext>
                </a:extLst>
              </p:cNvPr>
              <p:cNvSpPr txBox="1"/>
              <p:nvPr/>
            </p:nvSpPr>
            <p:spPr bwMode="auto">
              <a:xfrm>
                <a:off x="3510917" y="7121509"/>
                <a:ext cx="1440000" cy="1077218"/>
              </a:xfrm>
              <a:prstGeom prst="rect">
                <a:avLst/>
              </a:prstGeom>
              <a:noFill/>
              <a:ln>
                <a:noFill/>
              </a:ln>
            </p:spPr>
            <p:txBody>
              <a:bodyPr wrap="square" rtlCol="0">
                <a:spAutoFit/>
              </a:bodyPr>
              <a:lstStyle/>
              <a:p>
                <a:pPr algn="r"/>
                <a:r>
                  <a:rPr lang="pt-BR" sz="3200" dirty="0">
                    <a:latin typeface="Aptos Mono" panose="020F0502020204030204" pitchFamily="49" charset="0"/>
                  </a:rPr>
                  <a:t>0</a:t>
                </a:r>
              </a:p>
              <a:p>
                <a:pPr algn="r"/>
                <a:r>
                  <a:rPr lang="pt-BR" sz="3200" dirty="0">
                    <a:latin typeface="Aptos Mono" panose="020F0502020204030204" pitchFamily="49" charset="0"/>
                  </a:rPr>
                  <a:t>12+</a:t>
                </a:r>
              </a:p>
            </p:txBody>
          </p:sp>
        </p:grpSp>
        <p:sp>
          <p:nvSpPr>
            <p:cNvPr id="8" name="Seta: da Esquerda para a Direita 7">
              <a:extLst>
                <a:ext uri="{FF2B5EF4-FFF2-40B4-BE49-F238E27FC236}">
                  <a16:creationId xmlns:a16="http://schemas.microsoft.com/office/drawing/2014/main" id="{A22371B2-5004-DCC4-5346-21F13E429001}"/>
                </a:ext>
              </a:extLst>
            </p:cNvPr>
            <p:cNvSpPr/>
            <p:nvPr/>
          </p:nvSpPr>
          <p:spPr>
            <a:xfrm>
              <a:off x="3338286" y="7895772"/>
              <a:ext cx="1440000" cy="732035"/>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B2878F5F-B97E-DFBB-6497-C679F7BF342E}"/>
                </a:ext>
              </a:extLst>
            </p:cNvPr>
            <p:cNvSpPr txBox="1"/>
            <p:nvPr/>
          </p:nvSpPr>
          <p:spPr>
            <a:xfrm>
              <a:off x="988030" y="6204375"/>
              <a:ext cx="2159405" cy="338554"/>
            </a:xfrm>
            <a:prstGeom prst="rect">
              <a:avLst/>
            </a:prstGeom>
            <a:noFill/>
          </p:spPr>
          <p:txBody>
            <a:bodyPr wrap="square" rtlCol="0">
              <a:spAutoFit/>
            </a:bodyPr>
            <a:lstStyle/>
            <a:p>
              <a:pPr algn="ctr"/>
              <a:r>
                <a:rPr lang="pt-BR" sz="1600" b="1" dirty="0">
                  <a:latin typeface="Aptos Mono" panose="020B0009020202020204" pitchFamily="49" charset="0"/>
                </a:rPr>
                <a:t>BINÁRIO</a:t>
              </a:r>
            </a:p>
          </p:txBody>
        </p:sp>
        <p:sp>
          <p:nvSpPr>
            <p:cNvPr id="10" name="CaixaDeTexto 9">
              <a:extLst>
                <a:ext uri="{FF2B5EF4-FFF2-40B4-BE49-F238E27FC236}">
                  <a16:creationId xmlns:a16="http://schemas.microsoft.com/office/drawing/2014/main" id="{624E6A5A-53C5-2E0C-3736-902CA396B575}"/>
                </a:ext>
              </a:extLst>
            </p:cNvPr>
            <p:cNvSpPr txBox="1"/>
            <p:nvPr/>
          </p:nvSpPr>
          <p:spPr bwMode="auto">
            <a:xfrm>
              <a:off x="4877222" y="6204375"/>
              <a:ext cx="2159405" cy="338554"/>
            </a:xfrm>
            <a:prstGeom prst="rect">
              <a:avLst/>
            </a:prstGeom>
            <a:noFill/>
          </p:spPr>
          <p:txBody>
            <a:bodyPr wrap="square" rtlCol="0">
              <a:spAutoFit/>
            </a:bodyPr>
            <a:lstStyle/>
            <a:p>
              <a:pPr algn="ctr"/>
              <a:r>
                <a:rPr lang="pt-BR" sz="1600" b="1" dirty="0">
                  <a:latin typeface="Aptos Mono" panose="020B0009020202020204" pitchFamily="49" charset="0"/>
                </a:rPr>
                <a:t>DECIMAL</a:t>
              </a:r>
            </a:p>
          </p:txBody>
        </p:sp>
        <p:cxnSp>
          <p:nvCxnSpPr>
            <p:cNvPr id="11" name="Conector reto 10">
              <a:extLst>
                <a:ext uri="{FF2B5EF4-FFF2-40B4-BE49-F238E27FC236}">
                  <a16:creationId xmlns:a16="http://schemas.microsoft.com/office/drawing/2014/main" id="{B119DF42-72FE-57A9-02C4-43AF798F187D}"/>
                </a:ext>
              </a:extLst>
            </p:cNvPr>
            <p:cNvCxnSpPr>
              <a:cxnSpLocks/>
            </p:cNvCxnSpPr>
            <p:nvPr/>
          </p:nvCxnSpPr>
          <p:spPr>
            <a:xfrm>
              <a:off x="458286" y="6631668"/>
              <a:ext cx="7200000" cy="0"/>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to 11">
              <a:extLst>
                <a:ext uri="{FF2B5EF4-FFF2-40B4-BE49-F238E27FC236}">
                  <a16:creationId xmlns:a16="http://schemas.microsoft.com/office/drawing/2014/main" id="{6213ED00-5D90-C165-032F-BB9CB8C712C7}"/>
                </a:ext>
              </a:extLst>
            </p:cNvPr>
            <p:cNvCxnSpPr>
              <a:cxnSpLocks/>
              <a:stCxn id="3" idx="0"/>
              <a:endCxn id="3" idx="2"/>
            </p:cNvCxnSpPr>
            <p:nvPr/>
          </p:nvCxnSpPr>
          <p:spPr bwMode="auto">
            <a:xfrm>
              <a:off x="4081426" y="6088743"/>
              <a:ext cx="0" cy="3614057"/>
            </a:xfrm>
            <a:prstGeom prst="line">
              <a:avLst/>
            </a:prstGeom>
          </p:spPr>
          <p:style>
            <a:lnRef idx="1">
              <a:schemeClr val="dk1"/>
            </a:lnRef>
            <a:fillRef idx="0">
              <a:schemeClr val="dk1"/>
            </a:fillRef>
            <a:effectRef idx="0">
              <a:schemeClr val="dk1"/>
            </a:effectRef>
            <a:fontRef idx="minor">
              <a:schemeClr val="tx1"/>
            </a:fontRef>
          </p:style>
        </p:cxnSp>
      </p:grpSp>
      <p:cxnSp>
        <p:nvCxnSpPr>
          <p:cNvPr id="22" name="Conector de Seta Reta 21">
            <a:extLst>
              <a:ext uri="{FF2B5EF4-FFF2-40B4-BE49-F238E27FC236}">
                <a16:creationId xmlns:a16="http://schemas.microsoft.com/office/drawing/2014/main" id="{09A23F57-A8DA-CD20-DFD8-B2E622C766D4}"/>
              </a:ext>
            </a:extLst>
          </p:cNvPr>
          <p:cNvCxnSpPr>
            <a:cxnSpLocks/>
          </p:cNvCxnSpPr>
          <p:nvPr/>
        </p:nvCxnSpPr>
        <p:spPr bwMode="auto">
          <a:xfrm>
            <a:off x="1346939" y="9371775"/>
            <a:ext cx="1440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23" name="CaixaDeTexto 22">
            <a:extLst>
              <a:ext uri="{FF2B5EF4-FFF2-40B4-BE49-F238E27FC236}">
                <a16:creationId xmlns:a16="http://schemas.microsoft.com/office/drawing/2014/main" id="{8737512A-2618-A6B7-FA09-8C4CFD7A0494}"/>
              </a:ext>
            </a:extLst>
          </p:cNvPr>
          <p:cNvSpPr txBox="1"/>
          <p:nvPr/>
        </p:nvSpPr>
        <p:spPr bwMode="auto">
          <a:xfrm>
            <a:off x="852851" y="9371774"/>
            <a:ext cx="1934088" cy="461665"/>
          </a:xfrm>
          <a:prstGeom prst="rect">
            <a:avLst/>
          </a:prstGeom>
          <a:noFill/>
          <a:ln>
            <a:noFill/>
          </a:ln>
        </p:spPr>
        <p:txBody>
          <a:bodyPr wrap="square" rtlCol="0">
            <a:spAutoFit/>
          </a:bodyPr>
          <a:lstStyle/>
          <a:p>
            <a:pPr algn="r"/>
            <a:r>
              <a:rPr lang="pt-BR" sz="2400" dirty="0">
                <a:latin typeface="Aptos Mono" panose="020F0502020204030204" pitchFamily="49" charset="0"/>
              </a:rPr>
              <a:t>1111000</a:t>
            </a:r>
          </a:p>
        </p:txBody>
      </p:sp>
      <p:cxnSp>
        <p:nvCxnSpPr>
          <p:cNvPr id="28" name="Conector de Seta Reta 27">
            <a:extLst>
              <a:ext uri="{FF2B5EF4-FFF2-40B4-BE49-F238E27FC236}">
                <a16:creationId xmlns:a16="http://schemas.microsoft.com/office/drawing/2014/main" id="{E3DAB3BD-41FF-AAAD-00F7-E7E4AC597539}"/>
              </a:ext>
            </a:extLst>
          </p:cNvPr>
          <p:cNvCxnSpPr>
            <a:cxnSpLocks/>
          </p:cNvCxnSpPr>
          <p:nvPr/>
        </p:nvCxnSpPr>
        <p:spPr bwMode="auto">
          <a:xfrm>
            <a:off x="5341092" y="8093232"/>
            <a:ext cx="1440000" cy="0"/>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29" name="CaixaDeTexto 28">
            <a:extLst>
              <a:ext uri="{FF2B5EF4-FFF2-40B4-BE49-F238E27FC236}">
                <a16:creationId xmlns:a16="http://schemas.microsoft.com/office/drawing/2014/main" id="{6A816A08-DA39-58F6-5F96-FC703943BC5E}"/>
              </a:ext>
            </a:extLst>
          </p:cNvPr>
          <p:cNvSpPr txBox="1"/>
          <p:nvPr/>
        </p:nvSpPr>
        <p:spPr bwMode="auto">
          <a:xfrm>
            <a:off x="5374328" y="9210564"/>
            <a:ext cx="1440000" cy="584775"/>
          </a:xfrm>
          <a:prstGeom prst="rect">
            <a:avLst/>
          </a:prstGeom>
          <a:noFill/>
          <a:ln>
            <a:noFill/>
          </a:ln>
        </p:spPr>
        <p:txBody>
          <a:bodyPr wrap="square" rtlCol="0">
            <a:spAutoFit/>
          </a:bodyPr>
          <a:lstStyle/>
          <a:p>
            <a:pPr algn="r"/>
            <a:r>
              <a:rPr lang="pt-BR" sz="3200" dirty="0">
                <a:latin typeface="Aptos Mono" panose="020F0502020204030204" pitchFamily="49" charset="0"/>
              </a:rPr>
              <a:t>120</a:t>
            </a:r>
          </a:p>
        </p:txBody>
      </p:sp>
    </p:spTree>
    <p:extLst>
      <p:ext uri="{BB962C8B-B14F-4D97-AF65-F5344CB8AC3E}">
        <p14:creationId xmlns:p14="http://schemas.microsoft.com/office/powerpoint/2010/main" val="4190693838"/>
      </p:ext>
    </p:extLst>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6382</TotalTime>
  <Words>696</Words>
  <Application>Microsoft Office PowerPoint</Application>
  <DocSecurity>0</DocSecurity>
  <PresentationFormat>Papel B4 (ISO) (250 x 353 mm)</PresentationFormat>
  <Paragraphs>197</Paragraphs>
  <Slides>13</Slides>
  <Notes>13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Aptos Mono</vt:lpstr>
      <vt:lpstr>Arial</vt:lpstr>
      <vt:lpstr>Arial Rounded MT Bold</vt:lpstr>
      <vt:lpstr>Avenir Next LT Pro</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cp:keywords/>
  <dc:description/>
  <cp:lastModifiedBy>Gabriel Bueno Lemes da Silva</cp:lastModifiedBy>
  <cp:revision>7</cp:revision>
  <dcterms:created xsi:type="dcterms:W3CDTF">2012-12-03T06:56:55Z</dcterms:created>
  <dcterms:modified xsi:type="dcterms:W3CDTF">2024-07-19T09:02:05Z</dcterms:modified>
  <cp:category/>
  <dc:identifier/>
  <cp:contentStatus/>
  <dc:language/>
  <cp:version/>
</cp:coreProperties>
</file>