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719931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99F"/>
    <a:srgbClr val="FA97BA"/>
    <a:srgbClr val="F0659A"/>
    <a:srgbClr val="F78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26" y="708"/>
      </p:cViewPr>
      <p:guideLst>
        <p:guide orient="horz" pos="567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ueno Lemes da Silva" userId="f7052621951cd35b" providerId="LiveId" clId="{DBF2B2CD-C824-4B47-BFC0-E83E61FA1234}"/>
    <pc:docChg chg="undo custSel modSld">
      <pc:chgData name="Gabriel Bueno Lemes da Silva" userId="f7052621951cd35b" providerId="LiveId" clId="{DBF2B2CD-C824-4B47-BFC0-E83E61FA1234}" dt="2024-06-29T21:12:06.467" v="12" actId="20577"/>
      <pc:docMkLst>
        <pc:docMk/>
      </pc:docMkLst>
      <pc:sldChg chg="modSp mod">
        <pc:chgData name="Gabriel Bueno Lemes da Silva" userId="f7052621951cd35b" providerId="LiveId" clId="{DBF2B2CD-C824-4B47-BFC0-E83E61FA1234}" dt="2024-06-29T20:32:01.206" v="1" actId="1076"/>
        <pc:sldMkLst>
          <pc:docMk/>
          <pc:sldMk cId="519806138" sldId="256"/>
        </pc:sldMkLst>
        <pc:spChg chg="mod">
          <ac:chgData name="Gabriel Bueno Lemes da Silva" userId="f7052621951cd35b" providerId="LiveId" clId="{DBF2B2CD-C824-4B47-BFC0-E83E61FA1234}" dt="2024-06-29T20:32:01.206" v="1" actId="1076"/>
          <ac:spMkLst>
            <pc:docMk/>
            <pc:sldMk cId="519806138" sldId="256"/>
            <ac:spMk id="8" creationId="{78C443DB-3D5B-DADA-D8DC-A4F1C3BAD1F6}"/>
          </ac:spMkLst>
        </pc:spChg>
      </pc:sldChg>
      <pc:sldChg chg="modSp mod">
        <pc:chgData name="Gabriel Bueno Lemes da Silva" userId="f7052621951cd35b" providerId="LiveId" clId="{DBF2B2CD-C824-4B47-BFC0-E83E61FA1234}" dt="2024-06-29T20:33:53.419" v="3" actId="20577"/>
        <pc:sldMkLst>
          <pc:docMk/>
          <pc:sldMk cId="3223425791" sldId="258"/>
        </pc:sldMkLst>
        <pc:spChg chg="mod">
          <ac:chgData name="Gabriel Bueno Lemes da Silva" userId="f7052621951cd35b" providerId="LiveId" clId="{DBF2B2CD-C824-4B47-BFC0-E83E61FA1234}" dt="2024-06-29T20:33:53.419" v="3" actId="20577"/>
          <ac:spMkLst>
            <pc:docMk/>
            <pc:sldMk cId="3223425791" sldId="258"/>
            <ac:spMk id="8" creationId="{78C443DB-3D5B-DADA-D8DC-A4F1C3BAD1F6}"/>
          </ac:spMkLst>
        </pc:spChg>
      </pc:sldChg>
      <pc:sldChg chg="modSp mod">
        <pc:chgData name="Gabriel Bueno Lemes da Silva" userId="f7052621951cd35b" providerId="LiveId" clId="{DBF2B2CD-C824-4B47-BFC0-E83E61FA1234}" dt="2024-06-29T20:36:52.270" v="7" actId="20577"/>
        <pc:sldMkLst>
          <pc:docMk/>
          <pc:sldMk cId="1026670440" sldId="259"/>
        </pc:sldMkLst>
        <pc:spChg chg="mod">
          <ac:chgData name="Gabriel Bueno Lemes da Silva" userId="f7052621951cd35b" providerId="LiveId" clId="{DBF2B2CD-C824-4B47-BFC0-E83E61FA1234}" dt="2024-06-29T20:36:52.270" v="7" actId="20577"/>
          <ac:spMkLst>
            <pc:docMk/>
            <pc:sldMk cId="1026670440" sldId="259"/>
            <ac:spMk id="8" creationId="{78C443DB-3D5B-DADA-D8DC-A4F1C3BAD1F6}"/>
          </ac:spMkLst>
        </pc:spChg>
      </pc:sldChg>
      <pc:sldChg chg="modSp mod">
        <pc:chgData name="Gabriel Bueno Lemes da Silva" userId="f7052621951cd35b" providerId="LiveId" clId="{DBF2B2CD-C824-4B47-BFC0-E83E61FA1234}" dt="2024-06-29T21:12:06.467" v="12" actId="20577"/>
        <pc:sldMkLst>
          <pc:docMk/>
          <pc:sldMk cId="2807377640" sldId="263"/>
        </pc:sldMkLst>
        <pc:spChg chg="mod">
          <ac:chgData name="Gabriel Bueno Lemes da Silva" userId="f7052621951cd35b" providerId="LiveId" clId="{DBF2B2CD-C824-4B47-BFC0-E83E61FA1234}" dt="2024-06-29T21:12:06.467" v="12" actId="20577"/>
          <ac:spMkLst>
            <pc:docMk/>
            <pc:sldMk cId="2807377640" sldId="263"/>
            <ac:spMk id="8" creationId="{78C443DB-3D5B-DADA-D8DC-A4F1C3BAD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3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1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7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50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42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98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0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2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6B99-8E93-46EE-B860-B7D17576F2D6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2AA6-48D5-4F56-A30F-472B40557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0"/>
            <a:ext cx="7199313" cy="1800225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181069" y="202996"/>
            <a:ext cx="1792587" cy="1394233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65BFAC5-C3DA-1A76-B18D-6DCFBC9B2F84}"/>
              </a:ext>
            </a:extLst>
          </p:cNvPr>
          <p:cNvSpPr/>
          <p:nvPr/>
        </p:nvSpPr>
        <p:spPr>
          <a:xfrm>
            <a:off x="2154726" y="280658"/>
            <a:ext cx="1116000" cy="28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  <a:t>JAVASCRIPT</a:t>
            </a:r>
            <a:endParaRPr lang="pt-BR" sz="11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2089538" y="688570"/>
            <a:ext cx="503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Memoization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Aumente a Performance das Suas Funções</a:t>
            </a:r>
          </a:p>
        </p:txBody>
      </p:sp>
    </p:spTree>
    <p:extLst>
      <p:ext uri="{BB962C8B-B14F-4D97-AF65-F5344CB8AC3E}">
        <p14:creationId xmlns:p14="http://schemas.microsoft.com/office/powerpoint/2010/main" val="5198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770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Onde Utilizar</a:t>
            </a:r>
          </a:p>
        </p:txBody>
      </p:sp>
    </p:spTree>
    <p:extLst>
      <p:ext uri="{BB962C8B-B14F-4D97-AF65-F5344CB8AC3E}">
        <p14:creationId xmlns:p14="http://schemas.microsoft.com/office/powerpoint/2010/main" val="322342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Benefícios e Pontos de Atenção</a:t>
            </a:r>
          </a:p>
        </p:txBody>
      </p:sp>
    </p:spTree>
    <p:extLst>
      <p:ext uri="{BB962C8B-B14F-4D97-AF65-F5344CB8AC3E}">
        <p14:creationId xmlns:p14="http://schemas.microsoft.com/office/powerpoint/2010/main" val="10266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Armazenamento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18192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Persistência do Cache no Navegador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1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Exemplo Mão na Massa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7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929A6CD-E1CC-5B04-B0BA-2BAE529F6C4D}"/>
              </a:ext>
            </a:extLst>
          </p:cNvPr>
          <p:cNvSpPr/>
          <p:nvPr/>
        </p:nvSpPr>
        <p:spPr>
          <a:xfrm>
            <a:off x="-1" y="638502"/>
            <a:ext cx="7199313" cy="540000"/>
          </a:xfrm>
          <a:prstGeom prst="rect">
            <a:avLst/>
          </a:prstGeom>
          <a:gradFill>
            <a:gsLst>
              <a:gs pos="14000">
                <a:srgbClr val="F780AD"/>
              </a:gs>
              <a:gs pos="45000">
                <a:srgbClr val="F0659A"/>
              </a:gs>
              <a:gs pos="72000">
                <a:srgbClr val="FA97BA"/>
              </a:gs>
              <a:gs pos="99000">
                <a:srgbClr val="E679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osa cor de rosa&#10;&#10;Descrição gerada automaticamente com confiança baixa">
            <a:extLst>
              <a:ext uri="{FF2B5EF4-FFF2-40B4-BE49-F238E27FC236}">
                <a16:creationId xmlns:a16="http://schemas.microsoft.com/office/drawing/2014/main" id="{F9548C12-F8AD-E13C-7A15-8C9E5A46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57" b="93663" l="9976" r="89964">
                        <a14:foregroundMark x1="35276" y1="43316" x2="59315" y2="43012"/>
                        <a14:foregroundMark x1="59315" y1="43012" x2="41046" y2="42057"/>
                        <a14:foregroundMark x1="89123" y1="62153" x2="88221" y2="60851"/>
                        <a14:foregroundMark x1="41466" y1="81554" x2="45433" y2="81250"/>
                        <a14:foregroundMark x1="40144" y1="85373" x2="36178" y2="83464"/>
                        <a14:backgroundMark x1="25601" y1="86979" x2="56851" y2="85894"/>
                        <a14:backgroundMark x1="56851" y1="85894" x2="50721" y2="82509"/>
                        <a14:backgroundMark x1="17188" y1="86328" x2="5709" y2="82856"/>
                        <a14:backgroundMark x1="16767" y1="80295" x2="20313" y2="81901"/>
                        <a14:backgroundMark x1="55168" y1="83464" x2="81851" y2="83116"/>
                        <a14:backgroundMark x1="81851" y1="83116" x2="84255" y2="82509"/>
                        <a14:backgroundMark x1="24279" y1="85069" x2="22957" y2="85069"/>
                        <a14:backgroundMark x1="27344" y1="83811" x2="22055" y2="83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37" r="5150" b="12696"/>
          <a:stretch/>
        </p:blipFill>
        <p:spPr>
          <a:xfrm>
            <a:off x="202123" y="488501"/>
            <a:ext cx="1080000" cy="8399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C443DB-3D5B-DADA-D8DC-A4F1C3BAD1F6}"/>
              </a:ext>
            </a:extLst>
          </p:cNvPr>
          <p:cNvSpPr txBox="1"/>
          <p:nvPr/>
        </p:nvSpPr>
        <p:spPr>
          <a:xfrm>
            <a:off x="1484247" y="708446"/>
            <a:ext cx="561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076218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29</Words>
  <Application>Microsoft Office PowerPoint</Application>
  <PresentationFormat>Personalizar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Bueno Lemes da Silva</dc:creator>
  <cp:lastModifiedBy>Gabriel Bueno Lemes da Silva</cp:lastModifiedBy>
  <cp:revision>1</cp:revision>
  <dcterms:created xsi:type="dcterms:W3CDTF">2024-06-29T20:01:32Z</dcterms:created>
  <dcterms:modified xsi:type="dcterms:W3CDTF">2024-06-29T21:12:08Z</dcterms:modified>
</cp:coreProperties>
</file>