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8.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723" r:id="rId5"/>
    <p:sldMasterId id="2147483698" r:id="rId6"/>
    <p:sldMasterId id="2147483701" r:id="rId7"/>
    <p:sldMasterId id="2147483709" r:id="rId8"/>
    <p:sldMasterId id="2147483741" r:id="rId9"/>
    <p:sldMasterId id="2147483781" r:id="rId10"/>
    <p:sldMasterId id="2147483798" r:id="rId11"/>
    <p:sldMasterId id="2147483807" r:id="rId12"/>
  </p:sldMasterIdLst>
  <p:notesMasterIdLst>
    <p:notesMasterId r:id="rId25"/>
  </p:notesMasterIdLst>
  <p:handoutMasterIdLst>
    <p:handoutMasterId r:id="rId26"/>
  </p:handoutMasterIdLst>
  <p:sldIdLst>
    <p:sldId id="601" r:id="rId13"/>
    <p:sldId id="2274" r:id="rId14"/>
    <p:sldId id="2308" r:id="rId15"/>
    <p:sldId id="2321" r:id="rId16"/>
    <p:sldId id="2309" r:id="rId17"/>
    <p:sldId id="2322" r:id="rId18"/>
    <p:sldId id="9003" r:id="rId19"/>
    <p:sldId id="8999" r:id="rId20"/>
    <p:sldId id="2306" r:id="rId21"/>
    <p:sldId id="9030" r:id="rId22"/>
    <p:sldId id="9031" r:id="rId23"/>
    <p:sldId id="9032" r:id="rId2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07A"/>
    <a:srgbClr val="A9E6F5"/>
    <a:srgbClr val="FFD793"/>
    <a:srgbClr val="E99DBE"/>
    <a:srgbClr val="A44D4D"/>
    <a:srgbClr val="AE22FF"/>
    <a:srgbClr val="E3E3E3"/>
    <a:srgbClr val="F6F8FA"/>
    <a:srgbClr val="F7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CB033-6B7C-416E-8F86-338E6AAF66C3}" v="7" dt="2023-09-15T09:14:57.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41" autoAdjust="0"/>
  </p:normalViewPr>
  <p:slideViewPr>
    <p:cSldViewPr snapToGrid="0">
      <p:cViewPr varScale="1">
        <p:scale>
          <a:sx n="54" d="100"/>
          <a:sy n="54" d="100"/>
        </p:scale>
        <p:origin x="912"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Gilboy" userId="0538c5da-02d0-4a6e-9676-cdb762db1a70" providerId="ADAL" clId="{743CB033-6B7C-416E-8F86-338E6AAF66C3}"/>
    <pc:docChg chg="addSld delSld modSld sldOrd">
      <pc:chgData name="Thomas Gilboy" userId="0538c5da-02d0-4a6e-9676-cdb762db1a70" providerId="ADAL" clId="{743CB033-6B7C-416E-8F86-338E6AAF66C3}" dt="2023-09-15T09:14:57.975" v="23" actId="20577"/>
      <pc:docMkLst>
        <pc:docMk/>
      </pc:docMkLst>
      <pc:sldChg chg="del">
        <pc:chgData name="Thomas Gilboy" userId="0538c5da-02d0-4a6e-9676-cdb762db1a70" providerId="ADAL" clId="{743CB033-6B7C-416E-8F86-338E6AAF66C3}" dt="2023-09-15T09:03:42.077" v="7" actId="47"/>
        <pc:sldMkLst>
          <pc:docMk/>
          <pc:sldMk cId="2930971345" sldId="603"/>
        </pc:sldMkLst>
      </pc:sldChg>
      <pc:sldChg chg="del">
        <pc:chgData name="Thomas Gilboy" userId="0538c5da-02d0-4a6e-9676-cdb762db1a70" providerId="ADAL" clId="{743CB033-6B7C-416E-8F86-338E6AAF66C3}" dt="2023-09-15T09:03:41.017" v="6" actId="47"/>
        <pc:sldMkLst>
          <pc:docMk/>
          <pc:sldMk cId="4241695794" sldId="2250"/>
        </pc:sldMkLst>
      </pc:sldChg>
      <pc:sldChg chg="add">
        <pc:chgData name="Thomas Gilboy" userId="0538c5da-02d0-4a6e-9676-cdb762db1a70" providerId="ADAL" clId="{743CB033-6B7C-416E-8F86-338E6AAF66C3}" dt="2023-09-15T09:05:34.234" v="11"/>
        <pc:sldMkLst>
          <pc:docMk/>
          <pc:sldMk cId="2536806174" sldId="2306"/>
        </pc:sldMkLst>
      </pc:sldChg>
      <pc:sldChg chg="del">
        <pc:chgData name="Thomas Gilboy" userId="0538c5da-02d0-4a6e-9676-cdb762db1a70" providerId="ADAL" clId="{743CB033-6B7C-416E-8F86-338E6AAF66C3}" dt="2023-09-15T09:03:25.176" v="0" actId="47"/>
        <pc:sldMkLst>
          <pc:docMk/>
          <pc:sldMk cId="2063937309" sldId="2307"/>
        </pc:sldMkLst>
      </pc:sldChg>
      <pc:sldChg chg="del">
        <pc:chgData name="Thomas Gilboy" userId="0538c5da-02d0-4a6e-9676-cdb762db1a70" providerId="ADAL" clId="{743CB033-6B7C-416E-8F86-338E6AAF66C3}" dt="2023-09-15T09:03:37.352" v="3" actId="47"/>
        <pc:sldMkLst>
          <pc:docMk/>
          <pc:sldMk cId="3308092582" sldId="2311"/>
        </pc:sldMkLst>
      </pc:sldChg>
      <pc:sldChg chg="del">
        <pc:chgData name="Thomas Gilboy" userId="0538c5da-02d0-4a6e-9676-cdb762db1a70" providerId="ADAL" clId="{743CB033-6B7C-416E-8F86-338E6AAF66C3}" dt="2023-09-15T09:03:39.915" v="5" actId="47"/>
        <pc:sldMkLst>
          <pc:docMk/>
          <pc:sldMk cId="3468528370" sldId="2312"/>
        </pc:sldMkLst>
      </pc:sldChg>
      <pc:sldChg chg="del">
        <pc:chgData name="Thomas Gilboy" userId="0538c5da-02d0-4a6e-9676-cdb762db1a70" providerId="ADAL" clId="{743CB033-6B7C-416E-8F86-338E6AAF66C3}" dt="2023-09-15T09:03:38.466" v="4" actId="47"/>
        <pc:sldMkLst>
          <pc:docMk/>
          <pc:sldMk cId="1278730982" sldId="2316"/>
        </pc:sldMkLst>
      </pc:sldChg>
      <pc:sldChg chg="del">
        <pc:chgData name="Thomas Gilboy" userId="0538c5da-02d0-4a6e-9676-cdb762db1a70" providerId="ADAL" clId="{743CB033-6B7C-416E-8F86-338E6AAF66C3}" dt="2023-09-15T09:03:30.952" v="2" actId="47"/>
        <pc:sldMkLst>
          <pc:docMk/>
          <pc:sldMk cId="2636887541" sldId="2318"/>
        </pc:sldMkLst>
      </pc:sldChg>
      <pc:sldChg chg="del">
        <pc:chgData name="Thomas Gilboy" userId="0538c5da-02d0-4a6e-9676-cdb762db1a70" providerId="ADAL" clId="{743CB033-6B7C-416E-8F86-338E6AAF66C3}" dt="2023-09-15T09:03:30.018" v="1" actId="47"/>
        <pc:sldMkLst>
          <pc:docMk/>
          <pc:sldMk cId="2700545721" sldId="2320"/>
        </pc:sldMkLst>
      </pc:sldChg>
      <pc:sldChg chg="modSp add mod">
        <pc:chgData name="Thomas Gilboy" userId="0538c5da-02d0-4a6e-9676-cdb762db1a70" providerId="ADAL" clId="{743CB033-6B7C-416E-8F86-338E6AAF66C3}" dt="2023-09-15T09:04:39.052" v="9" actId="6549"/>
        <pc:sldMkLst>
          <pc:docMk/>
          <pc:sldMk cId="2007178638" sldId="2322"/>
        </pc:sldMkLst>
        <pc:spChg chg="mod">
          <ac:chgData name="Thomas Gilboy" userId="0538c5da-02d0-4a6e-9676-cdb762db1a70" providerId="ADAL" clId="{743CB033-6B7C-416E-8F86-338E6AAF66C3}" dt="2023-09-15T09:04:39.052" v="9" actId="6549"/>
          <ac:spMkLst>
            <pc:docMk/>
            <pc:sldMk cId="2007178638" sldId="2322"/>
            <ac:spMk id="6" creationId="{263A11CC-B7CF-4628-BD87-1D1D7AFE3FD0}"/>
          </ac:spMkLst>
        </pc:spChg>
      </pc:sldChg>
      <pc:sldChg chg="add">
        <pc:chgData name="Thomas Gilboy" userId="0538c5da-02d0-4a6e-9676-cdb762db1a70" providerId="ADAL" clId="{743CB033-6B7C-416E-8F86-338E6AAF66C3}" dt="2023-09-15T09:05:34.234" v="11"/>
        <pc:sldMkLst>
          <pc:docMk/>
          <pc:sldMk cId="1632337586" sldId="8999"/>
        </pc:sldMkLst>
      </pc:sldChg>
      <pc:sldChg chg="add">
        <pc:chgData name="Thomas Gilboy" userId="0538c5da-02d0-4a6e-9676-cdb762db1a70" providerId="ADAL" clId="{743CB033-6B7C-416E-8F86-338E6AAF66C3}" dt="2023-09-15T09:05:04.248" v="10"/>
        <pc:sldMkLst>
          <pc:docMk/>
          <pc:sldMk cId="2491227637" sldId="9003"/>
        </pc:sldMkLst>
      </pc:sldChg>
      <pc:sldChg chg="add">
        <pc:chgData name="Thomas Gilboy" userId="0538c5da-02d0-4a6e-9676-cdb762db1a70" providerId="ADAL" clId="{743CB033-6B7C-416E-8F86-338E6AAF66C3}" dt="2023-09-15T09:05:46.769" v="12"/>
        <pc:sldMkLst>
          <pc:docMk/>
          <pc:sldMk cId="3303384147" sldId="9030"/>
        </pc:sldMkLst>
      </pc:sldChg>
      <pc:sldChg chg="modSp add mod ord">
        <pc:chgData name="Thomas Gilboy" userId="0538c5da-02d0-4a6e-9676-cdb762db1a70" providerId="ADAL" clId="{743CB033-6B7C-416E-8F86-338E6AAF66C3}" dt="2023-09-15T09:14:51.364" v="17" actId="20577"/>
        <pc:sldMkLst>
          <pc:docMk/>
          <pc:sldMk cId="506739417" sldId="9031"/>
        </pc:sldMkLst>
        <pc:spChg chg="mod">
          <ac:chgData name="Thomas Gilboy" userId="0538c5da-02d0-4a6e-9676-cdb762db1a70" providerId="ADAL" clId="{743CB033-6B7C-416E-8F86-338E6AAF66C3}" dt="2023-09-15T09:14:51.364" v="17" actId="20577"/>
          <ac:spMkLst>
            <pc:docMk/>
            <pc:sldMk cId="506739417" sldId="9031"/>
            <ac:spMk id="6" creationId="{263A11CC-B7CF-4628-BD87-1D1D7AFE3FD0}"/>
          </ac:spMkLst>
        </pc:spChg>
      </pc:sldChg>
      <pc:sldChg chg="modSp new mod ord">
        <pc:chgData name="Thomas Gilboy" userId="0538c5da-02d0-4a6e-9676-cdb762db1a70" providerId="ADAL" clId="{743CB033-6B7C-416E-8F86-338E6AAF66C3}" dt="2023-09-15T09:14:57.975" v="23" actId="20577"/>
        <pc:sldMkLst>
          <pc:docMk/>
          <pc:sldMk cId="2566910585" sldId="9032"/>
        </pc:sldMkLst>
        <pc:spChg chg="mod">
          <ac:chgData name="Thomas Gilboy" userId="0538c5da-02d0-4a6e-9676-cdb762db1a70" providerId="ADAL" clId="{743CB033-6B7C-416E-8F86-338E6AAF66C3}" dt="2023-09-15T09:14:57.975" v="23" actId="20577"/>
          <ac:spMkLst>
            <pc:docMk/>
            <pc:sldMk cId="2566910585" sldId="9032"/>
            <ac:spMk id="4" creationId="{9C28A17D-5A19-5604-AD2F-3384C27328D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t>9/15/2023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t>9/15/2023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https://</a:t>
            </a:r>
            <a:r>
              <a:rPr lang="en-US" dirty="0" err="1"/>
              <a:t>www.linkedin.com</a:t>
            </a:r>
            <a:r>
              <a:rPr lang="en-US" dirty="0"/>
              <a:t>/feed/update/urn:li:activity:6937295654918516736/</a:t>
            </a:r>
          </a:p>
        </p:txBody>
      </p:sp>
      <p:sp>
        <p:nvSpPr>
          <p:cNvPr id="4" name="Slide Number Placeholder 3"/>
          <p:cNvSpPr>
            <a:spLocks noGrp="1"/>
          </p:cNvSpPr>
          <p:nvPr>
            <p:ph type="sldNum" sz="quarter" idx="5"/>
          </p:nvPr>
        </p:nvSpPr>
        <p:spPr/>
        <p:txBody>
          <a:bodyPr/>
          <a:lstStyle/>
          <a:p>
            <a:fld id="{FA5D1758-ED3D-4611-B861-63A1DF032208}" type="slidenum">
              <a:rPr lang="en-US" smtClean="0"/>
              <a:t>1</a:t>
            </a:fld>
            <a:endParaRPr lang="en-US"/>
          </a:p>
        </p:txBody>
      </p:sp>
    </p:spTree>
    <p:extLst>
      <p:ext uri="{BB962C8B-B14F-4D97-AF65-F5344CB8AC3E}">
        <p14:creationId xmlns:p14="http://schemas.microsoft.com/office/powerpoint/2010/main" val="324972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CHMP – forms part of the EMA which conducts the initial assessment for marketing authorization</a:t>
            </a:r>
          </a:p>
          <a:p>
            <a:r>
              <a:rPr lang="en-US"/>
              <a:t>EMA – marketing authorization authority which presents positive approvals or refusals for marketing across the EU. France can also issue it’s own national Mas via the ANSM.</a:t>
            </a:r>
          </a:p>
          <a:p>
            <a:r>
              <a:rPr lang="en-US"/>
              <a:t>HAS – health technology assessment agency in France</a:t>
            </a:r>
            <a:br>
              <a:rPr lang="en-US"/>
            </a:br>
            <a:r>
              <a:rPr lang="en-US"/>
              <a:t>TC – Transparency commission, forms part of the HAS and undertakes the scientific evaluation</a:t>
            </a:r>
          </a:p>
          <a:p>
            <a:r>
              <a:rPr lang="en-US"/>
              <a:t>UNCAM – fixes the reimbursement rate suggested by the TC</a:t>
            </a:r>
          </a:p>
          <a:p>
            <a:r>
              <a:rPr lang="en-US" err="1"/>
              <a:t>MoH</a:t>
            </a:r>
            <a:endParaRPr lang="en-US"/>
          </a:p>
          <a:p>
            <a:r>
              <a:rPr lang="en-US"/>
              <a:t>CEPS (economic committee for healthcare products) - </a:t>
            </a:r>
            <a:r>
              <a:rPr lang="en-GB" sz="1200" b="1" i="0" kern="1200">
                <a:solidFill>
                  <a:schemeClr val="tx1"/>
                </a:solidFill>
                <a:effectLst/>
                <a:latin typeface="+mn-lt"/>
                <a:ea typeface="+mn-ea"/>
                <a:cs typeface="+mn-cs"/>
              </a:rPr>
              <a:t>negotiates the prices of drugs reimbursable by Social Security</a:t>
            </a:r>
            <a:r>
              <a:rPr lang="en-GB" sz="1200" b="0" i="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CEESP (</a:t>
            </a:r>
            <a:r>
              <a:rPr lang="en-GB" sz="1200" b="0" i="0" kern="1200">
                <a:solidFill>
                  <a:schemeClr val="tx1"/>
                </a:solidFill>
                <a:effectLst/>
                <a:latin typeface="+mn-lt"/>
                <a:ea typeface="+mn-ea"/>
                <a:cs typeface="+mn-cs"/>
              </a:rPr>
              <a:t>economic and public health evaluation committee)</a:t>
            </a:r>
            <a:endParaRPr lang="en-US"/>
          </a:p>
          <a:p>
            <a:endParaRPr lang="en-US"/>
          </a:p>
          <a:p>
            <a:endParaRPr lang="en-US"/>
          </a:p>
        </p:txBody>
      </p:sp>
      <p:sp>
        <p:nvSpPr>
          <p:cNvPr id="4" name="Slide Number Placeholder 3"/>
          <p:cNvSpPr>
            <a:spLocks noGrp="1"/>
          </p:cNvSpPr>
          <p:nvPr>
            <p:ph type="sldNum" sz="quarter" idx="5"/>
          </p:nvPr>
        </p:nvSpPr>
        <p:spPr/>
        <p:txBody>
          <a:bodyPr/>
          <a:lstStyle/>
          <a:p>
            <a:fld id="{FA5D1758-ED3D-4611-B861-63A1DF032208}" type="slidenum">
              <a:rPr lang="en-US" smtClean="0"/>
              <a:t>2</a:t>
            </a:fld>
            <a:endParaRPr lang="en-US"/>
          </a:p>
        </p:txBody>
      </p:sp>
    </p:spTree>
    <p:extLst>
      <p:ext uri="{BB962C8B-B14F-4D97-AF65-F5344CB8AC3E}">
        <p14:creationId xmlns:p14="http://schemas.microsoft.com/office/powerpoint/2010/main" val="293816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HAS – All drugs are assessed by HAS, and the timeline is roughly 180 days from submission by the manufacturer to the price being set. This is often extended where pricing negotiations undergo multiple disagreements by both CEPs and the manufacturer, there are cases of drugs taking years just to fix a price</a:t>
            </a:r>
            <a:br>
              <a:rPr lang="en-US"/>
            </a:br>
            <a:r>
              <a:rPr lang="en-US"/>
              <a:t>TC – the first step to market access in France involves the The Transparency Committee who carry out the clinical assessment for the dossier submitted by the pharma company. The TC suggests the initial SMR and ASMR score. They offer their opinion rather than a fixed decision which is done by UNCAM and CEPS. However, the suggested SMR and ASMR scores are rarely different from what the TC suggest.</a:t>
            </a:r>
          </a:p>
          <a:p>
            <a:r>
              <a:rPr lang="en-US"/>
              <a:t>CEESP - (</a:t>
            </a:r>
            <a:r>
              <a:rPr lang="en-GB" sz="1200" b="0" i="0" kern="1200">
                <a:solidFill>
                  <a:schemeClr val="tx1"/>
                </a:solidFill>
                <a:effectLst/>
                <a:latin typeface="+mn-lt"/>
                <a:ea typeface="+mn-ea"/>
                <a:cs typeface="+mn-cs"/>
              </a:rPr>
              <a:t>economic and public health evaluation committee) – for products wanting ASMR I-III from HAS, an economic cost-effectiveness assessment is carried out by CEESP using pharmaco-economic guidelines of HAS. This economic assessment supports CEPS pricing negotiations for innovative products further down the line.</a:t>
            </a:r>
            <a:endParaRPr lang="en-US"/>
          </a:p>
          <a:p>
            <a:r>
              <a:rPr lang="en-US"/>
              <a:t>UNCAM </a:t>
            </a:r>
          </a:p>
          <a:p>
            <a:r>
              <a:rPr lang="en-US" err="1"/>
              <a:t>MoH</a:t>
            </a:r>
            <a:r>
              <a:rPr lang="en-US"/>
              <a:t> </a:t>
            </a:r>
          </a:p>
          <a:p>
            <a:r>
              <a:rPr lang="en-US"/>
              <a:t>CEPS (economic committee for healthcare products) - </a:t>
            </a:r>
            <a:r>
              <a:rPr lang="en-GB" sz="1200" b="1" i="0" kern="1200">
                <a:solidFill>
                  <a:schemeClr val="tx1"/>
                </a:solidFill>
                <a:effectLst/>
                <a:latin typeface="+mn-lt"/>
                <a:ea typeface="+mn-ea"/>
                <a:cs typeface="+mn-cs"/>
              </a:rPr>
              <a:t>negotiates the prices of drugs reimbursable by Social Security</a:t>
            </a:r>
            <a:r>
              <a:rPr lang="en-GB" sz="1200" b="0" i="0" kern="1200">
                <a:solidFill>
                  <a:schemeClr val="tx1"/>
                </a:solidFill>
                <a:effectLst/>
                <a:latin typeface="+mn-lt"/>
                <a:ea typeface="+mn-ea"/>
                <a:cs typeface="+mn-cs"/>
              </a:rPr>
              <a:t>. Once the SMR and ASMR is determined by HAS and UNCAM, negotiations are undertaken between CEPS and the manufacturer. The ASMR score and the expected annual sales volume determine the price are the key considerations for CEPS when setting the price.</a:t>
            </a:r>
          </a:p>
          <a:p>
            <a:r>
              <a:rPr lang="en-GB" sz="1200" b="0" i="0" kern="1200">
                <a:solidFill>
                  <a:schemeClr val="tx1"/>
                </a:solidFill>
                <a:effectLst/>
                <a:latin typeface="+mn-lt"/>
                <a:ea typeface="+mn-ea"/>
                <a:cs typeface="+mn-cs"/>
              </a:rPr>
              <a:t>There is free (unregulated) pricing for drugs that are not covered by the French reimbursement system.</a:t>
            </a:r>
          </a:p>
        </p:txBody>
      </p:sp>
      <p:sp>
        <p:nvSpPr>
          <p:cNvPr id="4" name="Slide Number Placeholder 3"/>
          <p:cNvSpPr>
            <a:spLocks noGrp="1"/>
          </p:cNvSpPr>
          <p:nvPr>
            <p:ph type="sldNum" sz="quarter" idx="5"/>
          </p:nvPr>
        </p:nvSpPr>
        <p:spPr/>
        <p:txBody>
          <a:bodyPr/>
          <a:lstStyle/>
          <a:p>
            <a:fld id="{FA5D1758-ED3D-4611-B861-63A1DF032208}" type="slidenum">
              <a:rPr lang="en-US" smtClean="0"/>
              <a:t>3</a:t>
            </a:fld>
            <a:endParaRPr lang="en-US"/>
          </a:p>
        </p:txBody>
      </p:sp>
    </p:spTree>
    <p:extLst>
      <p:ext uri="{BB962C8B-B14F-4D97-AF65-F5344CB8AC3E}">
        <p14:creationId xmlns:p14="http://schemas.microsoft.com/office/powerpoint/2010/main" val="422410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SMR &amp; ASMR</a:t>
            </a:r>
          </a:p>
          <a:p>
            <a:r>
              <a:rPr lang="en-GB" sz="1200" b="0" i="0" kern="1200">
                <a:solidFill>
                  <a:schemeClr val="tx1"/>
                </a:solidFill>
                <a:effectLst/>
                <a:latin typeface="+mn-lt"/>
                <a:ea typeface="+mn-ea"/>
                <a:cs typeface="+mn-cs"/>
              </a:rPr>
              <a:t>Reimbursement and price are separately determined by two different bodies; CEPS and the TC of HAS</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The TC suggests a reimbursement rate which is represented by the SMR score.</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This is divided by importance of the therapeutic value of the indication the product is being assessed for.</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UNCAM the fixes the reimbursement rate suggested by the TC.</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If a drug is assessed as SMR Important it will achieve a reimbursement 65-100%. 65% if retail, 100% if hospital based</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The ASMR score is based on the value of the new drug in comparison to the most clinically relevant comparator which is generally the current standard of care</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The ASMR score reflects the price, whether it’s lower, the same or able to negotiate a higher price.</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ASMR I-III - Faster access (price notification instead of negotiation) and price consistency with rest of Europe. However, it is increasingly rare to secure ASMR I – III ratings.</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ASMR IV – means the target population for the new drug is relevant. If the new drug targets the same population as the comparator drug, then a similar price is the best possible outcome. Prices can be higher than a comparator if the new drug has better effect in a more restricted population.</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ASMR V - The drug can be listed only if the costs are less than the comparators for cost savings to the French National Health Insurance (NHI). Discounted pricing for the new drug is typical.</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New drugs need to demonstrate significant added therapeutic value to achieve a good price that beats comparators</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There are assimilator comparator/therapeutic strategy where alternative products can be used to set the price. Manufacturers may leverage a higher cost comparator to get a better price, during negotiations</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ASMR based on; QoL, reduction in no. of events (mortality, disease progression)</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SMR – hospital products 100% reimbursed in hospital setting vs retail (pharmacy)</a:t>
            </a:r>
          </a:p>
          <a:p>
            <a:pPr marL="171450" indent="-171450">
              <a:buFont typeface="Arial" panose="020B0604020202020204" pitchFamily="34" charset="0"/>
              <a:buChar char="•"/>
            </a:pPr>
            <a:endParaRPr lang="en-GB" sz="1200" b="0" i="0" kern="1200">
              <a:solidFill>
                <a:schemeClr val="tx1"/>
              </a:solidFill>
              <a:effectLst/>
              <a:latin typeface="+mn-lt"/>
              <a:ea typeface="+mn-ea"/>
              <a:cs typeface="+mn-cs"/>
            </a:endParaRPr>
          </a:p>
          <a:p>
            <a:pPr marL="0" indent="0">
              <a:buFont typeface="Arial" panose="020B0604020202020204" pitchFamily="34" charset="0"/>
              <a:buNone/>
            </a:pPr>
            <a:r>
              <a:rPr lang="en-GB" sz="1200" b="0" i="0" kern="1200">
                <a:solidFill>
                  <a:schemeClr val="tx1"/>
                </a:solidFill>
                <a:effectLst/>
                <a:latin typeface="+mn-lt"/>
                <a:ea typeface="+mn-ea"/>
                <a:cs typeface="+mn-cs"/>
              </a:rPr>
              <a:t>Once a drug is priced and published in the Official Journal, it is valid for five years</a:t>
            </a:r>
          </a:p>
          <a:p>
            <a:pPr marL="0" indent="0">
              <a:buFont typeface="Arial" panose="020B0604020202020204" pitchFamily="34" charset="0"/>
              <a:buNone/>
            </a:pPr>
            <a:r>
              <a:rPr lang="en-GB" sz="1200" b="0" i="0" kern="1200">
                <a:solidFill>
                  <a:schemeClr val="tx1"/>
                </a:solidFill>
                <a:effectLst/>
                <a:latin typeface="+mn-lt"/>
                <a:ea typeface="+mn-ea"/>
                <a:cs typeface="+mn-cs"/>
              </a:rPr>
              <a:t>At the end of this period, the TC </a:t>
            </a:r>
            <a:r>
              <a:rPr lang="en-GB" sz="1200" b="0" i="0" kern="1200" err="1">
                <a:solidFill>
                  <a:schemeClr val="tx1"/>
                </a:solidFill>
                <a:effectLst/>
                <a:latin typeface="+mn-lt"/>
                <a:ea typeface="+mn-ea"/>
                <a:cs typeface="+mn-cs"/>
              </a:rPr>
              <a:t>reevaluates</a:t>
            </a:r>
            <a:r>
              <a:rPr lang="en-GB" sz="1200" b="0" i="0" kern="1200">
                <a:solidFill>
                  <a:schemeClr val="tx1"/>
                </a:solidFill>
                <a:effectLst/>
                <a:latin typeface="+mn-lt"/>
                <a:ea typeface="+mn-ea"/>
                <a:cs typeface="+mn-cs"/>
              </a:rPr>
              <a:t> the SMR and ASMR level and the price can be reviewed accordingly.</a:t>
            </a:r>
          </a:p>
          <a:p>
            <a:pPr marL="0" indent="0">
              <a:buFont typeface="Arial" panose="020B0604020202020204" pitchFamily="34" charset="0"/>
              <a:buNone/>
            </a:pPr>
            <a:r>
              <a:rPr lang="en-GB" sz="1200" b="0" i="0" kern="1200">
                <a:solidFill>
                  <a:schemeClr val="tx1"/>
                </a:solidFill>
                <a:effectLst/>
                <a:latin typeface="+mn-lt"/>
                <a:ea typeface="+mn-ea"/>
                <a:cs typeface="+mn-cs"/>
              </a:rPr>
              <a:t>Reassessments can also be requested when new information on the therapeutic area becomes available.</a:t>
            </a:r>
            <a:endParaRPr lang="en-US"/>
          </a:p>
        </p:txBody>
      </p:sp>
      <p:sp>
        <p:nvSpPr>
          <p:cNvPr id="4" name="Slide Number Placeholder 3"/>
          <p:cNvSpPr>
            <a:spLocks noGrp="1"/>
          </p:cNvSpPr>
          <p:nvPr>
            <p:ph type="sldNum" sz="quarter" idx="5"/>
          </p:nvPr>
        </p:nvSpPr>
        <p:spPr/>
        <p:txBody>
          <a:bodyPr/>
          <a:lstStyle/>
          <a:p>
            <a:fld id="{FA5D1758-ED3D-4611-B861-63A1DF032208}" type="slidenum">
              <a:rPr lang="en-US" smtClean="0"/>
              <a:t>4</a:t>
            </a:fld>
            <a:endParaRPr lang="en-US"/>
          </a:p>
        </p:txBody>
      </p:sp>
    </p:spTree>
    <p:extLst>
      <p:ext uri="{BB962C8B-B14F-4D97-AF65-F5344CB8AC3E}">
        <p14:creationId xmlns:p14="http://schemas.microsoft.com/office/powerpoint/2010/main" val="189998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A5D1758-ED3D-4611-B861-63A1DF0322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02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a:t>https://</a:t>
            </a:r>
            <a:r>
              <a:rPr lang="en-GB" err="1"/>
              <a:t>www.g-ba.de</a:t>
            </a:r>
            <a:r>
              <a:rPr lang="en-GB"/>
              <a:t>/</a:t>
            </a:r>
            <a:r>
              <a:rPr lang="en-GB" err="1"/>
              <a:t>bewertungsverfahren</a:t>
            </a:r>
            <a:r>
              <a:rPr lang="en-GB"/>
              <a:t>/</a:t>
            </a:r>
            <a:r>
              <a:rPr lang="en-GB" err="1"/>
              <a:t>nutzenbewertung</a:t>
            </a:r>
            <a:r>
              <a:rPr lang="en-GB"/>
              <a:t>/</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A5D1758-ED3D-4611-B861-63A1DF0322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3244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FE725905-846D-4CA2-B282-102F57B6AFAE}"/>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9B78DF06-92EF-489F-A1A2-BB25B00A4EBB}"/>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8" name="Graphic 15">
            <a:extLst>
              <a:ext uri="{FF2B5EF4-FFF2-40B4-BE49-F238E27FC236}">
                <a16:creationId xmlns:a16="http://schemas.microsoft.com/office/drawing/2014/main" id="{4DC10E8C-FEF3-4D3E-B5C9-FC22351A9DA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916" r="31047" b="18144"/>
          <a:stretch/>
        </p:blipFill>
        <p:spPr>
          <a:xfrm>
            <a:off x="3682634" y="0"/>
            <a:ext cx="5461366" cy="5143500"/>
          </a:xfrm>
          <a:prstGeom prst="rect">
            <a:avLst/>
          </a:prstGeom>
        </p:spPr>
      </p:pic>
      <p:sp>
        <p:nvSpPr>
          <p:cNvPr id="11" name="Text Placeholder 2">
            <a:extLst>
              <a:ext uri="{FF2B5EF4-FFF2-40B4-BE49-F238E27FC236}">
                <a16:creationId xmlns:a16="http://schemas.microsoft.com/office/drawing/2014/main" id="{AB8E8970-A4A7-4C09-980C-AF0C6247D397}"/>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2998520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3" pos="5080" userDrawn="1">
          <p15:clr>
            <a:srgbClr val="FBAE40"/>
          </p15:clr>
        </p15:guide>
        <p15:guide id="4" orient="horz" pos="30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DARK 3">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7446DE00-4814-4DCF-9E52-F6BD7232E8A1}"/>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8" name="Text Placeholder 2">
            <a:extLst>
              <a:ext uri="{FF2B5EF4-FFF2-40B4-BE49-F238E27FC236}">
                <a16:creationId xmlns:a16="http://schemas.microsoft.com/office/drawing/2014/main" id="{9B139F73-506C-4101-BC9D-88F2380A46F0}"/>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11" name="Graphic 15">
            <a:extLst>
              <a:ext uri="{FF2B5EF4-FFF2-40B4-BE49-F238E27FC236}">
                <a16:creationId xmlns:a16="http://schemas.microsoft.com/office/drawing/2014/main" id="{BB841DC6-D5FE-45EC-9DDA-70BBE88C73F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838" r="30050" b="16090"/>
          <a:stretch/>
        </p:blipFill>
        <p:spPr>
          <a:xfrm>
            <a:off x="3779838" y="0"/>
            <a:ext cx="5364162" cy="5143500"/>
          </a:xfrm>
          <a:prstGeom prst="rect">
            <a:avLst/>
          </a:prstGeom>
        </p:spPr>
      </p:pic>
    </p:spTree>
    <p:extLst>
      <p:ext uri="{BB962C8B-B14F-4D97-AF65-F5344CB8AC3E}">
        <p14:creationId xmlns:p14="http://schemas.microsoft.com/office/powerpoint/2010/main" val="1615789802"/>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DARK 4">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7446DE00-4814-4DCF-9E52-F6BD7232E8A1}"/>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8" name="Text Placeholder 2">
            <a:extLst>
              <a:ext uri="{FF2B5EF4-FFF2-40B4-BE49-F238E27FC236}">
                <a16:creationId xmlns:a16="http://schemas.microsoft.com/office/drawing/2014/main" id="{9B139F73-506C-4101-BC9D-88F2380A46F0}"/>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11" name="Graphic 15">
            <a:extLst>
              <a:ext uri="{FF2B5EF4-FFF2-40B4-BE49-F238E27FC236}">
                <a16:creationId xmlns:a16="http://schemas.microsoft.com/office/drawing/2014/main" id="{BB841DC6-D5FE-45EC-9DDA-70BBE88C73F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838" r="30050" b="16090"/>
          <a:stretch/>
        </p:blipFill>
        <p:spPr>
          <a:xfrm>
            <a:off x="3779838" y="0"/>
            <a:ext cx="5364162" cy="5143500"/>
          </a:xfrm>
          <a:prstGeom prst="rect">
            <a:avLst/>
          </a:prstGeom>
        </p:spPr>
      </p:pic>
    </p:spTree>
    <p:extLst>
      <p:ext uri="{BB962C8B-B14F-4D97-AF65-F5344CB8AC3E}">
        <p14:creationId xmlns:p14="http://schemas.microsoft.com/office/powerpoint/2010/main" val="920053270"/>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DARK 5">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94BEDF2-A74A-41C5-98E7-4467CA669FEA}"/>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10" name="Text Placeholder 2">
            <a:extLst>
              <a:ext uri="{FF2B5EF4-FFF2-40B4-BE49-F238E27FC236}">
                <a16:creationId xmlns:a16="http://schemas.microsoft.com/office/drawing/2014/main" id="{3A11A3BF-C765-46D2-BF33-A304CFEF200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13" name="Graphic 12">
            <a:extLst>
              <a:ext uri="{FF2B5EF4-FFF2-40B4-BE49-F238E27FC236}">
                <a16:creationId xmlns:a16="http://schemas.microsoft.com/office/drawing/2014/main" id="{18893D49-CF45-4E8B-875E-8D9906DB99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7354" r="27182" b="11987"/>
          <a:stretch/>
        </p:blipFill>
        <p:spPr>
          <a:xfrm>
            <a:off x="4500563" y="1"/>
            <a:ext cx="4643437" cy="5143500"/>
          </a:xfrm>
          <a:prstGeom prst="rect">
            <a:avLst/>
          </a:prstGeom>
        </p:spPr>
      </p:pic>
    </p:spTree>
    <p:extLst>
      <p:ext uri="{BB962C8B-B14F-4D97-AF65-F5344CB8AC3E}">
        <p14:creationId xmlns:p14="http://schemas.microsoft.com/office/powerpoint/2010/main" val="3090002865"/>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DARK 6">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94BEDF2-A74A-41C5-98E7-4467CA669FEA}"/>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10" name="Text Placeholder 2">
            <a:extLst>
              <a:ext uri="{FF2B5EF4-FFF2-40B4-BE49-F238E27FC236}">
                <a16:creationId xmlns:a16="http://schemas.microsoft.com/office/drawing/2014/main" id="{3A11A3BF-C765-46D2-BF33-A304CFEF200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6" name="Graphic 5">
            <a:extLst>
              <a:ext uri="{FF2B5EF4-FFF2-40B4-BE49-F238E27FC236}">
                <a16:creationId xmlns:a16="http://schemas.microsoft.com/office/drawing/2014/main" id="{531515DA-64AB-4007-8E43-093486C3614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7511" r="27758" b="10122"/>
          <a:stretch/>
        </p:blipFill>
        <p:spPr>
          <a:xfrm>
            <a:off x="4632855" y="1"/>
            <a:ext cx="4511145" cy="5143500"/>
          </a:xfrm>
          <a:prstGeom prst="rect">
            <a:avLst/>
          </a:prstGeom>
        </p:spPr>
      </p:pic>
    </p:spTree>
    <p:extLst>
      <p:ext uri="{BB962C8B-B14F-4D97-AF65-F5344CB8AC3E}">
        <p14:creationId xmlns:p14="http://schemas.microsoft.com/office/powerpoint/2010/main" val="2561155210"/>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DARK 7">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28E21498-F086-40A2-8503-EAF73E1C3CD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704" t="8170" r="24609" b="8170"/>
          <a:stretch/>
        </p:blipFill>
        <p:spPr>
          <a:xfrm>
            <a:off x="2928556" y="0"/>
            <a:ext cx="6215444" cy="5143500"/>
          </a:xfrm>
          <a:prstGeom prst="rect">
            <a:avLst/>
          </a:prstGeom>
        </p:spPr>
      </p:pic>
      <p:sp>
        <p:nvSpPr>
          <p:cNvPr id="8" name="Title 9">
            <a:extLst>
              <a:ext uri="{FF2B5EF4-FFF2-40B4-BE49-F238E27FC236}">
                <a16:creationId xmlns:a16="http://schemas.microsoft.com/office/drawing/2014/main" id="{494BEDF2-A74A-41C5-98E7-4467CA669FEA}"/>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10" name="Text Placeholder 2">
            <a:extLst>
              <a:ext uri="{FF2B5EF4-FFF2-40B4-BE49-F238E27FC236}">
                <a16:creationId xmlns:a16="http://schemas.microsoft.com/office/drawing/2014/main" id="{3A11A3BF-C765-46D2-BF33-A304CFEF200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spTree>
    <p:extLst>
      <p:ext uri="{BB962C8B-B14F-4D97-AF65-F5344CB8AC3E}">
        <p14:creationId xmlns:p14="http://schemas.microsoft.com/office/powerpoint/2010/main" val="803742870"/>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DARK 8">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94BEDF2-A74A-41C5-98E7-4467CA669FEA}"/>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10" name="Text Placeholder 2">
            <a:extLst>
              <a:ext uri="{FF2B5EF4-FFF2-40B4-BE49-F238E27FC236}">
                <a16:creationId xmlns:a16="http://schemas.microsoft.com/office/drawing/2014/main" id="{3A11A3BF-C765-46D2-BF33-A304CFEF200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13" name="Graphic 12">
            <a:extLst>
              <a:ext uri="{FF2B5EF4-FFF2-40B4-BE49-F238E27FC236}">
                <a16:creationId xmlns:a16="http://schemas.microsoft.com/office/drawing/2014/main" id="{18893D49-CF45-4E8B-875E-8D9906DB99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7354" r="27182" b="11987"/>
          <a:stretch/>
        </p:blipFill>
        <p:spPr>
          <a:xfrm>
            <a:off x="4500563" y="1"/>
            <a:ext cx="4643437" cy="5143500"/>
          </a:xfrm>
          <a:prstGeom prst="rect">
            <a:avLst/>
          </a:prstGeom>
        </p:spPr>
      </p:pic>
    </p:spTree>
    <p:extLst>
      <p:ext uri="{BB962C8B-B14F-4D97-AF65-F5344CB8AC3E}">
        <p14:creationId xmlns:p14="http://schemas.microsoft.com/office/powerpoint/2010/main" val="3881747253"/>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DARK 9">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94BEDF2-A74A-41C5-98E7-4467CA669FEA}"/>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10" name="Text Placeholder 2">
            <a:extLst>
              <a:ext uri="{FF2B5EF4-FFF2-40B4-BE49-F238E27FC236}">
                <a16:creationId xmlns:a16="http://schemas.microsoft.com/office/drawing/2014/main" id="{3A11A3BF-C765-46D2-BF33-A304CFEF200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6" name="Graphic 5">
            <a:extLst>
              <a:ext uri="{FF2B5EF4-FFF2-40B4-BE49-F238E27FC236}">
                <a16:creationId xmlns:a16="http://schemas.microsoft.com/office/drawing/2014/main" id="{531515DA-64AB-4007-8E43-093486C3614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7511" r="27758" b="10122"/>
          <a:stretch/>
        </p:blipFill>
        <p:spPr>
          <a:xfrm>
            <a:off x="4632855" y="1"/>
            <a:ext cx="4511145" cy="5143500"/>
          </a:xfrm>
          <a:prstGeom prst="rect">
            <a:avLst/>
          </a:prstGeom>
        </p:spPr>
      </p:pic>
    </p:spTree>
    <p:extLst>
      <p:ext uri="{BB962C8B-B14F-4D97-AF65-F5344CB8AC3E}">
        <p14:creationId xmlns:p14="http://schemas.microsoft.com/office/powerpoint/2010/main" val="1139705886"/>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DARK 10">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28E21498-F086-40A2-8503-EAF73E1C3CD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704" t="8170" r="24609" b="8170"/>
          <a:stretch/>
        </p:blipFill>
        <p:spPr>
          <a:xfrm>
            <a:off x="2928556" y="0"/>
            <a:ext cx="6215444" cy="5143500"/>
          </a:xfrm>
          <a:prstGeom prst="rect">
            <a:avLst/>
          </a:prstGeom>
        </p:spPr>
      </p:pic>
      <p:sp>
        <p:nvSpPr>
          <p:cNvPr id="8" name="Title 9">
            <a:extLst>
              <a:ext uri="{FF2B5EF4-FFF2-40B4-BE49-F238E27FC236}">
                <a16:creationId xmlns:a16="http://schemas.microsoft.com/office/drawing/2014/main" id="{494BEDF2-A74A-41C5-98E7-4467CA669FEA}"/>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10" name="Text Placeholder 2">
            <a:extLst>
              <a:ext uri="{FF2B5EF4-FFF2-40B4-BE49-F238E27FC236}">
                <a16:creationId xmlns:a16="http://schemas.microsoft.com/office/drawing/2014/main" id="{3A11A3BF-C765-46D2-BF33-A304CFEF200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spTree>
    <p:extLst>
      <p:ext uri="{BB962C8B-B14F-4D97-AF65-F5344CB8AC3E}">
        <p14:creationId xmlns:p14="http://schemas.microsoft.com/office/powerpoint/2010/main" val="1144191251"/>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DARK blank">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1FAB7C5B-274F-4B74-98C6-56D1771D80BA}"/>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tx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tx1"/>
              </a:solidFill>
              <a:latin typeface="Olivetta SemiBold" panose="00000700000000000000" pitchFamily="50" charset="0"/>
              <a:ea typeface="Noto Sans Light" panose="020B0402040504020204" pitchFamily="34"/>
              <a:cs typeface="Noto Sans Light" panose="020B0402040504020204" pitchFamily="34"/>
            </a:endParaRPr>
          </a:p>
        </p:txBody>
      </p:sp>
      <p:sp>
        <p:nvSpPr>
          <p:cNvPr id="3" name="Title 9">
            <a:extLst>
              <a:ext uri="{FF2B5EF4-FFF2-40B4-BE49-F238E27FC236}">
                <a16:creationId xmlns:a16="http://schemas.microsoft.com/office/drawing/2014/main" id="{C329E2F7-A8C1-40AA-BD9D-9685BC798FA7}"/>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4" name="Text Placeholder 2">
            <a:extLst>
              <a:ext uri="{FF2B5EF4-FFF2-40B4-BE49-F238E27FC236}">
                <a16:creationId xmlns:a16="http://schemas.microsoft.com/office/drawing/2014/main" id="{FB350217-1EB0-44B6-BC34-1003A0E76B94}"/>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spTree>
    <p:extLst>
      <p:ext uri="{BB962C8B-B14F-4D97-AF65-F5344CB8AC3E}">
        <p14:creationId xmlns:p14="http://schemas.microsoft.com/office/powerpoint/2010/main" val="2618860224"/>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mp;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3EF19C4-9944-403A-B839-299922F225DB}"/>
              </a:ext>
            </a:extLst>
          </p:cNvPr>
          <p:cNvSpPr>
            <a:spLocks noGrp="1"/>
          </p:cNvSpPr>
          <p:nvPr>
            <p:ph sz="quarter" idx="15"/>
          </p:nvPr>
        </p:nvSpPr>
        <p:spPr>
          <a:xfrm>
            <a:off x="2519363" y="495298"/>
            <a:ext cx="6246249" cy="4163445"/>
          </a:xfrm>
        </p:spPr>
        <p:txBody>
          <a:bodyPr/>
          <a:lstStyle/>
          <a:p>
            <a:pPr lvl="0"/>
            <a:r>
              <a:rPr lang="en-US"/>
              <a:t>Click to edit Master text styles</a:t>
            </a:r>
          </a:p>
          <a:p>
            <a:pPr lvl="1"/>
            <a:r>
              <a:rPr lang="en-US"/>
              <a:t>Second level</a:t>
            </a:r>
          </a:p>
          <a:p>
            <a:pPr lvl="2"/>
            <a:r>
              <a:rPr lang="en-US"/>
              <a:t>Third level</a:t>
            </a:r>
          </a:p>
        </p:txBody>
      </p:sp>
      <p:sp>
        <p:nvSpPr>
          <p:cNvPr id="9" name="TextBox 8">
            <a:extLst>
              <a:ext uri="{FF2B5EF4-FFF2-40B4-BE49-F238E27FC236}">
                <a16:creationId xmlns:a16="http://schemas.microsoft.com/office/drawing/2014/main" id="{4D35EA88-0075-43E7-B589-3D68EE0E0EE7}"/>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tx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tx1"/>
              </a:solidFill>
              <a:latin typeface="Olivetta SemiBold" panose="00000700000000000000" pitchFamily="50" charset="0"/>
              <a:ea typeface="Noto Sans Light" panose="020B0402040504020204" pitchFamily="34"/>
              <a:cs typeface="Noto Sans Light" panose="020B0402040504020204" pitchFamily="34"/>
            </a:endParaRPr>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495860"/>
            <a:ext cx="1981200" cy="4163450"/>
          </a:xfrm>
          <a:prstGeom prst="rect">
            <a:avLst/>
          </a:prstGeom>
        </p:spPr>
        <p:txBody>
          <a:bodyPr/>
          <a:lstStyle>
            <a:lvl1pPr>
              <a:defRPr/>
            </a:lvl1pPr>
          </a:lstStyle>
          <a:p>
            <a:r>
              <a:rPr lang="en-US"/>
              <a:t>Insert title for</a:t>
            </a:r>
            <a:br>
              <a:rPr lang="en-US"/>
            </a:br>
            <a:r>
              <a:rPr lang="en-US"/>
              <a:t>this slide</a:t>
            </a:r>
            <a:endParaRPr lang="en-GB"/>
          </a:p>
        </p:txBody>
      </p:sp>
      <p:cxnSp>
        <p:nvCxnSpPr>
          <p:cNvPr id="31" name="Straight Connector 30">
            <a:extLst>
              <a:ext uri="{FF2B5EF4-FFF2-40B4-BE49-F238E27FC236}">
                <a16:creationId xmlns:a16="http://schemas.microsoft.com/office/drawing/2014/main" id="{004DD424-A404-403D-84F1-05D9709EFA8D}"/>
              </a:ext>
            </a:extLst>
          </p:cNvPr>
          <p:cNvCxnSpPr/>
          <p:nvPr userDrawn="1"/>
        </p:nvCxnSpPr>
        <p:spPr>
          <a:xfrm>
            <a:off x="358775" y="4647279"/>
            <a:ext cx="1981200" cy="1203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5BBFC28-7D9B-4C7B-9D8A-8CA6CFFE3201}"/>
              </a:ext>
            </a:extLst>
          </p:cNvPr>
          <p:cNvCxnSpPr>
            <a:cxnSpLocks/>
          </p:cNvCxnSpPr>
          <p:nvPr userDrawn="1"/>
        </p:nvCxnSpPr>
        <p:spPr>
          <a:xfrm flipV="1">
            <a:off x="2519363" y="4659313"/>
            <a:ext cx="6229350" cy="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507825"/>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972CEF1D-D8FA-4B61-B570-9D7300FED020}"/>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67C5ED35-3BC1-465B-BA86-CC900522BDB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8" name="Graphic 15">
            <a:extLst>
              <a:ext uri="{FF2B5EF4-FFF2-40B4-BE49-F238E27FC236}">
                <a16:creationId xmlns:a16="http://schemas.microsoft.com/office/drawing/2014/main" id="{413532AD-6F6B-42F4-B335-7014D26B85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916" r="31047" b="18144"/>
          <a:stretch/>
        </p:blipFill>
        <p:spPr>
          <a:xfrm>
            <a:off x="3682634" y="0"/>
            <a:ext cx="5461366" cy="5143500"/>
          </a:xfrm>
          <a:prstGeom prst="rect">
            <a:avLst/>
          </a:prstGeom>
        </p:spPr>
      </p:pic>
      <p:sp>
        <p:nvSpPr>
          <p:cNvPr id="6" name="Text Placeholder 2">
            <a:extLst>
              <a:ext uri="{FF2B5EF4-FFF2-40B4-BE49-F238E27FC236}">
                <a16:creationId xmlns:a16="http://schemas.microsoft.com/office/drawing/2014/main" id="{3F692DCC-6347-4451-BAC1-D6BA6974A9EE}"/>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3985242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URPLE 1">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297ECFC-C1E1-432E-876F-8B98832AAC7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704" t="8170" r="24609" b="8170"/>
          <a:stretch/>
        </p:blipFill>
        <p:spPr>
          <a:xfrm>
            <a:off x="2928556" y="0"/>
            <a:ext cx="6215444" cy="5143500"/>
          </a:xfrm>
          <a:prstGeom prst="rect">
            <a:avLst/>
          </a:prstGeom>
        </p:spPr>
      </p:pic>
      <p:sp>
        <p:nvSpPr>
          <p:cNvPr id="5" name="Title 9">
            <a:extLst>
              <a:ext uri="{FF2B5EF4-FFF2-40B4-BE49-F238E27FC236}">
                <a16:creationId xmlns:a16="http://schemas.microsoft.com/office/drawing/2014/main" id="{C91BFEC9-58EE-4824-9CB1-4BD5F3E054B9}"/>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7" name="Text Placeholder 2">
            <a:extLst>
              <a:ext uri="{FF2B5EF4-FFF2-40B4-BE49-F238E27FC236}">
                <a16:creationId xmlns:a16="http://schemas.microsoft.com/office/drawing/2014/main" id="{5EC3487A-657C-4E4A-A110-1720FECFEDD5}"/>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spTree>
    <p:extLst>
      <p:ext uri="{BB962C8B-B14F-4D97-AF65-F5344CB8AC3E}">
        <p14:creationId xmlns:p14="http://schemas.microsoft.com/office/powerpoint/2010/main" val="1175070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PURPLE 2">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C91BFEC9-58EE-4824-9CB1-4BD5F3E054B9}"/>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7" name="Text Placeholder 2">
            <a:extLst>
              <a:ext uri="{FF2B5EF4-FFF2-40B4-BE49-F238E27FC236}">
                <a16:creationId xmlns:a16="http://schemas.microsoft.com/office/drawing/2014/main" id="{5EC3487A-657C-4E4A-A110-1720FECFEDD5}"/>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6" name="Graphic 5">
            <a:extLst>
              <a:ext uri="{FF2B5EF4-FFF2-40B4-BE49-F238E27FC236}">
                <a16:creationId xmlns:a16="http://schemas.microsoft.com/office/drawing/2014/main" id="{746ECE78-630B-437E-82E8-72D21BE8F45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7510" r="27758" b="10121"/>
          <a:stretch/>
        </p:blipFill>
        <p:spPr>
          <a:xfrm>
            <a:off x="4632855" y="-1"/>
            <a:ext cx="4511145" cy="5143501"/>
          </a:xfrm>
          <a:prstGeom prst="rect">
            <a:avLst/>
          </a:prstGeom>
        </p:spPr>
      </p:pic>
    </p:spTree>
    <p:extLst>
      <p:ext uri="{BB962C8B-B14F-4D97-AF65-F5344CB8AC3E}">
        <p14:creationId xmlns:p14="http://schemas.microsoft.com/office/powerpoint/2010/main" val="4068320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URPLE 3">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C91BFEC9-58EE-4824-9CB1-4BD5F3E054B9}"/>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7" name="Text Placeholder 2">
            <a:extLst>
              <a:ext uri="{FF2B5EF4-FFF2-40B4-BE49-F238E27FC236}">
                <a16:creationId xmlns:a16="http://schemas.microsoft.com/office/drawing/2014/main" id="{5EC3487A-657C-4E4A-A110-1720FECFEDD5}"/>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8" name="Graphic 7">
            <a:extLst>
              <a:ext uri="{FF2B5EF4-FFF2-40B4-BE49-F238E27FC236}">
                <a16:creationId xmlns:a16="http://schemas.microsoft.com/office/drawing/2014/main" id="{BFEE5A27-4B34-454A-9F8C-0430E7521D0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7354" r="27182" b="11987"/>
          <a:stretch/>
        </p:blipFill>
        <p:spPr>
          <a:xfrm>
            <a:off x="4500563" y="1"/>
            <a:ext cx="4643437" cy="5143500"/>
          </a:xfrm>
          <a:prstGeom prst="rect">
            <a:avLst/>
          </a:prstGeom>
        </p:spPr>
      </p:pic>
    </p:spTree>
    <p:extLst>
      <p:ext uri="{BB962C8B-B14F-4D97-AF65-F5344CB8AC3E}">
        <p14:creationId xmlns:p14="http://schemas.microsoft.com/office/powerpoint/2010/main" val="2154207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PURPLE Blank">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AED0FB41-3654-47FE-B4E1-B55D5EFC28CE}"/>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4" name="Text Placeholder 2">
            <a:extLst>
              <a:ext uri="{FF2B5EF4-FFF2-40B4-BE49-F238E27FC236}">
                <a16:creationId xmlns:a16="http://schemas.microsoft.com/office/drawing/2014/main" id="{DE2D1F6B-F469-4565-8BA6-7D17CDBBFB7C}"/>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spTree>
    <p:extLst>
      <p:ext uri="{BB962C8B-B14F-4D97-AF65-F5344CB8AC3E}">
        <p14:creationId xmlns:p14="http://schemas.microsoft.com/office/powerpoint/2010/main" val="1924094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GREEN 1">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297ECFC-C1E1-432E-876F-8B98832AAC7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704" t="8170" r="24609" b="8170"/>
          <a:stretch/>
        </p:blipFill>
        <p:spPr>
          <a:xfrm>
            <a:off x="2928556" y="0"/>
            <a:ext cx="6215444" cy="5143500"/>
          </a:xfrm>
          <a:prstGeom prst="rect">
            <a:avLst/>
          </a:prstGeom>
        </p:spPr>
      </p:pic>
      <p:sp>
        <p:nvSpPr>
          <p:cNvPr id="5" name="Title 9">
            <a:extLst>
              <a:ext uri="{FF2B5EF4-FFF2-40B4-BE49-F238E27FC236}">
                <a16:creationId xmlns:a16="http://schemas.microsoft.com/office/drawing/2014/main" id="{AA811766-B418-49D2-AF87-FA7095871C05}"/>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6" name="Text Placeholder 2">
            <a:extLst>
              <a:ext uri="{FF2B5EF4-FFF2-40B4-BE49-F238E27FC236}">
                <a16:creationId xmlns:a16="http://schemas.microsoft.com/office/drawing/2014/main" id="{81A770B4-517B-4677-AD18-600A810F0AE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spTree>
    <p:extLst>
      <p:ext uri="{BB962C8B-B14F-4D97-AF65-F5344CB8AC3E}">
        <p14:creationId xmlns:p14="http://schemas.microsoft.com/office/powerpoint/2010/main" val="3179679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GREEN 2">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AA811766-B418-49D2-AF87-FA7095871C05}"/>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6" name="Text Placeholder 2">
            <a:extLst>
              <a:ext uri="{FF2B5EF4-FFF2-40B4-BE49-F238E27FC236}">
                <a16:creationId xmlns:a16="http://schemas.microsoft.com/office/drawing/2014/main" id="{81A770B4-517B-4677-AD18-600A810F0AE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7" name="Graphic 6">
            <a:extLst>
              <a:ext uri="{FF2B5EF4-FFF2-40B4-BE49-F238E27FC236}">
                <a16:creationId xmlns:a16="http://schemas.microsoft.com/office/drawing/2014/main" id="{323C9BB8-DAC8-458B-BA35-0E91D9B8493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7354" r="27182" b="11987"/>
          <a:stretch/>
        </p:blipFill>
        <p:spPr>
          <a:xfrm>
            <a:off x="4500563" y="1"/>
            <a:ext cx="4643437" cy="5143500"/>
          </a:xfrm>
          <a:prstGeom prst="rect">
            <a:avLst/>
          </a:prstGeom>
        </p:spPr>
      </p:pic>
    </p:spTree>
    <p:extLst>
      <p:ext uri="{BB962C8B-B14F-4D97-AF65-F5344CB8AC3E}">
        <p14:creationId xmlns:p14="http://schemas.microsoft.com/office/powerpoint/2010/main" val="16441136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GREEN 3">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AA811766-B418-49D2-AF87-FA7095871C05}"/>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6" name="Text Placeholder 2">
            <a:extLst>
              <a:ext uri="{FF2B5EF4-FFF2-40B4-BE49-F238E27FC236}">
                <a16:creationId xmlns:a16="http://schemas.microsoft.com/office/drawing/2014/main" id="{81A770B4-517B-4677-AD18-600A810F0AE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8" name="Graphic 7">
            <a:extLst>
              <a:ext uri="{FF2B5EF4-FFF2-40B4-BE49-F238E27FC236}">
                <a16:creationId xmlns:a16="http://schemas.microsoft.com/office/drawing/2014/main" id="{1244E480-F590-498D-A870-1AA3F118F23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7510" r="27758" b="10121"/>
          <a:stretch/>
        </p:blipFill>
        <p:spPr>
          <a:xfrm>
            <a:off x="4632855" y="-1"/>
            <a:ext cx="4511145" cy="5143501"/>
          </a:xfrm>
          <a:prstGeom prst="rect">
            <a:avLst/>
          </a:prstGeom>
        </p:spPr>
      </p:pic>
    </p:spTree>
    <p:extLst>
      <p:ext uri="{BB962C8B-B14F-4D97-AF65-F5344CB8AC3E}">
        <p14:creationId xmlns:p14="http://schemas.microsoft.com/office/powerpoint/2010/main" val="64782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GREEN 4">
    <p:spTree>
      <p:nvGrpSpPr>
        <p:cNvPr id="1" name=""/>
        <p:cNvGrpSpPr/>
        <p:nvPr/>
      </p:nvGrpSpPr>
      <p:grpSpPr>
        <a:xfrm>
          <a:off x="0" y="0"/>
          <a:ext cx="0" cy="0"/>
          <a:chOff x="0" y="0"/>
          <a:chExt cx="0" cy="0"/>
        </a:xfrm>
      </p:grpSpPr>
      <p:sp>
        <p:nvSpPr>
          <p:cNvPr id="4" name="Title 9">
            <a:extLst>
              <a:ext uri="{FF2B5EF4-FFF2-40B4-BE49-F238E27FC236}">
                <a16:creationId xmlns:a16="http://schemas.microsoft.com/office/drawing/2014/main" id="{B9466F71-A4C6-4FE8-A4FE-FC320002058B}"/>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6" name="Text Placeholder 2">
            <a:extLst>
              <a:ext uri="{FF2B5EF4-FFF2-40B4-BE49-F238E27FC236}">
                <a16:creationId xmlns:a16="http://schemas.microsoft.com/office/drawing/2014/main" id="{7DEA71D8-2463-41AB-9250-F18915630C80}"/>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spTree>
    <p:extLst>
      <p:ext uri="{BB962C8B-B14F-4D97-AF65-F5344CB8AC3E}">
        <p14:creationId xmlns:p14="http://schemas.microsoft.com/office/powerpoint/2010/main" val="1645837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Inographic">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E59897-DE8A-42A7-9E0B-4457993FF9BD}"/>
              </a:ext>
            </a:extLst>
          </p:cNvPr>
          <p:cNvSpPr/>
          <p:nvPr userDrawn="1"/>
        </p:nvSpPr>
        <p:spPr>
          <a:xfrm>
            <a:off x="358775" y="1263805"/>
            <a:ext cx="8406837" cy="33955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sp>
        <p:nvSpPr>
          <p:cNvPr id="29" name="Text Placeholder 28">
            <a:extLst>
              <a:ext uri="{FF2B5EF4-FFF2-40B4-BE49-F238E27FC236}">
                <a16:creationId xmlns:a16="http://schemas.microsoft.com/office/drawing/2014/main" id="{427382E9-27D0-4627-8CCC-64CF9576D6E8}"/>
              </a:ext>
            </a:extLst>
          </p:cNvPr>
          <p:cNvSpPr>
            <a:spLocks noGrp="1"/>
          </p:cNvSpPr>
          <p:nvPr userDrawn="1">
            <p:ph type="body" sz="quarter" idx="14" hasCustomPrompt="1"/>
          </p:nvPr>
        </p:nvSpPr>
        <p:spPr>
          <a:xfrm>
            <a:off x="375675" y="1263805"/>
            <a:ext cx="4373746" cy="318531"/>
          </a:xfrm>
          <a:noFill/>
        </p:spPr>
        <p:txBody>
          <a:bodyPr wrap="square" lIns="72000" tIns="72000" rIns="72000" bIns="72000" anchor="b" anchorCtr="0">
            <a:spAutoFit/>
          </a:bodyPr>
          <a:lstStyle>
            <a:lvl3pPr marL="685800" indent="0">
              <a:buNone/>
              <a:defRPr/>
            </a:lvl3pPr>
            <a:lvl4pPr marL="0" indent="0">
              <a:spcBef>
                <a:spcPts val="375"/>
              </a:spcBef>
              <a:buNone/>
              <a:defRPr/>
            </a:lvl4pPr>
            <a:lvl5pPr marL="0" indent="0">
              <a:spcBef>
                <a:spcPts val="0"/>
              </a:spcBef>
              <a:buNone/>
              <a:defRPr sz="600"/>
            </a:lvl5pPr>
          </a:lstStyle>
          <a:p>
            <a:pPr lvl="3"/>
            <a:r>
              <a:rPr lang="en-US"/>
              <a:t>INFOGRAPHIC TITLE</a:t>
            </a:r>
          </a:p>
          <a:p>
            <a:pPr lvl="4"/>
            <a:r>
              <a:rPr lang="en-US"/>
              <a:t>Any extra info about the infographic</a:t>
            </a:r>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614643"/>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5" y="1263233"/>
            <a:ext cx="8389939" cy="339550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13297975"/>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8F428311-2211-4B9B-AAB8-ED55AC052726}"/>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4E202646-2A0C-433B-A460-B00ABD73995F}"/>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11" name="Graphic 15">
            <a:extLst>
              <a:ext uri="{FF2B5EF4-FFF2-40B4-BE49-F238E27FC236}">
                <a16:creationId xmlns:a16="http://schemas.microsoft.com/office/drawing/2014/main" id="{888C5B7A-2692-4132-AAA7-4AD717488A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916" r="31047" b="18144"/>
          <a:stretch/>
        </p:blipFill>
        <p:spPr>
          <a:xfrm>
            <a:off x="3682634" y="0"/>
            <a:ext cx="5461366" cy="5143500"/>
          </a:xfrm>
          <a:prstGeom prst="rect">
            <a:avLst/>
          </a:prstGeom>
        </p:spPr>
      </p:pic>
      <p:sp>
        <p:nvSpPr>
          <p:cNvPr id="6" name="Text Placeholder 2">
            <a:extLst>
              <a:ext uri="{FF2B5EF4-FFF2-40B4-BE49-F238E27FC236}">
                <a16:creationId xmlns:a16="http://schemas.microsoft.com/office/drawing/2014/main" id="{E8CE432D-D8D0-463F-ACB8-E31EBBBEF33D}"/>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4210705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 columns">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6" y="1263233"/>
            <a:ext cx="4141788" cy="3395509"/>
          </a:xfrm>
        </p:spPr>
        <p:txBody>
          <a:bodyPr/>
          <a:lstStyle/>
          <a:p>
            <a:pPr lvl="0"/>
            <a:r>
              <a:rPr lang="en-US"/>
              <a:t>Click to edit Master text styles</a:t>
            </a:r>
          </a:p>
          <a:p>
            <a:pPr lvl="1"/>
            <a:r>
              <a:rPr lang="en-US"/>
              <a:t>Second level</a:t>
            </a:r>
          </a:p>
          <a:p>
            <a:pPr lvl="2"/>
            <a:r>
              <a:rPr lang="en-US"/>
              <a:t>Third level</a:t>
            </a:r>
          </a:p>
        </p:txBody>
      </p:sp>
      <p:sp>
        <p:nvSpPr>
          <p:cNvPr id="8" name="Content Placeholder 4">
            <a:extLst>
              <a:ext uri="{FF2B5EF4-FFF2-40B4-BE49-F238E27FC236}">
                <a16:creationId xmlns:a16="http://schemas.microsoft.com/office/drawing/2014/main" id="{6F11C531-D1B6-4011-AF65-582003F7D496}"/>
              </a:ext>
            </a:extLst>
          </p:cNvPr>
          <p:cNvSpPr>
            <a:spLocks noGrp="1"/>
          </p:cNvSpPr>
          <p:nvPr>
            <p:ph sz="quarter" idx="16"/>
          </p:nvPr>
        </p:nvSpPr>
        <p:spPr>
          <a:xfrm>
            <a:off x="4679950" y="1263232"/>
            <a:ext cx="4141788" cy="339550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27602264"/>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4 columns">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Picture Placeholder 4">
            <a:extLst>
              <a:ext uri="{FF2B5EF4-FFF2-40B4-BE49-F238E27FC236}">
                <a16:creationId xmlns:a16="http://schemas.microsoft.com/office/drawing/2014/main" id="{16D38F04-94C1-443D-AEE5-C2FE09EB79A9}"/>
              </a:ext>
            </a:extLst>
          </p:cNvPr>
          <p:cNvSpPr>
            <a:spLocks noGrp="1"/>
          </p:cNvSpPr>
          <p:nvPr>
            <p:ph type="pic" sz="quarter" idx="18"/>
          </p:nvPr>
        </p:nvSpPr>
        <p:spPr>
          <a:xfrm>
            <a:off x="815307" y="1181079"/>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358775" y="3077606"/>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358775" y="2373987"/>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358775"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0" name="Picture Placeholder 4">
            <a:extLst>
              <a:ext uri="{FF2B5EF4-FFF2-40B4-BE49-F238E27FC236}">
                <a16:creationId xmlns:a16="http://schemas.microsoft.com/office/drawing/2014/main" id="{8D77A05F-9DEC-48CE-8186-943E1B43D6CC}"/>
              </a:ext>
            </a:extLst>
          </p:cNvPr>
          <p:cNvSpPr>
            <a:spLocks noGrp="1"/>
          </p:cNvSpPr>
          <p:nvPr>
            <p:ph type="pic" sz="quarter" idx="32"/>
          </p:nvPr>
        </p:nvSpPr>
        <p:spPr>
          <a:xfrm>
            <a:off x="2975895" y="1186481"/>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1" name="Content Placeholder 3">
            <a:extLst>
              <a:ext uri="{FF2B5EF4-FFF2-40B4-BE49-F238E27FC236}">
                <a16:creationId xmlns:a16="http://schemas.microsoft.com/office/drawing/2014/main" id="{EA378D49-4628-4F4E-88FE-51F17A0BBDEC}"/>
              </a:ext>
            </a:extLst>
          </p:cNvPr>
          <p:cNvSpPr>
            <a:spLocks noGrp="1"/>
          </p:cNvSpPr>
          <p:nvPr>
            <p:ph sz="quarter" idx="33"/>
          </p:nvPr>
        </p:nvSpPr>
        <p:spPr>
          <a:xfrm>
            <a:off x="2519363" y="3083008"/>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2" name="Text Placeholder 6">
            <a:extLst>
              <a:ext uri="{FF2B5EF4-FFF2-40B4-BE49-F238E27FC236}">
                <a16:creationId xmlns:a16="http://schemas.microsoft.com/office/drawing/2014/main" id="{49B660C9-EBD7-468D-85A5-399B1FE91F1B}"/>
              </a:ext>
            </a:extLst>
          </p:cNvPr>
          <p:cNvSpPr>
            <a:spLocks noGrp="1"/>
          </p:cNvSpPr>
          <p:nvPr>
            <p:ph type="body" sz="quarter" idx="34" hasCustomPrompt="1"/>
          </p:nvPr>
        </p:nvSpPr>
        <p:spPr>
          <a:xfrm>
            <a:off x="2519363" y="2379389"/>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3" name="Text Placeholder 6">
            <a:extLst>
              <a:ext uri="{FF2B5EF4-FFF2-40B4-BE49-F238E27FC236}">
                <a16:creationId xmlns:a16="http://schemas.microsoft.com/office/drawing/2014/main" id="{8E8ECED5-96E5-43B1-B825-62174AFE7D7A}"/>
              </a:ext>
            </a:extLst>
          </p:cNvPr>
          <p:cNvSpPr>
            <a:spLocks noGrp="1"/>
          </p:cNvSpPr>
          <p:nvPr>
            <p:ph type="body" sz="quarter" idx="35" hasCustomPrompt="1"/>
          </p:nvPr>
        </p:nvSpPr>
        <p:spPr>
          <a:xfrm>
            <a:off x="2519363"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5" name="Picture Placeholder 4">
            <a:extLst>
              <a:ext uri="{FF2B5EF4-FFF2-40B4-BE49-F238E27FC236}">
                <a16:creationId xmlns:a16="http://schemas.microsoft.com/office/drawing/2014/main" id="{9BD626E9-54F5-42A1-8FA9-DA2E6A43A057}"/>
              </a:ext>
            </a:extLst>
          </p:cNvPr>
          <p:cNvSpPr>
            <a:spLocks noGrp="1"/>
          </p:cNvSpPr>
          <p:nvPr>
            <p:ph type="pic" sz="quarter" idx="36"/>
          </p:nvPr>
        </p:nvSpPr>
        <p:spPr>
          <a:xfrm>
            <a:off x="5136482" y="1181079"/>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6" name="Content Placeholder 3">
            <a:extLst>
              <a:ext uri="{FF2B5EF4-FFF2-40B4-BE49-F238E27FC236}">
                <a16:creationId xmlns:a16="http://schemas.microsoft.com/office/drawing/2014/main" id="{C59523F1-6B75-4EC1-A1F8-04B973BB14F2}"/>
              </a:ext>
            </a:extLst>
          </p:cNvPr>
          <p:cNvSpPr>
            <a:spLocks noGrp="1"/>
          </p:cNvSpPr>
          <p:nvPr>
            <p:ph sz="quarter" idx="37"/>
          </p:nvPr>
        </p:nvSpPr>
        <p:spPr>
          <a:xfrm>
            <a:off x="4679950" y="3077606"/>
            <a:ext cx="1944688"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7" name="Text Placeholder 6">
            <a:extLst>
              <a:ext uri="{FF2B5EF4-FFF2-40B4-BE49-F238E27FC236}">
                <a16:creationId xmlns:a16="http://schemas.microsoft.com/office/drawing/2014/main" id="{5A3019F2-E9CE-4FE6-8E8B-3F8CD3FAA47C}"/>
              </a:ext>
            </a:extLst>
          </p:cNvPr>
          <p:cNvSpPr>
            <a:spLocks noGrp="1"/>
          </p:cNvSpPr>
          <p:nvPr>
            <p:ph type="body" sz="quarter" idx="38" hasCustomPrompt="1"/>
          </p:nvPr>
        </p:nvSpPr>
        <p:spPr>
          <a:xfrm>
            <a:off x="4679951" y="2373987"/>
            <a:ext cx="1941548"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8" name="Text Placeholder 6">
            <a:extLst>
              <a:ext uri="{FF2B5EF4-FFF2-40B4-BE49-F238E27FC236}">
                <a16:creationId xmlns:a16="http://schemas.microsoft.com/office/drawing/2014/main" id="{1A441A5B-6C7F-42A8-87FF-3D4AE672C6E4}"/>
              </a:ext>
            </a:extLst>
          </p:cNvPr>
          <p:cNvSpPr>
            <a:spLocks noGrp="1"/>
          </p:cNvSpPr>
          <p:nvPr>
            <p:ph type="body" sz="quarter" idx="39" hasCustomPrompt="1"/>
          </p:nvPr>
        </p:nvSpPr>
        <p:spPr>
          <a:xfrm>
            <a:off x="4679951" y="2721166"/>
            <a:ext cx="1941548"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45" name="Picture Placeholder 4">
            <a:extLst>
              <a:ext uri="{FF2B5EF4-FFF2-40B4-BE49-F238E27FC236}">
                <a16:creationId xmlns:a16="http://schemas.microsoft.com/office/drawing/2014/main" id="{6A135587-175D-4DB6-9EA0-C802D32DE1CF}"/>
              </a:ext>
            </a:extLst>
          </p:cNvPr>
          <p:cNvSpPr>
            <a:spLocks noGrp="1"/>
          </p:cNvSpPr>
          <p:nvPr>
            <p:ph type="pic" sz="quarter" idx="40"/>
          </p:nvPr>
        </p:nvSpPr>
        <p:spPr>
          <a:xfrm>
            <a:off x="7263758" y="1159028"/>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46" name="Content Placeholder 3">
            <a:extLst>
              <a:ext uri="{FF2B5EF4-FFF2-40B4-BE49-F238E27FC236}">
                <a16:creationId xmlns:a16="http://schemas.microsoft.com/office/drawing/2014/main" id="{D55A1094-C091-41F6-B160-2994313184A2}"/>
              </a:ext>
            </a:extLst>
          </p:cNvPr>
          <p:cNvSpPr>
            <a:spLocks noGrp="1"/>
          </p:cNvSpPr>
          <p:nvPr>
            <p:ph sz="quarter" idx="41"/>
          </p:nvPr>
        </p:nvSpPr>
        <p:spPr>
          <a:xfrm>
            <a:off x="6807226" y="3055555"/>
            <a:ext cx="1941488"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47" name="Text Placeholder 6">
            <a:extLst>
              <a:ext uri="{FF2B5EF4-FFF2-40B4-BE49-F238E27FC236}">
                <a16:creationId xmlns:a16="http://schemas.microsoft.com/office/drawing/2014/main" id="{CB90624F-9EC2-48F9-B01F-87B542D8A02A}"/>
              </a:ext>
            </a:extLst>
          </p:cNvPr>
          <p:cNvSpPr>
            <a:spLocks noGrp="1"/>
          </p:cNvSpPr>
          <p:nvPr>
            <p:ph type="body" sz="quarter" idx="42" hasCustomPrompt="1"/>
          </p:nvPr>
        </p:nvSpPr>
        <p:spPr>
          <a:xfrm>
            <a:off x="6807226" y="2351936"/>
            <a:ext cx="1938353"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48" name="Text Placeholder 6">
            <a:extLst>
              <a:ext uri="{FF2B5EF4-FFF2-40B4-BE49-F238E27FC236}">
                <a16:creationId xmlns:a16="http://schemas.microsoft.com/office/drawing/2014/main" id="{75D40AA6-CA91-4DAC-AF54-85DB0F512252}"/>
              </a:ext>
            </a:extLst>
          </p:cNvPr>
          <p:cNvSpPr>
            <a:spLocks noGrp="1"/>
          </p:cNvSpPr>
          <p:nvPr>
            <p:ph type="body" sz="quarter" idx="43" hasCustomPrompt="1"/>
          </p:nvPr>
        </p:nvSpPr>
        <p:spPr>
          <a:xfrm>
            <a:off x="6807226" y="2721166"/>
            <a:ext cx="1938353" cy="191446"/>
          </a:xfrm>
          <a:noFill/>
        </p:spPr>
        <p:txBody>
          <a:bodyPr tIns="0" bIns="46800" anchor="b">
            <a:noAutofit/>
          </a:bodyPr>
          <a:lstStyle>
            <a:lvl1pPr marL="0" indent="0" algn="ctr">
              <a:buNone/>
              <a:defRPr lang="en-CA" sz="1100" dirty="0"/>
            </a:lvl1pPr>
          </a:lstStyle>
          <a:p>
            <a:pPr lvl="0"/>
            <a:r>
              <a:rPr lang="en-US"/>
              <a:t>Enter title</a:t>
            </a:r>
            <a:endParaRPr lang="en-CA"/>
          </a:p>
        </p:txBody>
      </p:sp>
    </p:spTree>
    <p:extLst>
      <p:ext uri="{BB962C8B-B14F-4D97-AF65-F5344CB8AC3E}">
        <p14:creationId xmlns:p14="http://schemas.microsoft.com/office/powerpoint/2010/main" val="939876388"/>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4 columns coloure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2" y="1301088"/>
            <a:ext cx="1981200" cy="3234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7"/>
            <a:ext cx="1981200" cy="3233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5" y="1991152"/>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386829"/>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29539"/>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5" y="1301088"/>
            <a:ext cx="1938289" cy="323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49" y="1301088"/>
            <a:ext cx="1938289" cy="323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6" y="1994848"/>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4451" y="1390525"/>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4451" y="1633235"/>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8" y="1994848"/>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390525"/>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33235"/>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1991152"/>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4" y="1386829"/>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4" y="1629539"/>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Tree>
    <p:extLst>
      <p:ext uri="{BB962C8B-B14F-4D97-AF65-F5344CB8AC3E}">
        <p14:creationId xmlns:p14="http://schemas.microsoft.com/office/powerpoint/2010/main" val="2508091870"/>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4 columns Coloured lines">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2" y="1301088"/>
            <a:ext cx="19812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7"/>
            <a:ext cx="19812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5" y="2035207"/>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430884"/>
            <a:ext cx="1794054"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73594"/>
            <a:ext cx="1794054"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5" y="1301088"/>
            <a:ext cx="1938289" cy="45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49" y="1301088"/>
            <a:ext cx="193828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6" y="2022085"/>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1549" y="1417762"/>
            <a:ext cx="1794054"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1549" y="1660472"/>
            <a:ext cx="1794054"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8" y="2022085"/>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417762"/>
            <a:ext cx="1794054"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62577"/>
            <a:ext cx="1794054"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2018389"/>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4" y="1414066"/>
            <a:ext cx="1794054"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4" y="1656776"/>
            <a:ext cx="1794054"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Tree>
    <p:extLst>
      <p:ext uri="{BB962C8B-B14F-4D97-AF65-F5344CB8AC3E}">
        <p14:creationId xmlns:p14="http://schemas.microsoft.com/office/powerpoint/2010/main" val="666202001"/>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989E85-FFA0-42E0-84B5-38EF946E1718}"/>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3">
            <a:extLst>
              <a:ext uri="{FF2B5EF4-FFF2-40B4-BE49-F238E27FC236}">
                <a16:creationId xmlns:a16="http://schemas.microsoft.com/office/drawing/2014/main" id="{98304978-5D14-4223-8836-602413D2DBC8}"/>
              </a:ext>
            </a:extLst>
          </p:cNvPr>
          <p:cNvSpPr>
            <a:spLocks noGrp="1"/>
          </p:cNvSpPr>
          <p:nvPr>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Tree>
    <p:extLst>
      <p:ext uri="{BB962C8B-B14F-4D97-AF65-F5344CB8AC3E}">
        <p14:creationId xmlns:p14="http://schemas.microsoft.com/office/powerpoint/2010/main" val="3822118608"/>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Inographic DARK">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E59897-DE8A-42A7-9E0B-4457993FF9BD}"/>
              </a:ext>
            </a:extLst>
          </p:cNvPr>
          <p:cNvSpPr/>
          <p:nvPr userDrawn="1"/>
        </p:nvSpPr>
        <p:spPr>
          <a:xfrm>
            <a:off x="358775" y="1263805"/>
            <a:ext cx="8406837" cy="339550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sp>
        <p:nvSpPr>
          <p:cNvPr id="29" name="Text Placeholder 28">
            <a:extLst>
              <a:ext uri="{FF2B5EF4-FFF2-40B4-BE49-F238E27FC236}">
                <a16:creationId xmlns:a16="http://schemas.microsoft.com/office/drawing/2014/main" id="{427382E9-27D0-4627-8CCC-64CF9576D6E8}"/>
              </a:ext>
            </a:extLst>
          </p:cNvPr>
          <p:cNvSpPr>
            <a:spLocks noGrp="1"/>
          </p:cNvSpPr>
          <p:nvPr userDrawn="1">
            <p:ph type="body" sz="quarter" idx="14" hasCustomPrompt="1"/>
          </p:nvPr>
        </p:nvSpPr>
        <p:spPr>
          <a:xfrm>
            <a:off x="375675" y="1263805"/>
            <a:ext cx="4373746" cy="318531"/>
          </a:xfrm>
          <a:noFill/>
        </p:spPr>
        <p:txBody>
          <a:bodyPr wrap="square" lIns="72000" tIns="72000" rIns="72000" bIns="72000" anchor="b" anchorCtr="0">
            <a:spAutoFit/>
          </a:bodyPr>
          <a:lstStyle>
            <a:lvl3pPr marL="685800" indent="0">
              <a:buNone/>
              <a:defRPr/>
            </a:lvl3pPr>
            <a:lvl4pPr marL="0" indent="0">
              <a:spcBef>
                <a:spcPts val="375"/>
              </a:spcBef>
              <a:buNone/>
              <a:defRPr>
                <a:solidFill>
                  <a:schemeClr val="bg1"/>
                </a:solidFill>
              </a:defRPr>
            </a:lvl4pPr>
            <a:lvl5pPr marL="0" indent="0">
              <a:spcBef>
                <a:spcPts val="0"/>
              </a:spcBef>
              <a:buNone/>
              <a:defRPr sz="600">
                <a:solidFill>
                  <a:schemeClr val="bg1"/>
                </a:solidFill>
              </a:defRPr>
            </a:lvl5pPr>
          </a:lstStyle>
          <a:p>
            <a:pPr lvl="3"/>
            <a:r>
              <a:rPr lang="en-US"/>
              <a:t>INFOGRAPHIC TITLE</a:t>
            </a:r>
          </a:p>
          <a:p>
            <a:pPr lvl="4"/>
            <a:r>
              <a:rPr lang="en-US"/>
              <a:t>Any extra info about the infographic</a:t>
            </a:r>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703A7D35-C6E3-47AB-A01F-642DB21E08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9" name="TextBox 8">
            <a:extLst>
              <a:ext uri="{FF2B5EF4-FFF2-40B4-BE49-F238E27FC236}">
                <a16:creationId xmlns:a16="http://schemas.microsoft.com/office/drawing/2014/main" id="{1698B927-AA40-4C24-89A6-1BBDDC918129}"/>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2216856361"/>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DARK">
    <p:bg>
      <p:bgPr>
        <a:solidFill>
          <a:schemeClr val="tx1"/>
        </a:solid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5" y="1263233"/>
            <a:ext cx="8389939" cy="3395509"/>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pic>
        <p:nvPicPr>
          <p:cNvPr id="6" name="Graphic 5">
            <a:extLst>
              <a:ext uri="{FF2B5EF4-FFF2-40B4-BE49-F238E27FC236}">
                <a16:creationId xmlns:a16="http://schemas.microsoft.com/office/drawing/2014/main" id="{2D49B5D1-95DC-4396-8213-D7A55FFBB4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7" name="TextBox 6">
            <a:extLst>
              <a:ext uri="{FF2B5EF4-FFF2-40B4-BE49-F238E27FC236}">
                <a16:creationId xmlns:a16="http://schemas.microsoft.com/office/drawing/2014/main" id="{474BCE45-8A6F-4008-82C7-D958C8C29062}"/>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1442978719"/>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 columns DARK">
    <p:bg>
      <p:bgPr>
        <a:solidFill>
          <a:schemeClr val="tx1"/>
        </a:solid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2"/>
            <a:ext cx="8389938"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8" cy="1193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6" y="1263233"/>
            <a:ext cx="4141788" cy="3395509"/>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8" name="Content Placeholder 4">
            <a:extLst>
              <a:ext uri="{FF2B5EF4-FFF2-40B4-BE49-F238E27FC236}">
                <a16:creationId xmlns:a16="http://schemas.microsoft.com/office/drawing/2014/main" id="{6F11C531-D1B6-4011-AF65-582003F7D496}"/>
              </a:ext>
            </a:extLst>
          </p:cNvPr>
          <p:cNvSpPr>
            <a:spLocks noGrp="1"/>
          </p:cNvSpPr>
          <p:nvPr>
            <p:ph sz="quarter" idx="16"/>
          </p:nvPr>
        </p:nvSpPr>
        <p:spPr>
          <a:xfrm>
            <a:off x="4679950" y="1263232"/>
            <a:ext cx="4068763" cy="3395509"/>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pic>
        <p:nvPicPr>
          <p:cNvPr id="12" name="Graphic 11">
            <a:extLst>
              <a:ext uri="{FF2B5EF4-FFF2-40B4-BE49-F238E27FC236}">
                <a16:creationId xmlns:a16="http://schemas.microsoft.com/office/drawing/2014/main" id="{619E369E-451B-423F-A637-4D6F1367B0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13" name="TextBox 12">
            <a:extLst>
              <a:ext uri="{FF2B5EF4-FFF2-40B4-BE49-F238E27FC236}">
                <a16:creationId xmlns:a16="http://schemas.microsoft.com/office/drawing/2014/main" id="{7780F2BF-CAF6-40D7-B400-F121FBE9F70F}"/>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746696100"/>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4 columns DARK">
    <p:bg>
      <p:bgPr>
        <a:solidFill>
          <a:schemeClr val="tx1"/>
        </a:solid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2"/>
            <a:ext cx="8386804"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4">
            <a:extLst>
              <a:ext uri="{FF2B5EF4-FFF2-40B4-BE49-F238E27FC236}">
                <a16:creationId xmlns:a16="http://schemas.microsoft.com/office/drawing/2014/main" id="{16D38F04-94C1-443D-AEE5-C2FE09EB79A9}"/>
              </a:ext>
            </a:extLst>
          </p:cNvPr>
          <p:cNvSpPr>
            <a:spLocks noGrp="1"/>
          </p:cNvSpPr>
          <p:nvPr>
            <p:ph type="pic" sz="quarter" idx="18"/>
          </p:nvPr>
        </p:nvSpPr>
        <p:spPr>
          <a:xfrm>
            <a:off x="815307" y="1181079"/>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358775" y="3077606"/>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358775" y="2373987"/>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358775"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0" name="Picture Placeholder 4">
            <a:extLst>
              <a:ext uri="{FF2B5EF4-FFF2-40B4-BE49-F238E27FC236}">
                <a16:creationId xmlns:a16="http://schemas.microsoft.com/office/drawing/2014/main" id="{8D77A05F-9DEC-48CE-8186-943E1B43D6CC}"/>
              </a:ext>
            </a:extLst>
          </p:cNvPr>
          <p:cNvSpPr>
            <a:spLocks noGrp="1"/>
          </p:cNvSpPr>
          <p:nvPr>
            <p:ph type="pic" sz="quarter" idx="32"/>
          </p:nvPr>
        </p:nvSpPr>
        <p:spPr>
          <a:xfrm>
            <a:off x="2975895" y="1186481"/>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1" name="Content Placeholder 3">
            <a:extLst>
              <a:ext uri="{FF2B5EF4-FFF2-40B4-BE49-F238E27FC236}">
                <a16:creationId xmlns:a16="http://schemas.microsoft.com/office/drawing/2014/main" id="{EA378D49-4628-4F4E-88FE-51F17A0BBDEC}"/>
              </a:ext>
            </a:extLst>
          </p:cNvPr>
          <p:cNvSpPr>
            <a:spLocks noGrp="1"/>
          </p:cNvSpPr>
          <p:nvPr>
            <p:ph sz="quarter" idx="33"/>
          </p:nvPr>
        </p:nvSpPr>
        <p:spPr>
          <a:xfrm>
            <a:off x="2519363" y="3083008"/>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2" name="Text Placeholder 6">
            <a:extLst>
              <a:ext uri="{FF2B5EF4-FFF2-40B4-BE49-F238E27FC236}">
                <a16:creationId xmlns:a16="http://schemas.microsoft.com/office/drawing/2014/main" id="{49B660C9-EBD7-468D-85A5-399B1FE91F1B}"/>
              </a:ext>
            </a:extLst>
          </p:cNvPr>
          <p:cNvSpPr>
            <a:spLocks noGrp="1"/>
          </p:cNvSpPr>
          <p:nvPr>
            <p:ph type="body" sz="quarter" idx="34" hasCustomPrompt="1"/>
          </p:nvPr>
        </p:nvSpPr>
        <p:spPr>
          <a:xfrm>
            <a:off x="2519363" y="2379389"/>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3" name="Text Placeholder 6">
            <a:extLst>
              <a:ext uri="{FF2B5EF4-FFF2-40B4-BE49-F238E27FC236}">
                <a16:creationId xmlns:a16="http://schemas.microsoft.com/office/drawing/2014/main" id="{8E8ECED5-96E5-43B1-B825-62174AFE7D7A}"/>
              </a:ext>
            </a:extLst>
          </p:cNvPr>
          <p:cNvSpPr>
            <a:spLocks noGrp="1"/>
          </p:cNvSpPr>
          <p:nvPr>
            <p:ph type="body" sz="quarter" idx="35" hasCustomPrompt="1"/>
          </p:nvPr>
        </p:nvSpPr>
        <p:spPr>
          <a:xfrm>
            <a:off x="2519363"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5" name="Picture Placeholder 4">
            <a:extLst>
              <a:ext uri="{FF2B5EF4-FFF2-40B4-BE49-F238E27FC236}">
                <a16:creationId xmlns:a16="http://schemas.microsoft.com/office/drawing/2014/main" id="{9BD626E9-54F5-42A1-8FA9-DA2E6A43A057}"/>
              </a:ext>
            </a:extLst>
          </p:cNvPr>
          <p:cNvSpPr>
            <a:spLocks noGrp="1"/>
          </p:cNvSpPr>
          <p:nvPr>
            <p:ph type="pic" sz="quarter" idx="36"/>
          </p:nvPr>
        </p:nvSpPr>
        <p:spPr>
          <a:xfrm>
            <a:off x="5136482" y="1181079"/>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6" name="Content Placeholder 3">
            <a:extLst>
              <a:ext uri="{FF2B5EF4-FFF2-40B4-BE49-F238E27FC236}">
                <a16:creationId xmlns:a16="http://schemas.microsoft.com/office/drawing/2014/main" id="{C59523F1-6B75-4EC1-A1F8-04B973BB14F2}"/>
              </a:ext>
            </a:extLst>
          </p:cNvPr>
          <p:cNvSpPr>
            <a:spLocks noGrp="1"/>
          </p:cNvSpPr>
          <p:nvPr>
            <p:ph sz="quarter" idx="37"/>
          </p:nvPr>
        </p:nvSpPr>
        <p:spPr>
          <a:xfrm>
            <a:off x="4679950" y="3077606"/>
            <a:ext cx="1944688"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7" name="Text Placeholder 6">
            <a:extLst>
              <a:ext uri="{FF2B5EF4-FFF2-40B4-BE49-F238E27FC236}">
                <a16:creationId xmlns:a16="http://schemas.microsoft.com/office/drawing/2014/main" id="{5A3019F2-E9CE-4FE6-8E8B-3F8CD3FAA47C}"/>
              </a:ext>
            </a:extLst>
          </p:cNvPr>
          <p:cNvSpPr>
            <a:spLocks noGrp="1"/>
          </p:cNvSpPr>
          <p:nvPr>
            <p:ph type="body" sz="quarter" idx="38" hasCustomPrompt="1"/>
          </p:nvPr>
        </p:nvSpPr>
        <p:spPr>
          <a:xfrm>
            <a:off x="4679951" y="2373987"/>
            <a:ext cx="1941548"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8" name="Text Placeholder 6">
            <a:extLst>
              <a:ext uri="{FF2B5EF4-FFF2-40B4-BE49-F238E27FC236}">
                <a16:creationId xmlns:a16="http://schemas.microsoft.com/office/drawing/2014/main" id="{1A441A5B-6C7F-42A8-87FF-3D4AE672C6E4}"/>
              </a:ext>
            </a:extLst>
          </p:cNvPr>
          <p:cNvSpPr>
            <a:spLocks noGrp="1"/>
          </p:cNvSpPr>
          <p:nvPr>
            <p:ph type="body" sz="quarter" idx="39" hasCustomPrompt="1"/>
          </p:nvPr>
        </p:nvSpPr>
        <p:spPr>
          <a:xfrm>
            <a:off x="4679951" y="2721166"/>
            <a:ext cx="1941548"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45" name="Picture Placeholder 4">
            <a:extLst>
              <a:ext uri="{FF2B5EF4-FFF2-40B4-BE49-F238E27FC236}">
                <a16:creationId xmlns:a16="http://schemas.microsoft.com/office/drawing/2014/main" id="{6A135587-175D-4DB6-9EA0-C802D32DE1CF}"/>
              </a:ext>
            </a:extLst>
          </p:cNvPr>
          <p:cNvSpPr>
            <a:spLocks noGrp="1"/>
          </p:cNvSpPr>
          <p:nvPr>
            <p:ph type="pic" sz="quarter" idx="40"/>
          </p:nvPr>
        </p:nvSpPr>
        <p:spPr>
          <a:xfrm>
            <a:off x="7263758" y="1159028"/>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46" name="Content Placeholder 3">
            <a:extLst>
              <a:ext uri="{FF2B5EF4-FFF2-40B4-BE49-F238E27FC236}">
                <a16:creationId xmlns:a16="http://schemas.microsoft.com/office/drawing/2014/main" id="{D55A1094-C091-41F6-B160-2994313184A2}"/>
              </a:ext>
            </a:extLst>
          </p:cNvPr>
          <p:cNvSpPr>
            <a:spLocks noGrp="1"/>
          </p:cNvSpPr>
          <p:nvPr>
            <p:ph sz="quarter" idx="41"/>
          </p:nvPr>
        </p:nvSpPr>
        <p:spPr>
          <a:xfrm>
            <a:off x="6807226" y="3055555"/>
            <a:ext cx="1938353"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47" name="Text Placeholder 6">
            <a:extLst>
              <a:ext uri="{FF2B5EF4-FFF2-40B4-BE49-F238E27FC236}">
                <a16:creationId xmlns:a16="http://schemas.microsoft.com/office/drawing/2014/main" id="{CB90624F-9EC2-48F9-B01F-87B542D8A02A}"/>
              </a:ext>
            </a:extLst>
          </p:cNvPr>
          <p:cNvSpPr>
            <a:spLocks noGrp="1"/>
          </p:cNvSpPr>
          <p:nvPr>
            <p:ph type="body" sz="quarter" idx="42" hasCustomPrompt="1"/>
          </p:nvPr>
        </p:nvSpPr>
        <p:spPr>
          <a:xfrm>
            <a:off x="6807226" y="2351936"/>
            <a:ext cx="1938353"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48" name="Text Placeholder 6">
            <a:extLst>
              <a:ext uri="{FF2B5EF4-FFF2-40B4-BE49-F238E27FC236}">
                <a16:creationId xmlns:a16="http://schemas.microsoft.com/office/drawing/2014/main" id="{75D40AA6-CA91-4DAC-AF54-85DB0F512252}"/>
              </a:ext>
            </a:extLst>
          </p:cNvPr>
          <p:cNvSpPr>
            <a:spLocks noGrp="1"/>
          </p:cNvSpPr>
          <p:nvPr>
            <p:ph type="body" sz="quarter" idx="43" hasCustomPrompt="1"/>
          </p:nvPr>
        </p:nvSpPr>
        <p:spPr>
          <a:xfrm>
            <a:off x="6807226" y="2721166"/>
            <a:ext cx="1938353" cy="191446"/>
          </a:xfrm>
          <a:noFill/>
        </p:spPr>
        <p:txBody>
          <a:bodyPr tIns="0" bIns="46800" anchor="b">
            <a:noAutofit/>
          </a:bodyPr>
          <a:lstStyle>
            <a:lvl1pPr marL="0" indent="0" algn="ctr">
              <a:buNone/>
              <a:defRPr lang="en-CA" sz="1100" dirty="0"/>
            </a:lvl1pPr>
          </a:lstStyle>
          <a:p>
            <a:pPr lvl="0"/>
            <a:r>
              <a:rPr lang="en-US"/>
              <a:t>Enter title</a:t>
            </a:r>
            <a:endParaRPr lang="en-CA"/>
          </a:p>
        </p:txBody>
      </p:sp>
      <p:pic>
        <p:nvPicPr>
          <p:cNvPr id="21" name="Graphic 20">
            <a:extLst>
              <a:ext uri="{FF2B5EF4-FFF2-40B4-BE49-F238E27FC236}">
                <a16:creationId xmlns:a16="http://schemas.microsoft.com/office/drawing/2014/main" id="{E3AD476C-BB2E-40EA-8680-835EBDD38FB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22" name="TextBox 21">
            <a:extLst>
              <a:ext uri="{FF2B5EF4-FFF2-40B4-BE49-F238E27FC236}">
                <a16:creationId xmlns:a16="http://schemas.microsoft.com/office/drawing/2014/main" id="{A9A5670E-E4B5-4B17-A851-A1C2C5C62560}"/>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2003009230"/>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4 columns coloured DARK">
    <p:bg>
      <p:bgPr>
        <a:solidFill>
          <a:schemeClr val="tx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2" y="1301088"/>
            <a:ext cx="1981200" cy="3234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7"/>
            <a:ext cx="1981200" cy="3233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5" y="1991152"/>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386829"/>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29539"/>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5" y="1301088"/>
            <a:ext cx="1938289" cy="323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49" y="1301088"/>
            <a:ext cx="1938289" cy="323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6" y="1994848"/>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4451" y="1390525"/>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4451" y="1633235"/>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8" y="1994848"/>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390525"/>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33235"/>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1991152"/>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4" y="1386829"/>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4" y="1629539"/>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pic>
        <p:nvPicPr>
          <p:cNvPr id="21" name="Graphic 20">
            <a:extLst>
              <a:ext uri="{FF2B5EF4-FFF2-40B4-BE49-F238E27FC236}">
                <a16:creationId xmlns:a16="http://schemas.microsoft.com/office/drawing/2014/main" id="{D5D5F964-694A-4FAC-ACC7-DE47669370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22" name="TextBox 21">
            <a:extLst>
              <a:ext uri="{FF2B5EF4-FFF2-40B4-BE49-F238E27FC236}">
                <a16:creationId xmlns:a16="http://schemas.microsoft.com/office/drawing/2014/main" id="{5CEE14FF-7546-4261-B59E-87EE0ABEE67C}"/>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1743765040"/>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8F428311-2211-4B9B-AAB8-ED55AC052726}"/>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4E202646-2A0C-433B-A460-B00ABD73995F}"/>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11" name="Graphic 15">
            <a:extLst>
              <a:ext uri="{FF2B5EF4-FFF2-40B4-BE49-F238E27FC236}">
                <a16:creationId xmlns:a16="http://schemas.microsoft.com/office/drawing/2014/main" id="{888C5B7A-2692-4132-AAA7-4AD717488A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887" r="31455" b="16162"/>
          <a:stretch/>
        </p:blipFill>
        <p:spPr>
          <a:xfrm>
            <a:off x="3878019" y="1"/>
            <a:ext cx="5265982" cy="5143500"/>
          </a:xfrm>
          <a:prstGeom prst="rect">
            <a:avLst/>
          </a:prstGeom>
        </p:spPr>
      </p:pic>
      <p:sp>
        <p:nvSpPr>
          <p:cNvPr id="6" name="Text Placeholder 2">
            <a:extLst>
              <a:ext uri="{FF2B5EF4-FFF2-40B4-BE49-F238E27FC236}">
                <a16:creationId xmlns:a16="http://schemas.microsoft.com/office/drawing/2014/main" id="{8DE08F23-A129-4CB2-9320-42D4D56FAD82}"/>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2554365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4 columns Coloured lines DARK">
    <p:bg>
      <p:bgPr>
        <a:solidFill>
          <a:schemeClr val="tx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2" y="1301088"/>
            <a:ext cx="19812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7"/>
            <a:ext cx="19812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5" y="2035207"/>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430884"/>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73594"/>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5" y="1301088"/>
            <a:ext cx="1938289" cy="45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49" y="1301088"/>
            <a:ext cx="193828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6" y="2022085"/>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1549" y="1417762"/>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1549" y="1660472"/>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8" y="2022085"/>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417762"/>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62577"/>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2018389"/>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4" y="1414066"/>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4" y="1656776"/>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pic>
        <p:nvPicPr>
          <p:cNvPr id="21" name="Graphic 20">
            <a:extLst>
              <a:ext uri="{FF2B5EF4-FFF2-40B4-BE49-F238E27FC236}">
                <a16:creationId xmlns:a16="http://schemas.microsoft.com/office/drawing/2014/main" id="{36C55E01-AB08-471A-AAE8-14244D5612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22" name="TextBox 21">
            <a:extLst>
              <a:ext uri="{FF2B5EF4-FFF2-40B4-BE49-F238E27FC236}">
                <a16:creationId xmlns:a16="http://schemas.microsoft.com/office/drawing/2014/main" id="{D4C0A49A-8C45-464F-BCBD-7BF56604FFEA}"/>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2287090034"/>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6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with footer DARK">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8BDD8BD-F209-4A4E-9DAB-A69E741DDE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3" name="TextBox 2">
            <a:extLst>
              <a:ext uri="{FF2B5EF4-FFF2-40B4-BE49-F238E27FC236}">
                <a16:creationId xmlns:a16="http://schemas.microsoft.com/office/drawing/2014/main" id="{CAED6EBE-6C32-4A3A-A189-631143A73E75}"/>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cxnSp>
        <p:nvCxnSpPr>
          <p:cNvPr id="4" name="Straight Connector 3">
            <a:extLst>
              <a:ext uri="{FF2B5EF4-FFF2-40B4-BE49-F238E27FC236}">
                <a16:creationId xmlns:a16="http://schemas.microsoft.com/office/drawing/2014/main" id="{73FF0EA0-486D-443C-AFEA-D37D8140D39A}"/>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23">
            <a:extLst>
              <a:ext uri="{FF2B5EF4-FFF2-40B4-BE49-F238E27FC236}">
                <a16:creationId xmlns:a16="http://schemas.microsoft.com/office/drawing/2014/main" id="{EE9B47DA-2EE2-47F1-BF1E-7F850B7407E9}"/>
              </a:ext>
            </a:extLst>
          </p:cNvPr>
          <p:cNvSpPr>
            <a:spLocks noGrp="1"/>
          </p:cNvSpPr>
          <p:nvPr>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Tree>
    <p:extLst>
      <p:ext uri="{BB962C8B-B14F-4D97-AF65-F5344CB8AC3E}">
        <p14:creationId xmlns:p14="http://schemas.microsoft.com/office/powerpoint/2010/main" val="187785267"/>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with footers PURPLE">
    <p:bg>
      <p:bgPr>
        <a:solidFill>
          <a:schemeClr val="accent2"/>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8BDD8BD-F209-4A4E-9DAB-A69E741DDE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4" name="TextBox 3">
            <a:extLst>
              <a:ext uri="{FF2B5EF4-FFF2-40B4-BE49-F238E27FC236}">
                <a16:creationId xmlns:a16="http://schemas.microsoft.com/office/drawing/2014/main" id="{F05A3A05-5899-49FC-8B09-AF7F3547C851}"/>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cxnSp>
        <p:nvCxnSpPr>
          <p:cNvPr id="5" name="Straight Connector 4">
            <a:extLst>
              <a:ext uri="{FF2B5EF4-FFF2-40B4-BE49-F238E27FC236}">
                <a16:creationId xmlns:a16="http://schemas.microsoft.com/office/drawing/2014/main" id="{6D021391-8F3A-4671-B462-94EB0D5D1B3C}"/>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23">
            <a:extLst>
              <a:ext uri="{FF2B5EF4-FFF2-40B4-BE49-F238E27FC236}">
                <a16:creationId xmlns:a16="http://schemas.microsoft.com/office/drawing/2014/main" id="{CD5E37F6-1DB0-43CC-9EB6-7B3A4740416B}"/>
              </a:ext>
            </a:extLst>
          </p:cNvPr>
          <p:cNvSpPr>
            <a:spLocks noGrp="1"/>
          </p:cNvSpPr>
          <p:nvPr>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bg1"/>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Tree>
    <p:extLst>
      <p:ext uri="{BB962C8B-B14F-4D97-AF65-F5344CB8AC3E}">
        <p14:creationId xmlns:p14="http://schemas.microsoft.com/office/powerpoint/2010/main" val="3938512125"/>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Inographic">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E59897-DE8A-42A7-9E0B-4457993FF9BD}"/>
              </a:ext>
            </a:extLst>
          </p:cNvPr>
          <p:cNvSpPr/>
          <p:nvPr userDrawn="1"/>
        </p:nvSpPr>
        <p:spPr>
          <a:xfrm>
            <a:off x="358775" y="1263805"/>
            <a:ext cx="8406837" cy="33955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sp>
        <p:nvSpPr>
          <p:cNvPr id="29" name="Text Placeholder 28">
            <a:extLst>
              <a:ext uri="{FF2B5EF4-FFF2-40B4-BE49-F238E27FC236}">
                <a16:creationId xmlns:a16="http://schemas.microsoft.com/office/drawing/2014/main" id="{427382E9-27D0-4627-8CCC-64CF9576D6E8}"/>
              </a:ext>
            </a:extLst>
          </p:cNvPr>
          <p:cNvSpPr>
            <a:spLocks noGrp="1"/>
          </p:cNvSpPr>
          <p:nvPr userDrawn="1">
            <p:ph type="body" sz="quarter" idx="14" hasCustomPrompt="1"/>
          </p:nvPr>
        </p:nvSpPr>
        <p:spPr>
          <a:xfrm>
            <a:off x="375675" y="1263805"/>
            <a:ext cx="4373746" cy="318531"/>
          </a:xfrm>
          <a:noFill/>
        </p:spPr>
        <p:txBody>
          <a:bodyPr wrap="square" lIns="72000" tIns="72000" rIns="72000" bIns="72000" anchor="b" anchorCtr="0">
            <a:spAutoFit/>
          </a:bodyPr>
          <a:lstStyle>
            <a:lvl3pPr marL="685800" indent="0">
              <a:buNone/>
              <a:defRPr/>
            </a:lvl3pPr>
            <a:lvl4pPr marL="0" indent="0">
              <a:spcBef>
                <a:spcPts val="375"/>
              </a:spcBef>
              <a:buNone/>
              <a:defRPr/>
            </a:lvl4pPr>
            <a:lvl5pPr marL="0" indent="0">
              <a:spcBef>
                <a:spcPts val="0"/>
              </a:spcBef>
              <a:buNone/>
              <a:defRPr sz="600"/>
            </a:lvl5pPr>
          </a:lstStyle>
          <a:p>
            <a:pPr lvl="3"/>
            <a:r>
              <a:rPr lang="en-US"/>
              <a:t>INFOGRAPHIC TITLE</a:t>
            </a:r>
          </a:p>
          <a:p>
            <a:pPr lvl="4"/>
            <a:r>
              <a:rPr lang="en-US"/>
              <a:t>Any extra info about the infographic</a:t>
            </a:r>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86001"/>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5" y="1263233"/>
            <a:ext cx="8389939" cy="339550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90372977"/>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 columns">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6" y="1263233"/>
            <a:ext cx="4141788" cy="3395509"/>
          </a:xfrm>
        </p:spPr>
        <p:txBody>
          <a:bodyPr/>
          <a:lstStyle/>
          <a:p>
            <a:pPr lvl="0"/>
            <a:r>
              <a:rPr lang="en-US"/>
              <a:t>Click to edit Master text styles</a:t>
            </a:r>
          </a:p>
          <a:p>
            <a:pPr lvl="1"/>
            <a:r>
              <a:rPr lang="en-US"/>
              <a:t>Second level</a:t>
            </a:r>
          </a:p>
          <a:p>
            <a:pPr lvl="2"/>
            <a:r>
              <a:rPr lang="en-US"/>
              <a:t>Third level</a:t>
            </a:r>
          </a:p>
        </p:txBody>
      </p:sp>
      <p:sp>
        <p:nvSpPr>
          <p:cNvPr id="8" name="Content Placeholder 4">
            <a:extLst>
              <a:ext uri="{FF2B5EF4-FFF2-40B4-BE49-F238E27FC236}">
                <a16:creationId xmlns:a16="http://schemas.microsoft.com/office/drawing/2014/main" id="{6F11C531-D1B6-4011-AF65-582003F7D496}"/>
              </a:ext>
            </a:extLst>
          </p:cNvPr>
          <p:cNvSpPr>
            <a:spLocks noGrp="1"/>
          </p:cNvSpPr>
          <p:nvPr>
            <p:ph sz="quarter" idx="16"/>
          </p:nvPr>
        </p:nvSpPr>
        <p:spPr>
          <a:xfrm>
            <a:off x="4679950" y="1263232"/>
            <a:ext cx="4141788" cy="339550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4278145"/>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4 columns">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Picture Placeholder 4">
            <a:extLst>
              <a:ext uri="{FF2B5EF4-FFF2-40B4-BE49-F238E27FC236}">
                <a16:creationId xmlns:a16="http://schemas.microsoft.com/office/drawing/2014/main" id="{16D38F04-94C1-443D-AEE5-C2FE09EB79A9}"/>
              </a:ext>
            </a:extLst>
          </p:cNvPr>
          <p:cNvSpPr>
            <a:spLocks noGrp="1"/>
          </p:cNvSpPr>
          <p:nvPr>
            <p:ph type="pic" sz="quarter" idx="18"/>
          </p:nvPr>
        </p:nvSpPr>
        <p:spPr>
          <a:xfrm>
            <a:off x="815307" y="1181079"/>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358775" y="3077606"/>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358775" y="2373987"/>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358775"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0" name="Picture Placeholder 4">
            <a:extLst>
              <a:ext uri="{FF2B5EF4-FFF2-40B4-BE49-F238E27FC236}">
                <a16:creationId xmlns:a16="http://schemas.microsoft.com/office/drawing/2014/main" id="{8D77A05F-9DEC-48CE-8186-943E1B43D6CC}"/>
              </a:ext>
            </a:extLst>
          </p:cNvPr>
          <p:cNvSpPr>
            <a:spLocks noGrp="1"/>
          </p:cNvSpPr>
          <p:nvPr>
            <p:ph type="pic" sz="quarter" idx="32"/>
          </p:nvPr>
        </p:nvSpPr>
        <p:spPr>
          <a:xfrm>
            <a:off x="2975895" y="1186481"/>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1" name="Content Placeholder 3">
            <a:extLst>
              <a:ext uri="{FF2B5EF4-FFF2-40B4-BE49-F238E27FC236}">
                <a16:creationId xmlns:a16="http://schemas.microsoft.com/office/drawing/2014/main" id="{EA378D49-4628-4F4E-88FE-51F17A0BBDEC}"/>
              </a:ext>
            </a:extLst>
          </p:cNvPr>
          <p:cNvSpPr>
            <a:spLocks noGrp="1"/>
          </p:cNvSpPr>
          <p:nvPr>
            <p:ph sz="quarter" idx="33"/>
          </p:nvPr>
        </p:nvSpPr>
        <p:spPr>
          <a:xfrm>
            <a:off x="2519363" y="3083008"/>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2" name="Text Placeholder 6">
            <a:extLst>
              <a:ext uri="{FF2B5EF4-FFF2-40B4-BE49-F238E27FC236}">
                <a16:creationId xmlns:a16="http://schemas.microsoft.com/office/drawing/2014/main" id="{49B660C9-EBD7-468D-85A5-399B1FE91F1B}"/>
              </a:ext>
            </a:extLst>
          </p:cNvPr>
          <p:cNvSpPr>
            <a:spLocks noGrp="1"/>
          </p:cNvSpPr>
          <p:nvPr>
            <p:ph type="body" sz="quarter" idx="34" hasCustomPrompt="1"/>
          </p:nvPr>
        </p:nvSpPr>
        <p:spPr>
          <a:xfrm>
            <a:off x="2519363" y="2379389"/>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3" name="Text Placeholder 6">
            <a:extLst>
              <a:ext uri="{FF2B5EF4-FFF2-40B4-BE49-F238E27FC236}">
                <a16:creationId xmlns:a16="http://schemas.microsoft.com/office/drawing/2014/main" id="{8E8ECED5-96E5-43B1-B825-62174AFE7D7A}"/>
              </a:ext>
            </a:extLst>
          </p:cNvPr>
          <p:cNvSpPr>
            <a:spLocks noGrp="1"/>
          </p:cNvSpPr>
          <p:nvPr>
            <p:ph type="body" sz="quarter" idx="35" hasCustomPrompt="1"/>
          </p:nvPr>
        </p:nvSpPr>
        <p:spPr>
          <a:xfrm>
            <a:off x="2519363"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5" name="Picture Placeholder 4">
            <a:extLst>
              <a:ext uri="{FF2B5EF4-FFF2-40B4-BE49-F238E27FC236}">
                <a16:creationId xmlns:a16="http://schemas.microsoft.com/office/drawing/2014/main" id="{9BD626E9-54F5-42A1-8FA9-DA2E6A43A057}"/>
              </a:ext>
            </a:extLst>
          </p:cNvPr>
          <p:cNvSpPr>
            <a:spLocks noGrp="1"/>
          </p:cNvSpPr>
          <p:nvPr>
            <p:ph type="pic" sz="quarter" idx="36"/>
          </p:nvPr>
        </p:nvSpPr>
        <p:spPr>
          <a:xfrm>
            <a:off x="5136482" y="1181079"/>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6" name="Content Placeholder 3">
            <a:extLst>
              <a:ext uri="{FF2B5EF4-FFF2-40B4-BE49-F238E27FC236}">
                <a16:creationId xmlns:a16="http://schemas.microsoft.com/office/drawing/2014/main" id="{C59523F1-6B75-4EC1-A1F8-04B973BB14F2}"/>
              </a:ext>
            </a:extLst>
          </p:cNvPr>
          <p:cNvSpPr>
            <a:spLocks noGrp="1"/>
          </p:cNvSpPr>
          <p:nvPr>
            <p:ph sz="quarter" idx="37"/>
          </p:nvPr>
        </p:nvSpPr>
        <p:spPr>
          <a:xfrm>
            <a:off x="4679950" y="3077606"/>
            <a:ext cx="1944688"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7" name="Text Placeholder 6">
            <a:extLst>
              <a:ext uri="{FF2B5EF4-FFF2-40B4-BE49-F238E27FC236}">
                <a16:creationId xmlns:a16="http://schemas.microsoft.com/office/drawing/2014/main" id="{5A3019F2-E9CE-4FE6-8E8B-3F8CD3FAA47C}"/>
              </a:ext>
            </a:extLst>
          </p:cNvPr>
          <p:cNvSpPr>
            <a:spLocks noGrp="1"/>
          </p:cNvSpPr>
          <p:nvPr>
            <p:ph type="body" sz="quarter" idx="38" hasCustomPrompt="1"/>
          </p:nvPr>
        </p:nvSpPr>
        <p:spPr>
          <a:xfrm>
            <a:off x="4679951" y="2373987"/>
            <a:ext cx="1941548"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8" name="Text Placeholder 6">
            <a:extLst>
              <a:ext uri="{FF2B5EF4-FFF2-40B4-BE49-F238E27FC236}">
                <a16:creationId xmlns:a16="http://schemas.microsoft.com/office/drawing/2014/main" id="{1A441A5B-6C7F-42A8-87FF-3D4AE672C6E4}"/>
              </a:ext>
            </a:extLst>
          </p:cNvPr>
          <p:cNvSpPr>
            <a:spLocks noGrp="1"/>
          </p:cNvSpPr>
          <p:nvPr>
            <p:ph type="body" sz="quarter" idx="39" hasCustomPrompt="1"/>
          </p:nvPr>
        </p:nvSpPr>
        <p:spPr>
          <a:xfrm>
            <a:off x="4679951" y="2721166"/>
            <a:ext cx="1941548"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45" name="Picture Placeholder 4">
            <a:extLst>
              <a:ext uri="{FF2B5EF4-FFF2-40B4-BE49-F238E27FC236}">
                <a16:creationId xmlns:a16="http://schemas.microsoft.com/office/drawing/2014/main" id="{6A135587-175D-4DB6-9EA0-C802D32DE1CF}"/>
              </a:ext>
            </a:extLst>
          </p:cNvPr>
          <p:cNvSpPr>
            <a:spLocks noGrp="1"/>
          </p:cNvSpPr>
          <p:nvPr>
            <p:ph type="pic" sz="quarter" idx="40"/>
          </p:nvPr>
        </p:nvSpPr>
        <p:spPr>
          <a:xfrm>
            <a:off x="7263758" y="1159028"/>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46" name="Content Placeholder 3">
            <a:extLst>
              <a:ext uri="{FF2B5EF4-FFF2-40B4-BE49-F238E27FC236}">
                <a16:creationId xmlns:a16="http://schemas.microsoft.com/office/drawing/2014/main" id="{D55A1094-C091-41F6-B160-2994313184A2}"/>
              </a:ext>
            </a:extLst>
          </p:cNvPr>
          <p:cNvSpPr>
            <a:spLocks noGrp="1"/>
          </p:cNvSpPr>
          <p:nvPr>
            <p:ph sz="quarter" idx="41"/>
          </p:nvPr>
        </p:nvSpPr>
        <p:spPr>
          <a:xfrm>
            <a:off x="6807226" y="3055555"/>
            <a:ext cx="1941488"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47" name="Text Placeholder 6">
            <a:extLst>
              <a:ext uri="{FF2B5EF4-FFF2-40B4-BE49-F238E27FC236}">
                <a16:creationId xmlns:a16="http://schemas.microsoft.com/office/drawing/2014/main" id="{CB90624F-9EC2-48F9-B01F-87B542D8A02A}"/>
              </a:ext>
            </a:extLst>
          </p:cNvPr>
          <p:cNvSpPr>
            <a:spLocks noGrp="1"/>
          </p:cNvSpPr>
          <p:nvPr>
            <p:ph type="body" sz="quarter" idx="42" hasCustomPrompt="1"/>
          </p:nvPr>
        </p:nvSpPr>
        <p:spPr>
          <a:xfrm>
            <a:off x="6807226" y="2351936"/>
            <a:ext cx="1938353"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48" name="Text Placeholder 6">
            <a:extLst>
              <a:ext uri="{FF2B5EF4-FFF2-40B4-BE49-F238E27FC236}">
                <a16:creationId xmlns:a16="http://schemas.microsoft.com/office/drawing/2014/main" id="{75D40AA6-CA91-4DAC-AF54-85DB0F512252}"/>
              </a:ext>
            </a:extLst>
          </p:cNvPr>
          <p:cNvSpPr>
            <a:spLocks noGrp="1"/>
          </p:cNvSpPr>
          <p:nvPr>
            <p:ph type="body" sz="quarter" idx="43" hasCustomPrompt="1"/>
          </p:nvPr>
        </p:nvSpPr>
        <p:spPr>
          <a:xfrm>
            <a:off x="6807226" y="2721166"/>
            <a:ext cx="1938353" cy="191446"/>
          </a:xfrm>
          <a:noFill/>
        </p:spPr>
        <p:txBody>
          <a:bodyPr tIns="0" bIns="46800" anchor="b">
            <a:noAutofit/>
          </a:bodyPr>
          <a:lstStyle>
            <a:lvl1pPr marL="0" indent="0" algn="ctr">
              <a:buNone/>
              <a:defRPr lang="en-CA" sz="1100" dirty="0"/>
            </a:lvl1pPr>
          </a:lstStyle>
          <a:p>
            <a:pPr lvl="0"/>
            <a:r>
              <a:rPr lang="en-US"/>
              <a:t>Enter title</a:t>
            </a:r>
            <a:endParaRPr lang="en-CA"/>
          </a:p>
        </p:txBody>
      </p:sp>
    </p:spTree>
    <p:extLst>
      <p:ext uri="{BB962C8B-B14F-4D97-AF65-F5344CB8AC3E}">
        <p14:creationId xmlns:p14="http://schemas.microsoft.com/office/powerpoint/2010/main" val="3988375594"/>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4 columns coloure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2" y="1301088"/>
            <a:ext cx="1981200" cy="3234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7"/>
            <a:ext cx="1981200" cy="3233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5" y="1991152"/>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386829"/>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29539"/>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5" y="1301088"/>
            <a:ext cx="1938289" cy="323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49" y="1301088"/>
            <a:ext cx="1938289" cy="323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6" y="1994848"/>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4451" y="1390525"/>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4451" y="1633235"/>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8" y="1994848"/>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390525"/>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33235"/>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1991152"/>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4" y="1386829"/>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4" y="1629539"/>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Tree>
    <p:extLst>
      <p:ext uri="{BB962C8B-B14F-4D97-AF65-F5344CB8AC3E}">
        <p14:creationId xmlns:p14="http://schemas.microsoft.com/office/powerpoint/2010/main" val="2593973441"/>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4 columns Coloured lines">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2" y="1301088"/>
            <a:ext cx="19812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7"/>
            <a:ext cx="19812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5" y="2035207"/>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430884"/>
            <a:ext cx="1794054"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73594"/>
            <a:ext cx="1794054"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5" y="1301088"/>
            <a:ext cx="1938289" cy="45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49" y="1301088"/>
            <a:ext cx="193828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6" y="2022085"/>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1549" y="1417762"/>
            <a:ext cx="1794054"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1549" y="1660472"/>
            <a:ext cx="1794054"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8" y="2022085"/>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417762"/>
            <a:ext cx="1794054"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62577"/>
            <a:ext cx="1794054"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2018389"/>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4" y="1414066"/>
            <a:ext cx="1794054"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4" y="1656776"/>
            <a:ext cx="1794054"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Tree>
    <p:extLst>
      <p:ext uri="{BB962C8B-B14F-4D97-AF65-F5344CB8AC3E}">
        <p14:creationId xmlns:p14="http://schemas.microsoft.com/office/powerpoint/2010/main" val="1658048181"/>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6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989E85-FFA0-42E0-84B5-38EF946E1718}"/>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3">
            <a:extLst>
              <a:ext uri="{FF2B5EF4-FFF2-40B4-BE49-F238E27FC236}">
                <a16:creationId xmlns:a16="http://schemas.microsoft.com/office/drawing/2014/main" id="{98304978-5D14-4223-8836-602413D2DBC8}"/>
              </a:ext>
            </a:extLst>
          </p:cNvPr>
          <p:cNvSpPr>
            <a:spLocks noGrp="1"/>
          </p:cNvSpPr>
          <p:nvPr>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Tree>
    <p:extLst>
      <p:ext uri="{BB962C8B-B14F-4D97-AF65-F5344CB8AC3E}">
        <p14:creationId xmlns:p14="http://schemas.microsoft.com/office/powerpoint/2010/main" val="1339599622"/>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8F428311-2211-4B9B-AAB8-ED55AC052726}"/>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4E202646-2A0C-433B-A460-B00ABD73995F}"/>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11" name="Graphic 15">
            <a:extLst>
              <a:ext uri="{FF2B5EF4-FFF2-40B4-BE49-F238E27FC236}">
                <a16:creationId xmlns:a16="http://schemas.microsoft.com/office/drawing/2014/main" id="{888C5B7A-2692-4132-AAA7-4AD717488A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842" r="31548" b="17748"/>
          <a:stretch/>
        </p:blipFill>
        <p:spPr>
          <a:xfrm>
            <a:off x="3842361" y="-1"/>
            <a:ext cx="5301639" cy="5143501"/>
          </a:xfrm>
          <a:prstGeom prst="rect">
            <a:avLst/>
          </a:prstGeom>
        </p:spPr>
      </p:pic>
      <p:sp>
        <p:nvSpPr>
          <p:cNvPr id="6" name="Text Placeholder 2">
            <a:extLst>
              <a:ext uri="{FF2B5EF4-FFF2-40B4-BE49-F238E27FC236}">
                <a16:creationId xmlns:a16="http://schemas.microsoft.com/office/drawing/2014/main" id="{F6794203-1C7C-4ECA-B999-F3F8A3E13775}"/>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193249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Inographic DARK">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E59897-DE8A-42A7-9E0B-4457993FF9BD}"/>
              </a:ext>
            </a:extLst>
          </p:cNvPr>
          <p:cNvSpPr/>
          <p:nvPr userDrawn="1"/>
        </p:nvSpPr>
        <p:spPr>
          <a:xfrm>
            <a:off x="358775" y="1263805"/>
            <a:ext cx="8406837" cy="339550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sp>
        <p:nvSpPr>
          <p:cNvPr id="29" name="Text Placeholder 28">
            <a:extLst>
              <a:ext uri="{FF2B5EF4-FFF2-40B4-BE49-F238E27FC236}">
                <a16:creationId xmlns:a16="http://schemas.microsoft.com/office/drawing/2014/main" id="{427382E9-27D0-4627-8CCC-64CF9576D6E8}"/>
              </a:ext>
            </a:extLst>
          </p:cNvPr>
          <p:cNvSpPr>
            <a:spLocks noGrp="1"/>
          </p:cNvSpPr>
          <p:nvPr userDrawn="1">
            <p:ph type="body" sz="quarter" idx="14" hasCustomPrompt="1"/>
          </p:nvPr>
        </p:nvSpPr>
        <p:spPr>
          <a:xfrm>
            <a:off x="375675" y="1263805"/>
            <a:ext cx="4373746" cy="318531"/>
          </a:xfrm>
          <a:noFill/>
        </p:spPr>
        <p:txBody>
          <a:bodyPr wrap="square" lIns="72000" tIns="72000" rIns="72000" bIns="72000" anchor="b" anchorCtr="0">
            <a:spAutoFit/>
          </a:bodyPr>
          <a:lstStyle>
            <a:lvl3pPr marL="685800" indent="0">
              <a:buNone/>
              <a:defRPr/>
            </a:lvl3pPr>
            <a:lvl4pPr marL="0" indent="0">
              <a:spcBef>
                <a:spcPts val="375"/>
              </a:spcBef>
              <a:buNone/>
              <a:defRPr>
                <a:solidFill>
                  <a:schemeClr val="bg1"/>
                </a:solidFill>
              </a:defRPr>
            </a:lvl4pPr>
            <a:lvl5pPr marL="0" indent="0">
              <a:spcBef>
                <a:spcPts val="0"/>
              </a:spcBef>
              <a:buNone/>
              <a:defRPr sz="600">
                <a:solidFill>
                  <a:schemeClr val="bg1"/>
                </a:solidFill>
              </a:defRPr>
            </a:lvl5pPr>
          </a:lstStyle>
          <a:p>
            <a:pPr lvl="3"/>
            <a:r>
              <a:rPr lang="en-US"/>
              <a:t>INFOGRAPHIC TITLE</a:t>
            </a:r>
          </a:p>
          <a:p>
            <a:pPr lvl="4"/>
            <a:r>
              <a:rPr lang="en-US"/>
              <a:t>Any extra info about the infographic</a:t>
            </a:r>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703A7D35-C6E3-47AB-A01F-642DB21E08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9" name="TextBox 8">
            <a:extLst>
              <a:ext uri="{FF2B5EF4-FFF2-40B4-BE49-F238E27FC236}">
                <a16:creationId xmlns:a16="http://schemas.microsoft.com/office/drawing/2014/main" id="{1698B927-AA40-4C24-89A6-1BBDDC918129}"/>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3083362263"/>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DARK">
    <p:bg>
      <p:bgPr>
        <a:solidFill>
          <a:schemeClr val="tx1"/>
        </a:solid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5" y="1263233"/>
            <a:ext cx="8389939" cy="3395509"/>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pic>
        <p:nvPicPr>
          <p:cNvPr id="6" name="Graphic 5">
            <a:extLst>
              <a:ext uri="{FF2B5EF4-FFF2-40B4-BE49-F238E27FC236}">
                <a16:creationId xmlns:a16="http://schemas.microsoft.com/office/drawing/2014/main" id="{2D49B5D1-95DC-4396-8213-D7A55FFBB4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7" name="TextBox 6">
            <a:extLst>
              <a:ext uri="{FF2B5EF4-FFF2-40B4-BE49-F238E27FC236}">
                <a16:creationId xmlns:a16="http://schemas.microsoft.com/office/drawing/2014/main" id="{474BCE45-8A6F-4008-82C7-D958C8C29062}"/>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2373732128"/>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2 columns DARK">
    <p:bg>
      <p:bgPr>
        <a:solidFill>
          <a:schemeClr val="tx1"/>
        </a:solid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2"/>
            <a:ext cx="8389938"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8" cy="1193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6" y="1263233"/>
            <a:ext cx="4141788" cy="3395509"/>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8" name="Content Placeholder 4">
            <a:extLst>
              <a:ext uri="{FF2B5EF4-FFF2-40B4-BE49-F238E27FC236}">
                <a16:creationId xmlns:a16="http://schemas.microsoft.com/office/drawing/2014/main" id="{6F11C531-D1B6-4011-AF65-582003F7D496}"/>
              </a:ext>
            </a:extLst>
          </p:cNvPr>
          <p:cNvSpPr>
            <a:spLocks noGrp="1"/>
          </p:cNvSpPr>
          <p:nvPr>
            <p:ph sz="quarter" idx="16"/>
          </p:nvPr>
        </p:nvSpPr>
        <p:spPr>
          <a:xfrm>
            <a:off x="4679950" y="1263232"/>
            <a:ext cx="4068763" cy="3395509"/>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pic>
        <p:nvPicPr>
          <p:cNvPr id="12" name="Graphic 11">
            <a:extLst>
              <a:ext uri="{FF2B5EF4-FFF2-40B4-BE49-F238E27FC236}">
                <a16:creationId xmlns:a16="http://schemas.microsoft.com/office/drawing/2014/main" id="{619E369E-451B-423F-A637-4D6F1367B0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13" name="TextBox 12">
            <a:extLst>
              <a:ext uri="{FF2B5EF4-FFF2-40B4-BE49-F238E27FC236}">
                <a16:creationId xmlns:a16="http://schemas.microsoft.com/office/drawing/2014/main" id="{7780F2BF-CAF6-40D7-B400-F121FBE9F70F}"/>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4148149827"/>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4 columns DARK">
    <p:bg>
      <p:bgPr>
        <a:solidFill>
          <a:schemeClr val="tx1"/>
        </a:solid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2"/>
            <a:ext cx="8386804"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4">
            <a:extLst>
              <a:ext uri="{FF2B5EF4-FFF2-40B4-BE49-F238E27FC236}">
                <a16:creationId xmlns:a16="http://schemas.microsoft.com/office/drawing/2014/main" id="{16D38F04-94C1-443D-AEE5-C2FE09EB79A9}"/>
              </a:ext>
            </a:extLst>
          </p:cNvPr>
          <p:cNvSpPr>
            <a:spLocks noGrp="1"/>
          </p:cNvSpPr>
          <p:nvPr>
            <p:ph type="pic" sz="quarter" idx="18"/>
          </p:nvPr>
        </p:nvSpPr>
        <p:spPr>
          <a:xfrm>
            <a:off x="815307" y="1181079"/>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358775" y="3077606"/>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358775" y="2373987"/>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358775"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0" name="Picture Placeholder 4">
            <a:extLst>
              <a:ext uri="{FF2B5EF4-FFF2-40B4-BE49-F238E27FC236}">
                <a16:creationId xmlns:a16="http://schemas.microsoft.com/office/drawing/2014/main" id="{8D77A05F-9DEC-48CE-8186-943E1B43D6CC}"/>
              </a:ext>
            </a:extLst>
          </p:cNvPr>
          <p:cNvSpPr>
            <a:spLocks noGrp="1"/>
          </p:cNvSpPr>
          <p:nvPr>
            <p:ph type="pic" sz="quarter" idx="32"/>
          </p:nvPr>
        </p:nvSpPr>
        <p:spPr>
          <a:xfrm>
            <a:off x="2975895" y="1186481"/>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1" name="Content Placeholder 3">
            <a:extLst>
              <a:ext uri="{FF2B5EF4-FFF2-40B4-BE49-F238E27FC236}">
                <a16:creationId xmlns:a16="http://schemas.microsoft.com/office/drawing/2014/main" id="{EA378D49-4628-4F4E-88FE-51F17A0BBDEC}"/>
              </a:ext>
            </a:extLst>
          </p:cNvPr>
          <p:cNvSpPr>
            <a:spLocks noGrp="1"/>
          </p:cNvSpPr>
          <p:nvPr>
            <p:ph sz="quarter" idx="33"/>
          </p:nvPr>
        </p:nvSpPr>
        <p:spPr>
          <a:xfrm>
            <a:off x="2519363" y="3083008"/>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2" name="Text Placeholder 6">
            <a:extLst>
              <a:ext uri="{FF2B5EF4-FFF2-40B4-BE49-F238E27FC236}">
                <a16:creationId xmlns:a16="http://schemas.microsoft.com/office/drawing/2014/main" id="{49B660C9-EBD7-468D-85A5-399B1FE91F1B}"/>
              </a:ext>
            </a:extLst>
          </p:cNvPr>
          <p:cNvSpPr>
            <a:spLocks noGrp="1"/>
          </p:cNvSpPr>
          <p:nvPr>
            <p:ph type="body" sz="quarter" idx="34" hasCustomPrompt="1"/>
          </p:nvPr>
        </p:nvSpPr>
        <p:spPr>
          <a:xfrm>
            <a:off x="2519363" y="2379389"/>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3" name="Text Placeholder 6">
            <a:extLst>
              <a:ext uri="{FF2B5EF4-FFF2-40B4-BE49-F238E27FC236}">
                <a16:creationId xmlns:a16="http://schemas.microsoft.com/office/drawing/2014/main" id="{8E8ECED5-96E5-43B1-B825-62174AFE7D7A}"/>
              </a:ext>
            </a:extLst>
          </p:cNvPr>
          <p:cNvSpPr>
            <a:spLocks noGrp="1"/>
          </p:cNvSpPr>
          <p:nvPr>
            <p:ph type="body" sz="quarter" idx="35" hasCustomPrompt="1"/>
          </p:nvPr>
        </p:nvSpPr>
        <p:spPr>
          <a:xfrm>
            <a:off x="2519363"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5" name="Picture Placeholder 4">
            <a:extLst>
              <a:ext uri="{FF2B5EF4-FFF2-40B4-BE49-F238E27FC236}">
                <a16:creationId xmlns:a16="http://schemas.microsoft.com/office/drawing/2014/main" id="{9BD626E9-54F5-42A1-8FA9-DA2E6A43A057}"/>
              </a:ext>
            </a:extLst>
          </p:cNvPr>
          <p:cNvSpPr>
            <a:spLocks noGrp="1"/>
          </p:cNvSpPr>
          <p:nvPr>
            <p:ph type="pic" sz="quarter" idx="36"/>
          </p:nvPr>
        </p:nvSpPr>
        <p:spPr>
          <a:xfrm>
            <a:off x="5136482" y="1181079"/>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6" name="Content Placeholder 3">
            <a:extLst>
              <a:ext uri="{FF2B5EF4-FFF2-40B4-BE49-F238E27FC236}">
                <a16:creationId xmlns:a16="http://schemas.microsoft.com/office/drawing/2014/main" id="{C59523F1-6B75-4EC1-A1F8-04B973BB14F2}"/>
              </a:ext>
            </a:extLst>
          </p:cNvPr>
          <p:cNvSpPr>
            <a:spLocks noGrp="1"/>
          </p:cNvSpPr>
          <p:nvPr>
            <p:ph sz="quarter" idx="37"/>
          </p:nvPr>
        </p:nvSpPr>
        <p:spPr>
          <a:xfrm>
            <a:off x="4679950" y="3077606"/>
            <a:ext cx="1944688"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7" name="Text Placeholder 6">
            <a:extLst>
              <a:ext uri="{FF2B5EF4-FFF2-40B4-BE49-F238E27FC236}">
                <a16:creationId xmlns:a16="http://schemas.microsoft.com/office/drawing/2014/main" id="{5A3019F2-E9CE-4FE6-8E8B-3F8CD3FAA47C}"/>
              </a:ext>
            </a:extLst>
          </p:cNvPr>
          <p:cNvSpPr>
            <a:spLocks noGrp="1"/>
          </p:cNvSpPr>
          <p:nvPr>
            <p:ph type="body" sz="quarter" idx="38" hasCustomPrompt="1"/>
          </p:nvPr>
        </p:nvSpPr>
        <p:spPr>
          <a:xfrm>
            <a:off x="4679951" y="2373987"/>
            <a:ext cx="1941548"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8" name="Text Placeholder 6">
            <a:extLst>
              <a:ext uri="{FF2B5EF4-FFF2-40B4-BE49-F238E27FC236}">
                <a16:creationId xmlns:a16="http://schemas.microsoft.com/office/drawing/2014/main" id="{1A441A5B-6C7F-42A8-87FF-3D4AE672C6E4}"/>
              </a:ext>
            </a:extLst>
          </p:cNvPr>
          <p:cNvSpPr>
            <a:spLocks noGrp="1"/>
          </p:cNvSpPr>
          <p:nvPr>
            <p:ph type="body" sz="quarter" idx="39" hasCustomPrompt="1"/>
          </p:nvPr>
        </p:nvSpPr>
        <p:spPr>
          <a:xfrm>
            <a:off x="4679951" y="2721166"/>
            <a:ext cx="1941548"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45" name="Picture Placeholder 4">
            <a:extLst>
              <a:ext uri="{FF2B5EF4-FFF2-40B4-BE49-F238E27FC236}">
                <a16:creationId xmlns:a16="http://schemas.microsoft.com/office/drawing/2014/main" id="{6A135587-175D-4DB6-9EA0-C802D32DE1CF}"/>
              </a:ext>
            </a:extLst>
          </p:cNvPr>
          <p:cNvSpPr>
            <a:spLocks noGrp="1"/>
          </p:cNvSpPr>
          <p:nvPr>
            <p:ph type="pic" sz="quarter" idx="40"/>
          </p:nvPr>
        </p:nvSpPr>
        <p:spPr>
          <a:xfrm>
            <a:off x="7263758" y="1159028"/>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46" name="Content Placeholder 3">
            <a:extLst>
              <a:ext uri="{FF2B5EF4-FFF2-40B4-BE49-F238E27FC236}">
                <a16:creationId xmlns:a16="http://schemas.microsoft.com/office/drawing/2014/main" id="{D55A1094-C091-41F6-B160-2994313184A2}"/>
              </a:ext>
            </a:extLst>
          </p:cNvPr>
          <p:cNvSpPr>
            <a:spLocks noGrp="1"/>
          </p:cNvSpPr>
          <p:nvPr>
            <p:ph sz="quarter" idx="41"/>
          </p:nvPr>
        </p:nvSpPr>
        <p:spPr>
          <a:xfrm>
            <a:off x="6807226" y="3055555"/>
            <a:ext cx="1938353"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47" name="Text Placeholder 6">
            <a:extLst>
              <a:ext uri="{FF2B5EF4-FFF2-40B4-BE49-F238E27FC236}">
                <a16:creationId xmlns:a16="http://schemas.microsoft.com/office/drawing/2014/main" id="{CB90624F-9EC2-48F9-B01F-87B542D8A02A}"/>
              </a:ext>
            </a:extLst>
          </p:cNvPr>
          <p:cNvSpPr>
            <a:spLocks noGrp="1"/>
          </p:cNvSpPr>
          <p:nvPr>
            <p:ph type="body" sz="quarter" idx="42" hasCustomPrompt="1"/>
          </p:nvPr>
        </p:nvSpPr>
        <p:spPr>
          <a:xfrm>
            <a:off x="6807226" y="2351936"/>
            <a:ext cx="1938353"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48" name="Text Placeholder 6">
            <a:extLst>
              <a:ext uri="{FF2B5EF4-FFF2-40B4-BE49-F238E27FC236}">
                <a16:creationId xmlns:a16="http://schemas.microsoft.com/office/drawing/2014/main" id="{75D40AA6-CA91-4DAC-AF54-85DB0F512252}"/>
              </a:ext>
            </a:extLst>
          </p:cNvPr>
          <p:cNvSpPr>
            <a:spLocks noGrp="1"/>
          </p:cNvSpPr>
          <p:nvPr>
            <p:ph type="body" sz="quarter" idx="43" hasCustomPrompt="1"/>
          </p:nvPr>
        </p:nvSpPr>
        <p:spPr>
          <a:xfrm>
            <a:off x="6807226" y="2721166"/>
            <a:ext cx="1938353" cy="191446"/>
          </a:xfrm>
          <a:noFill/>
        </p:spPr>
        <p:txBody>
          <a:bodyPr tIns="0" bIns="46800" anchor="b">
            <a:noAutofit/>
          </a:bodyPr>
          <a:lstStyle>
            <a:lvl1pPr marL="0" indent="0" algn="ctr">
              <a:buNone/>
              <a:defRPr lang="en-CA" sz="1100" dirty="0"/>
            </a:lvl1pPr>
          </a:lstStyle>
          <a:p>
            <a:pPr lvl="0"/>
            <a:r>
              <a:rPr lang="en-US"/>
              <a:t>Enter title</a:t>
            </a:r>
            <a:endParaRPr lang="en-CA"/>
          </a:p>
        </p:txBody>
      </p:sp>
      <p:pic>
        <p:nvPicPr>
          <p:cNvPr id="21" name="Graphic 20">
            <a:extLst>
              <a:ext uri="{FF2B5EF4-FFF2-40B4-BE49-F238E27FC236}">
                <a16:creationId xmlns:a16="http://schemas.microsoft.com/office/drawing/2014/main" id="{E3AD476C-BB2E-40EA-8680-835EBDD38FB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22" name="TextBox 21">
            <a:extLst>
              <a:ext uri="{FF2B5EF4-FFF2-40B4-BE49-F238E27FC236}">
                <a16:creationId xmlns:a16="http://schemas.microsoft.com/office/drawing/2014/main" id="{A9A5670E-E4B5-4B17-A851-A1C2C5C62560}"/>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2162370083"/>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4 columns coloured DARK">
    <p:bg>
      <p:bgPr>
        <a:solidFill>
          <a:schemeClr val="tx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2" y="1301088"/>
            <a:ext cx="1981200" cy="3234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7"/>
            <a:ext cx="1981200" cy="3233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5" y="1991152"/>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386829"/>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29539"/>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5" y="1301088"/>
            <a:ext cx="1938289" cy="323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49" y="1301088"/>
            <a:ext cx="1938289" cy="323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6" y="1994848"/>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4451" y="1390525"/>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4451" y="1633235"/>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8" y="1994848"/>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390525"/>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33235"/>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1991152"/>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4" y="1386829"/>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4" y="1629539"/>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pic>
        <p:nvPicPr>
          <p:cNvPr id="21" name="Graphic 20">
            <a:extLst>
              <a:ext uri="{FF2B5EF4-FFF2-40B4-BE49-F238E27FC236}">
                <a16:creationId xmlns:a16="http://schemas.microsoft.com/office/drawing/2014/main" id="{D5D5F964-694A-4FAC-ACC7-DE47669370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22" name="TextBox 21">
            <a:extLst>
              <a:ext uri="{FF2B5EF4-FFF2-40B4-BE49-F238E27FC236}">
                <a16:creationId xmlns:a16="http://schemas.microsoft.com/office/drawing/2014/main" id="{5CEE14FF-7546-4261-B59E-87EE0ABEE67C}"/>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607884064"/>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4 columns Coloured lines DARK">
    <p:bg>
      <p:bgPr>
        <a:solidFill>
          <a:schemeClr val="tx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2" y="1301088"/>
            <a:ext cx="19812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7"/>
            <a:ext cx="19812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5" y="2035207"/>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430884"/>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73594"/>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5" y="1301088"/>
            <a:ext cx="1938289" cy="45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49" y="1301088"/>
            <a:ext cx="193828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6" y="2022085"/>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1549" y="1417762"/>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1549" y="1660472"/>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8" y="2022085"/>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417762"/>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62577"/>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2018389"/>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4" y="1414066"/>
            <a:ext cx="1794054"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4" y="1656776"/>
            <a:ext cx="1794054"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pic>
        <p:nvPicPr>
          <p:cNvPr id="21" name="Graphic 20">
            <a:extLst>
              <a:ext uri="{FF2B5EF4-FFF2-40B4-BE49-F238E27FC236}">
                <a16:creationId xmlns:a16="http://schemas.microsoft.com/office/drawing/2014/main" id="{36C55E01-AB08-471A-AAE8-14244D5612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22" name="TextBox 21">
            <a:extLst>
              <a:ext uri="{FF2B5EF4-FFF2-40B4-BE49-F238E27FC236}">
                <a16:creationId xmlns:a16="http://schemas.microsoft.com/office/drawing/2014/main" id="{D4C0A49A-8C45-464F-BCBD-7BF56604FFEA}"/>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2507889840"/>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6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with footer DARK">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8BDD8BD-F209-4A4E-9DAB-A69E741DDE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3" name="TextBox 2">
            <a:extLst>
              <a:ext uri="{FF2B5EF4-FFF2-40B4-BE49-F238E27FC236}">
                <a16:creationId xmlns:a16="http://schemas.microsoft.com/office/drawing/2014/main" id="{CAED6EBE-6C32-4A3A-A189-631143A73E75}"/>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cxnSp>
        <p:nvCxnSpPr>
          <p:cNvPr id="4" name="Straight Connector 3">
            <a:extLst>
              <a:ext uri="{FF2B5EF4-FFF2-40B4-BE49-F238E27FC236}">
                <a16:creationId xmlns:a16="http://schemas.microsoft.com/office/drawing/2014/main" id="{73FF0EA0-486D-443C-AFEA-D37D8140D39A}"/>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23">
            <a:extLst>
              <a:ext uri="{FF2B5EF4-FFF2-40B4-BE49-F238E27FC236}">
                <a16:creationId xmlns:a16="http://schemas.microsoft.com/office/drawing/2014/main" id="{EE9B47DA-2EE2-47F1-BF1E-7F850B7407E9}"/>
              </a:ext>
            </a:extLst>
          </p:cNvPr>
          <p:cNvSpPr>
            <a:spLocks noGrp="1"/>
          </p:cNvSpPr>
          <p:nvPr>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Tree>
    <p:extLst>
      <p:ext uri="{BB962C8B-B14F-4D97-AF65-F5344CB8AC3E}">
        <p14:creationId xmlns:p14="http://schemas.microsoft.com/office/powerpoint/2010/main" val="1685490149"/>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with footers PURPLE">
    <p:bg>
      <p:bgPr>
        <a:solidFill>
          <a:schemeClr val="accent2"/>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8BDD8BD-F209-4A4E-9DAB-A69E741DDE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4" name="TextBox 3">
            <a:extLst>
              <a:ext uri="{FF2B5EF4-FFF2-40B4-BE49-F238E27FC236}">
                <a16:creationId xmlns:a16="http://schemas.microsoft.com/office/drawing/2014/main" id="{F05A3A05-5899-49FC-8B09-AF7F3547C851}"/>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cxnSp>
        <p:nvCxnSpPr>
          <p:cNvPr id="5" name="Straight Connector 4">
            <a:extLst>
              <a:ext uri="{FF2B5EF4-FFF2-40B4-BE49-F238E27FC236}">
                <a16:creationId xmlns:a16="http://schemas.microsoft.com/office/drawing/2014/main" id="{6D021391-8F3A-4671-B462-94EB0D5D1B3C}"/>
              </a:ext>
            </a:extLst>
          </p:cNvPr>
          <p:cNvCxnSpPr>
            <a:cxnSpLocks/>
          </p:cNvCxnSpPr>
          <p:nvPr userDrawn="1"/>
        </p:nvCxnSpPr>
        <p:spPr>
          <a:xfrm>
            <a:off x="358775"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23">
            <a:extLst>
              <a:ext uri="{FF2B5EF4-FFF2-40B4-BE49-F238E27FC236}">
                <a16:creationId xmlns:a16="http://schemas.microsoft.com/office/drawing/2014/main" id="{CD5E37F6-1DB0-43CC-9EB6-7B3A4740416B}"/>
              </a:ext>
            </a:extLst>
          </p:cNvPr>
          <p:cNvSpPr>
            <a:spLocks noGrp="1"/>
          </p:cNvSpPr>
          <p:nvPr>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bg1"/>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Tree>
    <p:extLst>
      <p:ext uri="{BB962C8B-B14F-4D97-AF65-F5344CB8AC3E}">
        <p14:creationId xmlns:p14="http://schemas.microsoft.com/office/powerpoint/2010/main" val="3270761904"/>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Infographic">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E59897-DE8A-42A7-9E0B-4457993FF9BD}"/>
              </a:ext>
            </a:extLst>
          </p:cNvPr>
          <p:cNvSpPr/>
          <p:nvPr userDrawn="1"/>
        </p:nvSpPr>
        <p:spPr>
          <a:xfrm>
            <a:off x="2519363" y="485775"/>
            <a:ext cx="6246249" cy="41735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Rectangle 15">
            <a:extLst>
              <a:ext uri="{FF2B5EF4-FFF2-40B4-BE49-F238E27FC236}">
                <a16:creationId xmlns:a16="http://schemas.microsoft.com/office/drawing/2014/main" id="{537B90A7-0736-4CFA-832F-FBC9CBE8A3CF}"/>
              </a:ext>
            </a:extLst>
          </p:cNvPr>
          <p:cNvSpPr/>
          <p:nvPr userDrawn="1"/>
        </p:nvSpPr>
        <p:spPr>
          <a:xfrm rot="2700000">
            <a:off x="2277263" y="4437331"/>
            <a:ext cx="125431" cy="1254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4" name="Text Placeholder 23">
            <a:extLst>
              <a:ext uri="{FF2B5EF4-FFF2-40B4-BE49-F238E27FC236}">
                <a16:creationId xmlns:a16="http://schemas.microsoft.com/office/drawing/2014/main" id="{EA65D4AD-7947-4D4E-8774-0F4C99205EF4}"/>
              </a:ext>
            </a:extLst>
          </p:cNvPr>
          <p:cNvSpPr>
            <a:spLocks noGrp="1"/>
          </p:cNvSpPr>
          <p:nvPr>
            <p:ph type="body" sz="quarter" idx="13" hasCustomPrompt="1"/>
          </p:nvPr>
        </p:nvSpPr>
        <p:spPr>
          <a:xfrm>
            <a:off x="378388" y="209521"/>
            <a:ext cx="2515902" cy="104682"/>
          </a:xfrm>
          <a:prstGeom prst="rect">
            <a:avLst/>
          </a:prstGeom>
        </p:spPr>
        <p:txBody>
          <a:bodyPr lIns="0" tIns="0" rIns="0" bIns="0">
            <a:normAutofit/>
          </a:bodyPr>
          <a:lstStyle>
            <a:lvl1pPr marL="0" indent="0">
              <a:buNone/>
              <a:defRPr sz="675">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p:ph type="title" hasCustomPrompt="1"/>
          </p:nvPr>
        </p:nvSpPr>
        <p:spPr>
          <a:xfrm>
            <a:off x="358776" y="495861"/>
            <a:ext cx="1981200" cy="3698453"/>
          </a:xfrm>
          <a:prstGeom prst="rect">
            <a:avLst/>
          </a:prstGeom>
        </p:spPr>
        <p:txBody>
          <a:bodyPr/>
          <a:lstStyle>
            <a:lvl1pPr>
              <a:defRPr/>
            </a:lvl1pPr>
          </a:lstStyle>
          <a:p>
            <a:r>
              <a:rPr lang="en-US"/>
              <a:t>Insert title for</a:t>
            </a:r>
            <a:br>
              <a:rPr lang="en-US"/>
            </a:br>
            <a:r>
              <a:rPr lang="en-US"/>
              <a:t>this slide</a:t>
            </a:r>
            <a:endParaRPr lang="en-GB"/>
          </a:p>
        </p:txBody>
      </p:sp>
      <p:sp>
        <p:nvSpPr>
          <p:cNvPr id="29" name="Text Placeholder 28">
            <a:extLst>
              <a:ext uri="{FF2B5EF4-FFF2-40B4-BE49-F238E27FC236}">
                <a16:creationId xmlns:a16="http://schemas.microsoft.com/office/drawing/2014/main" id="{427382E9-27D0-4627-8CCC-64CF9576D6E8}"/>
              </a:ext>
            </a:extLst>
          </p:cNvPr>
          <p:cNvSpPr>
            <a:spLocks noGrp="1"/>
          </p:cNvSpPr>
          <p:nvPr>
            <p:ph type="body" sz="quarter" idx="14" hasCustomPrompt="1"/>
          </p:nvPr>
        </p:nvSpPr>
        <p:spPr>
          <a:xfrm>
            <a:off x="358775" y="4340783"/>
            <a:ext cx="1981200" cy="318531"/>
          </a:xfrm>
          <a:solidFill>
            <a:schemeClr val="bg2"/>
          </a:solidFill>
        </p:spPr>
        <p:txBody>
          <a:bodyPr lIns="72000" tIns="72000" rIns="72000" bIns="72000" anchor="b" anchorCtr="0">
            <a:spAutoFit/>
          </a:bodyPr>
          <a:lstStyle>
            <a:lvl3pPr marL="685783" indent="0">
              <a:buNone/>
              <a:defRPr/>
            </a:lvl3pPr>
            <a:lvl4pPr marL="0" indent="0">
              <a:spcBef>
                <a:spcPts val="375"/>
              </a:spcBef>
              <a:buNone/>
              <a:defRPr/>
            </a:lvl4pPr>
            <a:lvl5pPr marL="0" indent="0">
              <a:spcBef>
                <a:spcPts val="0"/>
              </a:spcBef>
              <a:buNone/>
              <a:defRPr sz="600"/>
            </a:lvl5pPr>
          </a:lstStyle>
          <a:p>
            <a:pPr lvl="3"/>
            <a:r>
              <a:rPr lang="en-US"/>
              <a:t>INFOGRAPHIC TITLE</a:t>
            </a:r>
          </a:p>
          <a:p>
            <a:pPr lvl="4"/>
            <a:r>
              <a:rPr lang="en-US"/>
              <a:t>Any extra info about the infographic</a:t>
            </a:r>
          </a:p>
        </p:txBody>
      </p:sp>
      <p:cxnSp>
        <p:nvCxnSpPr>
          <p:cNvPr id="10" name="Straight Connector 9">
            <a:extLst>
              <a:ext uri="{FF2B5EF4-FFF2-40B4-BE49-F238E27FC236}">
                <a16:creationId xmlns:a16="http://schemas.microsoft.com/office/drawing/2014/main" id="{65EE0201-1C26-43CC-9E69-7CAD6ED2C606}"/>
              </a:ext>
            </a:extLst>
          </p:cNvPr>
          <p:cNvCxnSpPr>
            <a:cxnSpLocks/>
          </p:cNvCxnSpPr>
          <p:nvPr userDrawn="1"/>
        </p:nvCxnSpPr>
        <p:spPr>
          <a:xfrm flipV="1">
            <a:off x="2519363" y="4659314"/>
            <a:ext cx="6229350" cy="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A5E53D9-4D37-4EA8-8C39-2E34A5862ED8}"/>
              </a:ext>
            </a:extLst>
          </p:cNvPr>
          <p:cNvCxnSpPr>
            <a:cxnSpLocks/>
          </p:cNvCxnSpPr>
          <p:nvPr userDrawn="1"/>
        </p:nvCxnSpPr>
        <p:spPr>
          <a:xfrm flipH="1">
            <a:off x="358775" y="4659314"/>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76868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FE725905-846D-4CA2-B282-102F57B6AFAE}"/>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9B78DF06-92EF-489F-A1A2-BB25B00A4EBB}"/>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8" name="Graphic 15">
            <a:extLst>
              <a:ext uri="{FF2B5EF4-FFF2-40B4-BE49-F238E27FC236}">
                <a16:creationId xmlns:a16="http://schemas.microsoft.com/office/drawing/2014/main" id="{4DC10E8C-FEF3-4D3E-B5C9-FC22351A9DA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916" r="31047" b="18144"/>
          <a:stretch/>
        </p:blipFill>
        <p:spPr>
          <a:xfrm>
            <a:off x="3682634" y="0"/>
            <a:ext cx="5461366" cy="5143500"/>
          </a:xfrm>
          <a:prstGeom prst="rect">
            <a:avLst/>
          </a:prstGeom>
        </p:spPr>
      </p:pic>
      <p:sp>
        <p:nvSpPr>
          <p:cNvPr id="11" name="Text Placeholder 2">
            <a:extLst>
              <a:ext uri="{FF2B5EF4-FFF2-40B4-BE49-F238E27FC236}">
                <a16:creationId xmlns:a16="http://schemas.microsoft.com/office/drawing/2014/main" id="{AB8E8970-A4A7-4C09-980C-AF0C6247D397}"/>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388200565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C99B4-1A7D-48F7-B664-F28725157B58}"/>
              </a:ext>
            </a:extLst>
          </p:cNvPr>
          <p:cNvSpPr txBox="1"/>
          <p:nvPr userDrawn="1"/>
        </p:nvSpPr>
        <p:spPr>
          <a:xfrm>
            <a:off x="358775" y="1545321"/>
            <a:ext cx="3421061" cy="646331"/>
          </a:xfrm>
          <a:prstGeom prst="rect">
            <a:avLst/>
          </a:prstGeom>
          <a:noFill/>
        </p:spPr>
        <p:txBody>
          <a:bodyPr wrap="square" lIns="0" rtlCol="0">
            <a:spAutoFit/>
          </a:bodyPr>
          <a:lstStyle/>
          <a:p>
            <a:r>
              <a:rPr lang="en-GB" sz="3600">
                <a:latin typeface="Olivetta Light" panose="00000400000000000000" pitchFamily="50" charset="0"/>
              </a:rPr>
              <a:t>Thank you</a:t>
            </a:r>
          </a:p>
        </p:txBody>
      </p:sp>
      <p:sp>
        <p:nvSpPr>
          <p:cNvPr id="4" name="Text Placeholder 3">
            <a:extLst>
              <a:ext uri="{FF2B5EF4-FFF2-40B4-BE49-F238E27FC236}">
                <a16:creationId xmlns:a16="http://schemas.microsoft.com/office/drawing/2014/main" id="{7EB6A9EF-C4FD-4DB5-8082-F794CCB5B126}"/>
              </a:ext>
            </a:extLst>
          </p:cNvPr>
          <p:cNvSpPr>
            <a:spLocks noGrp="1"/>
          </p:cNvSpPr>
          <p:nvPr>
            <p:ph type="body" sz="quarter" idx="10" hasCustomPrompt="1"/>
          </p:nvPr>
        </p:nvSpPr>
        <p:spPr>
          <a:xfrm>
            <a:off x="358775" y="2337937"/>
            <a:ext cx="3421063" cy="169428"/>
          </a:xfrm>
          <a:prstGeom prst="rect">
            <a:avLst/>
          </a:prstGeom>
        </p:spPr>
        <p:txBody>
          <a:bodyPr lIns="0"/>
          <a:lstStyle>
            <a:lvl1pPr marL="0" indent="0">
              <a:buNone/>
              <a:defRPr sz="1100">
                <a:latin typeface="Olivetta SemiBold" panose="00000700000000000000" pitchFamily="50" charset="0"/>
              </a:defRPr>
            </a:lvl1pPr>
            <a:lvl2pPr>
              <a:defRPr sz="1600">
                <a:latin typeface="Olivetta Light" panose="00000400000000000000" pitchFamily="50" charset="0"/>
              </a:defRPr>
            </a:lvl2pPr>
            <a:lvl3pPr>
              <a:defRPr sz="1400">
                <a:latin typeface="Olivetta Light" panose="00000400000000000000" pitchFamily="50" charset="0"/>
              </a:defRPr>
            </a:lvl3pPr>
            <a:lvl4pPr>
              <a:defRPr sz="1200">
                <a:latin typeface="Olivetta Light" panose="00000400000000000000" pitchFamily="50" charset="0"/>
              </a:defRPr>
            </a:lvl4pPr>
            <a:lvl5pPr>
              <a:defRPr sz="1200">
                <a:latin typeface="Olivetta Light" panose="00000400000000000000" pitchFamily="50" charset="0"/>
              </a:defRPr>
            </a:lvl5pPr>
          </a:lstStyle>
          <a:p>
            <a:pPr lvl="0"/>
            <a:r>
              <a:rPr lang="en-US"/>
              <a:t>Presenter name</a:t>
            </a:r>
            <a:endParaRPr lang="en-GB"/>
          </a:p>
        </p:txBody>
      </p:sp>
      <p:sp>
        <p:nvSpPr>
          <p:cNvPr id="7" name="Text Placeholder 6">
            <a:extLst>
              <a:ext uri="{FF2B5EF4-FFF2-40B4-BE49-F238E27FC236}">
                <a16:creationId xmlns:a16="http://schemas.microsoft.com/office/drawing/2014/main" id="{8B284C0F-F81C-4647-8118-134A05456696}"/>
              </a:ext>
            </a:extLst>
          </p:cNvPr>
          <p:cNvSpPr>
            <a:spLocks noGrp="1"/>
          </p:cNvSpPr>
          <p:nvPr>
            <p:ph type="body" sz="quarter" idx="11" hasCustomPrompt="1"/>
          </p:nvPr>
        </p:nvSpPr>
        <p:spPr>
          <a:xfrm>
            <a:off x="687084" y="3428201"/>
            <a:ext cx="2978008" cy="210239"/>
          </a:xfrm>
          <a:prstGeom prst="rect">
            <a:avLst/>
          </a:prstGeom>
        </p:spPr>
        <p:txBody>
          <a:bodyPr lIns="0"/>
          <a:lstStyle>
            <a:lvl1pPr marL="0" indent="0">
              <a:buNone/>
              <a:defRPr sz="900">
                <a:latin typeface="Olivetta Light" panose="00000400000000000000" pitchFamily="50" charset="0"/>
              </a:defRPr>
            </a:lvl1pPr>
            <a:lvl2pPr>
              <a:defRPr sz="1600">
                <a:latin typeface="Olivetta Light" panose="00000400000000000000" pitchFamily="50" charset="0"/>
              </a:defRPr>
            </a:lvl2pPr>
            <a:lvl3pPr>
              <a:defRPr sz="1400">
                <a:latin typeface="Olivetta Light" panose="00000400000000000000" pitchFamily="50" charset="0"/>
              </a:defRPr>
            </a:lvl3pPr>
            <a:lvl4pPr>
              <a:defRPr sz="1200">
                <a:latin typeface="Olivetta Light" panose="00000400000000000000" pitchFamily="50" charset="0"/>
              </a:defRPr>
            </a:lvl4pPr>
            <a:lvl5pPr>
              <a:defRPr sz="1200">
                <a:latin typeface="Olivetta Light" panose="00000400000000000000" pitchFamily="50" charset="0"/>
              </a:defRPr>
            </a:lvl5pPr>
          </a:lstStyle>
          <a:p>
            <a:pPr lvl="0"/>
            <a:r>
              <a:rPr lang="en-US"/>
              <a:t>name@access-infinity.com</a:t>
            </a:r>
            <a:endParaRPr lang="en-GB"/>
          </a:p>
        </p:txBody>
      </p:sp>
      <p:sp>
        <p:nvSpPr>
          <p:cNvPr id="12" name="Freeform 30">
            <a:extLst>
              <a:ext uri="{FF2B5EF4-FFF2-40B4-BE49-F238E27FC236}">
                <a16:creationId xmlns:a16="http://schemas.microsoft.com/office/drawing/2014/main" id="{54D792D3-6B0F-4AC1-9CC0-66D28E41A8A4}"/>
              </a:ext>
            </a:extLst>
          </p:cNvPr>
          <p:cNvSpPr>
            <a:spLocks noEditPoints="1"/>
          </p:cNvSpPr>
          <p:nvPr userDrawn="1"/>
        </p:nvSpPr>
        <p:spPr bwMode="auto">
          <a:xfrm>
            <a:off x="358775" y="3473263"/>
            <a:ext cx="164090" cy="119612"/>
          </a:xfrm>
          <a:custGeom>
            <a:avLst/>
            <a:gdLst>
              <a:gd name="T0" fmla="*/ 321 w 353"/>
              <a:gd name="T1" fmla="*/ 0 h 256"/>
              <a:gd name="T2" fmla="*/ 32 w 353"/>
              <a:gd name="T3" fmla="*/ 0 h 256"/>
              <a:gd name="T4" fmla="*/ 0 w 353"/>
              <a:gd name="T5" fmla="*/ 32 h 256"/>
              <a:gd name="T6" fmla="*/ 0 w 353"/>
              <a:gd name="T7" fmla="*/ 224 h 256"/>
              <a:gd name="T8" fmla="*/ 32 w 353"/>
              <a:gd name="T9" fmla="*/ 256 h 256"/>
              <a:gd name="T10" fmla="*/ 321 w 353"/>
              <a:gd name="T11" fmla="*/ 256 h 256"/>
              <a:gd name="T12" fmla="*/ 353 w 353"/>
              <a:gd name="T13" fmla="*/ 224 h 256"/>
              <a:gd name="T14" fmla="*/ 353 w 353"/>
              <a:gd name="T15" fmla="*/ 32 h 256"/>
              <a:gd name="T16" fmla="*/ 321 w 353"/>
              <a:gd name="T17" fmla="*/ 0 h 256"/>
              <a:gd name="T18" fmla="*/ 32 w 353"/>
              <a:gd name="T19" fmla="*/ 16 h 256"/>
              <a:gd name="T20" fmla="*/ 321 w 353"/>
              <a:gd name="T21" fmla="*/ 16 h 256"/>
              <a:gd name="T22" fmla="*/ 326 w 353"/>
              <a:gd name="T23" fmla="*/ 17 h 256"/>
              <a:gd name="T24" fmla="*/ 187 w 353"/>
              <a:gd name="T25" fmla="*/ 156 h 256"/>
              <a:gd name="T26" fmla="*/ 176 w 353"/>
              <a:gd name="T27" fmla="*/ 160 h 256"/>
              <a:gd name="T28" fmla="*/ 165 w 353"/>
              <a:gd name="T29" fmla="*/ 156 h 256"/>
              <a:gd name="T30" fmla="*/ 26 w 353"/>
              <a:gd name="T31" fmla="*/ 17 h 256"/>
              <a:gd name="T32" fmla="*/ 32 w 353"/>
              <a:gd name="T33" fmla="*/ 16 h 256"/>
              <a:gd name="T34" fmla="*/ 16 w 353"/>
              <a:gd name="T35" fmla="*/ 224 h 256"/>
              <a:gd name="T36" fmla="*/ 16 w 353"/>
              <a:gd name="T37" fmla="*/ 32 h 256"/>
              <a:gd name="T38" fmla="*/ 16 w 353"/>
              <a:gd name="T39" fmla="*/ 29 h 256"/>
              <a:gd name="T40" fmla="*/ 115 w 353"/>
              <a:gd name="T41" fmla="*/ 128 h 256"/>
              <a:gd name="T42" fmla="*/ 16 w 353"/>
              <a:gd name="T43" fmla="*/ 227 h 256"/>
              <a:gd name="T44" fmla="*/ 16 w 353"/>
              <a:gd name="T45" fmla="*/ 224 h 256"/>
              <a:gd name="T46" fmla="*/ 321 w 353"/>
              <a:gd name="T47" fmla="*/ 240 h 256"/>
              <a:gd name="T48" fmla="*/ 32 w 353"/>
              <a:gd name="T49" fmla="*/ 240 h 256"/>
              <a:gd name="T50" fmla="*/ 26 w 353"/>
              <a:gd name="T51" fmla="*/ 239 h 256"/>
              <a:gd name="T52" fmla="*/ 126 w 353"/>
              <a:gd name="T53" fmla="*/ 139 h 256"/>
              <a:gd name="T54" fmla="*/ 154 w 353"/>
              <a:gd name="T55" fmla="*/ 167 h 256"/>
              <a:gd name="T56" fmla="*/ 176 w 353"/>
              <a:gd name="T57" fmla="*/ 176 h 256"/>
              <a:gd name="T58" fmla="*/ 198 w 353"/>
              <a:gd name="T59" fmla="*/ 167 h 256"/>
              <a:gd name="T60" fmla="*/ 226 w 353"/>
              <a:gd name="T61" fmla="*/ 139 h 256"/>
              <a:gd name="T62" fmla="*/ 326 w 353"/>
              <a:gd name="T63" fmla="*/ 239 h 256"/>
              <a:gd name="T64" fmla="*/ 321 w 353"/>
              <a:gd name="T65" fmla="*/ 240 h 256"/>
              <a:gd name="T66" fmla="*/ 337 w 353"/>
              <a:gd name="T67" fmla="*/ 224 h 256"/>
              <a:gd name="T68" fmla="*/ 336 w 353"/>
              <a:gd name="T69" fmla="*/ 227 h 256"/>
              <a:gd name="T70" fmla="*/ 237 w 353"/>
              <a:gd name="T71" fmla="*/ 128 h 256"/>
              <a:gd name="T72" fmla="*/ 336 w 353"/>
              <a:gd name="T73" fmla="*/ 29 h 256"/>
              <a:gd name="T74" fmla="*/ 337 w 353"/>
              <a:gd name="T75" fmla="*/ 32 h 256"/>
              <a:gd name="T76" fmla="*/ 337 w 353"/>
              <a:gd name="T77"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3" h="256">
                <a:moveTo>
                  <a:pt x="321" y="0"/>
                </a:moveTo>
                <a:cubicBezTo>
                  <a:pt x="32" y="0"/>
                  <a:pt x="32" y="0"/>
                  <a:pt x="32" y="0"/>
                </a:cubicBezTo>
                <a:cubicBezTo>
                  <a:pt x="14" y="0"/>
                  <a:pt x="0" y="14"/>
                  <a:pt x="0" y="32"/>
                </a:cubicBezTo>
                <a:cubicBezTo>
                  <a:pt x="0" y="224"/>
                  <a:pt x="0" y="224"/>
                  <a:pt x="0" y="224"/>
                </a:cubicBezTo>
                <a:cubicBezTo>
                  <a:pt x="0" y="242"/>
                  <a:pt x="14" y="256"/>
                  <a:pt x="32" y="256"/>
                </a:cubicBezTo>
                <a:cubicBezTo>
                  <a:pt x="321" y="256"/>
                  <a:pt x="321" y="256"/>
                  <a:pt x="321" y="256"/>
                </a:cubicBezTo>
                <a:cubicBezTo>
                  <a:pt x="338" y="256"/>
                  <a:pt x="353" y="242"/>
                  <a:pt x="353" y="224"/>
                </a:cubicBezTo>
                <a:cubicBezTo>
                  <a:pt x="353" y="32"/>
                  <a:pt x="353" y="32"/>
                  <a:pt x="353" y="32"/>
                </a:cubicBezTo>
                <a:cubicBezTo>
                  <a:pt x="353" y="14"/>
                  <a:pt x="338" y="0"/>
                  <a:pt x="321" y="0"/>
                </a:cubicBezTo>
                <a:moveTo>
                  <a:pt x="32" y="16"/>
                </a:moveTo>
                <a:cubicBezTo>
                  <a:pt x="321" y="16"/>
                  <a:pt x="321" y="16"/>
                  <a:pt x="321" y="16"/>
                </a:cubicBezTo>
                <a:cubicBezTo>
                  <a:pt x="323" y="16"/>
                  <a:pt x="324" y="16"/>
                  <a:pt x="326" y="17"/>
                </a:cubicBezTo>
                <a:cubicBezTo>
                  <a:pt x="187" y="156"/>
                  <a:pt x="187" y="156"/>
                  <a:pt x="187" y="156"/>
                </a:cubicBezTo>
                <a:cubicBezTo>
                  <a:pt x="184" y="158"/>
                  <a:pt x="180" y="160"/>
                  <a:pt x="176" y="160"/>
                </a:cubicBezTo>
                <a:cubicBezTo>
                  <a:pt x="172" y="160"/>
                  <a:pt x="168" y="158"/>
                  <a:pt x="165" y="156"/>
                </a:cubicBezTo>
                <a:cubicBezTo>
                  <a:pt x="26" y="17"/>
                  <a:pt x="26" y="17"/>
                  <a:pt x="26" y="17"/>
                </a:cubicBezTo>
                <a:cubicBezTo>
                  <a:pt x="28" y="16"/>
                  <a:pt x="30" y="16"/>
                  <a:pt x="32" y="16"/>
                </a:cubicBezTo>
                <a:moveTo>
                  <a:pt x="16" y="224"/>
                </a:moveTo>
                <a:cubicBezTo>
                  <a:pt x="16" y="32"/>
                  <a:pt x="16" y="32"/>
                  <a:pt x="16" y="32"/>
                </a:cubicBezTo>
                <a:cubicBezTo>
                  <a:pt x="16" y="31"/>
                  <a:pt x="16" y="30"/>
                  <a:pt x="16" y="29"/>
                </a:cubicBezTo>
                <a:cubicBezTo>
                  <a:pt x="115" y="128"/>
                  <a:pt x="115" y="128"/>
                  <a:pt x="115" y="128"/>
                </a:cubicBezTo>
                <a:cubicBezTo>
                  <a:pt x="16" y="227"/>
                  <a:pt x="16" y="227"/>
                  <a:pt x="16" y="227"/>
                </a:cubicBezTo>
                <a:cubicBezTo>
                  <a:pt x="16" y="226"/>
                  <a:pt x="16" y="225"/>
                  <a:pt x="16" y="224"/>
                </a:cubicBezTo>
                <a:moveTo>
                  <a:pt x="321" y="240"/>
                </a:moveTo>
                <a:cubicBezTo>
                  <a:pt x="32" y="240"/>
                  <a:pt x="32" y="240"/>
                  <a:pt x="32" y="240"/>
                </a:cubicBezTo>
                <a:cubicBezTo>
                  <a:pt x="30" y="240"/>
                  <a:pt x="28" y="240"/>
                  <a:pt x="26" y="239"/>
                </a:cubicBezTo>
                <a:cubicBezTo>
                  <a:pt x="126" y="139"/>
                  <a:pt x="126" y="139"/>
                  <a:pt x="126" y="139"/>
                </a:cubicBezTo>
                <a:cubicBezTo>
                  <a:pt x="154" y="167"/>
                  <a:pt x="154" y="167"/>
                  <a:pt x="154" y="167"/>
                </a:cubicBezTo>
                <a:cubicBezTo>
                  <a:pt x="160" y="173"/>
                  <a:pt x="168" y="176"/>
                  <a:pt x="176" y="176"/>
                </a:cubicBezTo>
                <a:cubicBezTo>
                  <a:pt x="184" y="176"/>
                  <a:pt x="192" y="173"/>
                  <a:pt x="198" y="167"/>
                </a:cubicBezTo>
                <a:cubicBezTo>
                  <a:pt x="226" y="139"/>
                  <a:pt x="226" y="139"/>
                  <a:pt x="226" y="139"/>
                </a:cubicBezTo>
                <a:cubicBezTo>
                  <a:pt x="326" y="239"/>
                  <a:pt x="326" y="239"/>
                  <a:pt x="326" y="239"/>
                </a:cubicBezTo>
                <a:cubicBezTo>
                  <a:pt x="324" y="240"/>
                  <a:pt x="323" y="240"/>
                  <a:pt x="321" y="240"/>
                </a:cubicBezTo>
                <a:moveTo>
                  <a:pt x="337" y="224"/>
                </a:moveTo>
                <a:cubicBezTo>
                  <a:pt x="337" y="225"/>
                  <a:pt x="337" y="226"/>
                  <a:pt x="336" y="227"/>
                </a:cubicBezTo>
                <a:cubicBezTo>
                  <a:pt x="237" y="128"/>
                  <a:pt x="237" y="128"/>
                  <a:pt x="237" y="128"/>
                </a:cubicBezTo>
                <a:cubicBezTo>
                  <a:pt x="336" y="29"/>
                  <a:pt x="336" y="29"/>
                  <a:pt x="336" y="29"/>
                </a:cubicBezTo>
                <a:cubicBezTo>
                  <a:pt x="337" y="30"/>
                  <a:pt x="337" y="31"/>
                  <a:pt x="337" y="32"/>
                </a:cubicBezTo>
                <a:lnTo>
                  <a:pt x="337" y="2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 Placeholder 6">
            <a:extLst>
              <a:ext uri="{FF2B5EF4-FFF2-40B4-BE49-F238E27FC236}">
                <a16:creationId xmlns:a16="http://schemas.microsoft.com/office/drawing/2014/main" id="{63739289-188B-4A89-9881-19CACE547D08}"/>
              </a:ext>
            </a:extLst>
          </p:cNvPr>
          <p:cNvSpPr>
            <a:spLocks noGrp="1"/>
          </p:cNvSpPr>
          <p:nvPr>
            <p:ph type="body" sz="quarter" idx="13" hasCustomPrompt="1"/>
          </p:nvPr>
        </p:nvSpPr>
        <p:spPr>
          <a:xfrm>
            <a:off x="687084" y="3903535"/>
            <a:ext cx="2978009" cy="210239"/>
          </a:xfrm>
          <a:prstGeom prst="rect">
            <a:avLst/>
          </a:prstGeom>
        </p:spPr>
        <p:txBody>
          <a:bodyPr lIns="0"/>
          <a:lstStyle>
            <a:lvl1pPr marL="0" indent="0">
              <a:buNone/>
              <a:defRPr sz="900">
                <a:latin typeface="Olivetta Light" panose="00000400000000000000" pitchFamily="50" charset="0"/>
              </a:defRPr>
            </a:lvl1pPr>
            <a:lvl2pPr>
              <a:defRPr sz="1600">
                <a:latin typeface="Olivetta Light" panose="00000400000000000000" pitchFamily="50" charset="0"/>
              </a:defRPr>
            </a:lvl2pPr>
            <a:lvl3pPr>
              <a:defRPr sz="1400">
                <a:latin typeface="Olivetta Light" panose="00000400000000000000" pitchFamily="50" charset="0"/>
              </a:defRPr>
            </a:lvl3pPr>
            <a:lvl4pPr>
              <a:defRPr sz="1200">
                <a:latin typeface="Olivetta Light" panose="00000400000000000000" pitchFamily="50" charset="0"/>
              </a:defRPr>
            </a:lvl4pPr>
            <a:lvl5pPr>
              <a:defRPr sz="1200">
                <a:latin typeface="Olivetta Light" panose="00000400000000000000" pitchFamily="50" charset="0"/>
              </a:defRPr>
            </a:lvl5pPr>
          </a:lstStyle>
          <a:p>
            <a:pPr lvl="0"/>
            <a:r>
              <a:rPr lang="en-US"/>
              <a:t>012345 678 90</a:t>
            </a:r>
            <a:endParaRPr lang="en-GB"/>
          </a:p>
        </p:txBody>
      </p:sp>
      <p:sp>
        <p:nvSpPr>
          <p:cNvPr id="16" name="Text Placeholder 6">
            <a:extLst>
              <a:ext uri="{FF2B5EF4-FFF2-40B4-BE49-F238E27FC236}">
                <a16:creationId xmlns:a16="http://schemas.microsoft.com/office/drawing/2014/main" id="{2BBA980F-ED1B-49C1-B29C-882D3D5E482D}"/>
              </a:ext>
            </a:extLst>
          </p:cNvPr>
          <p:cNvSpPr>
            <a:spLocks noGrp="1"/>
          </p:cNvSpPr>
          <p:nvPr>
            <p:ph type="body" sz="quarter" idx="14" hasCustomPrompt="1"/>
          </p:nvPr>
        </p:nvSpPr>
        <p:spPr>
          <a:xfrm>
            <a:off x="687082" y="4179281"/>
            <a:ext cx="2978009" cy="210239"/>
          </a:xfrm>
          <a:prstGeom prst="rect">
            <a:avLst/>
          </a:prstGeom>
        </p:spPr>
        <p:txBody>
          <a:bodyPr lIns="0"/>
          <a:lstStyle>
            <a:lvl1pPr marL="0" indent="0">
              <a:buNone/>
              <a:defRPr sz="900">
                <a:latin typeface="Olivetta Light" panose="00000400000000000000" pitchFamily="50" charset="0"/>
              </a:defRPr>
            </a:lvl1pPr>
            <a:lvl2pPr>
              <a:defRPr sz="1600">
                <a:latin typeface="Olivetta Light" panose="00000400000000000000" pitchFamily="50" charset="0"/>
              </a:defRPr>
            </a:lvl2pPr>
            <a:lvl3pPr>
              <a:defRPr sz="1400">
                <a:latin typeface="Olivetta Light" panose="00000400000000000000" pitchFamily="50" charset="0"/>
              </a:defRPr>
            </a:lvl3pPr>
            <a:lvl4pPr>
              <a:defRPr sz="1200">
                <a:latin typeface="Olivetta Light" panose="00000400000000000000" pitchFamily="50" charset="0"/>
              </a:defRPr>
            </a:lvl4pPr>
            <a:lvl5pPr>
              <a:defRPr sz="1200">
                <a:latin typeface="Olivetta Light" panose="00000400000000000000" pitchFamily="50" charset="0"/>
              </a:defRPr>
            </a:lvl5pPr>
          </a:lstStyle>
          <a:p>
            <a:pPr lvl="0"/>
            <a:r>
              <a:rPr lang="en-US"/>
              <a:t>012345 678 90</a:t>
            </a:r>
            <a:endParaRPr lang="en-GB"/>
          </a:p>
        </p:txBody>
      </p:sp>
      <p:sp>
        <p:nvSpPr>
          <p:cNvPr id="9" name="TextBox 8">
            <a:extLst>
              <a:ext uri="{FF2B5EF4-FFF2-40B4-BE49-F238E27FC236}">
                <a16:creationId xmlns:a16="http://schemas.microsoft.com/office/drawing/2014/main" id="{05D593EA-C8AC-458C-B579-26F91E3CBD15}"/>
              </a:ext>
            </a:extLst>
          </p:cNvPr>
          <p:cNvSpPr txBox="1"/>
          <p:nvPr userDrawn="1"/>
        </p:nvSpPr>
        <p:spPr>
          <a:xfrm>
            <a:off x="678604" y="4367451"/>
            <a:ext cx="3015058" cy="507831"/>
          </a:xfrm>
          <a:prstGeom prst="rect">
            <a:avLst/>
          </a:prstGeom>
          <a:noFill/>
        </p:spPr>
        <p:txBody>
          <a:bodyPr wrap="square" l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a:solidFill>
                  <a:schemeClr val="tx1"/>
                </a:solidFill>
                <a:latin typeface="Olivetta Light" panose="00000400000000000000" pitchFamily="50" charset="0"/>
              </a:rPr>
              <a:t>LABS – Atrium, The Stables Market, </a:t>
            </a:r>
            <a:br>
              <a:rPr lang="en-GB" sz="900">
                <a:solidFill>
                  <a:schemeClr val="tx1"/>
                </a:solidFill>
                <a:latin typeface="Olivetta Light" panose="00000400000000000000" pitchFamily="50" charset="0"/>
              </a:rPr>
            </a:br>
            <a:r>
              <a:rPr lang="en-GB" sz="900">
                <a:solidFill>
                  <a:schemeClr val="tx1"/>
                </a:solidFill>
                <a:latin typeface="Olivetta Light" panose="00000400000000000000" pitchFamily="50" charset="0"/>
              </a:rPr>
              <a:t>Chalk Farm Road, London, NW1 8AH</a:t>
            </a:r>
          </a:p>
          <a:p>
            <a:endParaRPr lang="en-GB" sz="900">
              <a:latin typeface="Olivetta Light" panose="00000400000000000000" pitchFamily="50" charset="0"/>
            </a:endParaRPr>
          </a:p>
        </p:txBody>
      </p:sp>
      <p:sp>
        <p:nvSpPr>
          <p:cNvPr id="19" name="TextBox 18">
            <a:extLst>
              <a:ext uri="{FF2B5EF4-FFF2-40B4-BE49-F238E27FC236}">
                <a16:creationId xmlns:a16="http://schemas.microsoft.com/office/drawing/2014/main" id="{866AC792-C9D5-4CCD-9463-F2A48E97765A}"/>
              </a:ext>
            </a:extLst>
          </p:cNvPr>
          <p:cNvSpPr txBox="1"/>
          <p:nvPr userDrawn="1"/>
        </p:nvSpPr>
        <p:spPr>
          <a:xfrm>
            <a:off x="687082" y="3662421"/>
            <a:ext cx="2070894" cy="230832"/>
          </a:xfrm>
          <a:prstGeom prst="rect">
            <a:avLst/>
          </a:prstGeom>
          <a:noFill/>
        </p:spPr>
        <p:txBody>
          <a:bodyPr wrap="square" lIns="0" rtlCol="0">
            <a:spAutoFit/>
          </a:bodyPr>
          <a:lstStyle/>
          <a:p>
            <a:pPr lvl="0"/>
            <a:r>
              <a:rPr lang="en-US" sz="900">
                <a:latin typeface="Olivetta Light" panose="00000400000000000000" pitchFamily="50" charset="0"/>
              </a:rPr>
              <a:t>access-infinity.com</a:t>
            </a:r>
            <a:endParaRPr lang="en-GB" sz="900">
              <a:latin typeface="Olivetta Light" panose="00000400000000000000" pitchFamily="50" charset="0"/>
            </a:endParaRPr>
          </a:p>
        </p:txBody>
      </p:sp>
      <p:sp>
        <p:nvSpPr>
          <p:cNvPr id="20" name="Text Placeholder 3">
            <a:extLst>
              <a:ext uri="{FF2B5EF4-FFF2-40B4-BE49-F238E27FC236}">
                <a16:creationId xmlns:a16="http://schemas.microsoft.com/office/drawing/2014/main" id="{006A7163-7E3F-4616-B7E2-22438A64ABDB}"/>
              </a:ext>
            </a:extLst>
          </p:cNvPr>
          <p:cNvSpPr>
            <a:spLocks noGrp="1"/>
          </p:cNvSpPr>
          <p:nvPr>
            <p:ph type="body" sz="quarter" idx="16" hasCustomPrompt="1"/>
          </p:nvPr>
        </p:nvSpPr>
        <p:spPr>
          <a:xfrm>
            <a:off x="358773" y="2560748"/>
            <a:ext cx="3421063" cy="169428"/>
          </a:xfrm>
          <a:prstGeom prst="rect">
            <a:avLst/>
          </a:prstGeom>
        </p:spPr>
        <p:txBody>
          <a:bodyPr lIns="0"/>
          <a:lstStyle>
            <a:lvl1pPr marL="0" indent="0">
              <a:buNone/>
              <a:defRPr sz="1100">
                <a:latin typeface="Olivetta Light" panose="00000400000000000000" pitchFamily="50" charset="0"/>
              </a:defRPr>
            </a:lvl1pPr>
            <a:lvl2pPr>
              <a:defRPr sz="1600">
                <a:latin typeface="Olivetta Light" panose="00000400000000000000" pitchFamily="50" charset="0"/>
              </a:defRPr>
            </a:lvl2pPr>
            <a:lvl3pPr>
              <a:defRPr sz="1400">
                <a:latin typeface="Olivetta Light" panose="00000400000000000000" pitchFamily="50" charset="0"/>
              </a:defRPr>
            </a:lvl3pPr>
            <a:lvl4pPr>
              <a:defRPr sz="1200">
                <a:latin typeface="Olivetta Light" panose="00000400000000000000" pitchFamily="50" charset="0"/>
              </a:defRPr>
            </a:lvl4pPr>
            <a:lvl5pPr>
              <a:defRPr sz="1200">
                <a:latin typeface="Olivetta Light" panose="00000400000000000000" pitchFamily="50" charset="0"/>
              </a:defRPr>
            </a:lvl5pPr>
          </a:lstStyle>
          <a:p>
            <a:pPr lvl="0"/>
            <a:r>
              <a:rPr lang="en-US"/>
              <a:t>Presenter role/title</a:t>
            </a:r>
            <a:endParaRPr lang="en-GB"/>
          </a:p>
        </p:txBody>
      </p:sp>
      <p:sp>
        <p:nvSpPr>
          <p:cNvPr id="21" name="Freeform 35">
            <a:extLst>
              <a:ext uri="{FF2B5EF4-FFF2-40B4-BE49-F238E27FC236}">
                <a16:creationId xmlns:a16="http://schemas.microsoft.com/office/drawing/2014/main" id="{826E8320-16EB-4C0A-AD40-0DF549A84471}"/>
              </a:ext>
            </a:extLst>
          </p:cNvPr>
          <p:cNvSpPr>
            <a:spLocks noEditPoints="1"/>
          </p:cNvSpPr>
          <p:nvPr userDrawn="1"/>
        </p:nvSpPr>
        <p:spPr bwMode="auto">
          <a:xfrm>
            <a:off x="389390" y="4490813"/>
            <a:ext cx="122038" cy="168499"/>
          </a:xfrm>
          <a:custGeom>
            <a:avLst/>
            <a:gdLst>
              <a:gd name="T0" fmla="*/ 129 w 257"/>
              <a:gd name="T1" fmla="*/ 0 h 353"/>
              <a:gd name="T2" fmla="*/ 0 w 257"/>
              <a:gd name="T3" fmla="*/ 128 h 353"/>
              <a:gd name="T4" fmla="*/ 129 w 257"/>
              <a:gd name="T5" fmla="*/ 353 h 353"/>
              <a:gd name="T6" fmla="*/ 257 w 257"/>
              <a:gd name="T7" fmla="*/ 128 h 353"/>
              <a:gd name="T8" fmla="*/ 129 w 257"/>
              <a:gd name="T9" fmla="*/ 0 h 353"/>
              <a:gd name="T10" fmla="*/ 129 w 257"/>
              <a:gd name="T11" fmla="*/ 329 h 353"/>
              <a:gd name="T12" fmla="*/ 16 w 257"/>
              <a:gd name="T13" fmla="*/ 128 h 353"/>
              <a:gd name="T14" fmla="*/ 129 w 257"/>
              <a:gd name="T15" fmla="*/ 16 h 353"/>
              <a:gd name="T16" fmla="*/ 241 w 257"/>
              <a:gd name="T17" fmla="*/ 128 h 353"/>
              <a:gd name="T18" fmla="*/ 129 w 257"/>
              <a:gd name="T19" fmla="*/ 329 h 353"/>
              <a:gd name="T20" fmla="*/ 129 w 257"/>
              <a:gd name="T21" fmla="*/ 64 h 353"/>
              <a:gd name="T22" fmla="*/ 64 w 257"/>
              <a:gd name="T23" fmla="*/ 128 h 353"/>
              <a:gd name="T24" fmla="*/ 129 w 257"/>
              <a:gd name="T25" fmla="*/ 193 h 353"/>
              <a:gd name="T26" fmla="*/ 193 w 257"/>
              <a:gd name="T27" fmla="*/ 128 h 353"/>
              <a:gd name="T28" fmla="*/ 129 w 257"/>
              <a:gd name="T29" fmla="*/ 64 h 353"/>
              <a:gd name="T30" fmla="*/ 129 w 257"/>
              <a:gd name="T31" fmla="*/ 177 h 353"/>
              <a:gd name="T32" fmla="*/ 80 w 257"/>
              <a:gd name="T33" fmla="*/ 128 h 353"/>
              <a:gd name="T34" fmla="*/ 129 w 257"/>
              <a:gd name="T35" fmla="*/ 80 h 353"/>
              <a:gd name="T36" fmla="*/ 177 w 257"/>
              <a:gd name="T37" fmla="*/ 128 h 353"/>
              <a:gd name="T38" fmla="*/ 129 w 257"/>
              <a:gd name="T39" fmla="*/ 177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353">
                <a:moveTo>
                  <a:pt x="129" y="0"/>
                </a:moveTo>
                <a:cubicBezTo>
                  <a:pt x="58" y="0"/>
                  <a:pt x="0" y="57"/>
                  <a:pt x="0" y="128"/>
                </a:cubicBezTo>
                <a:cubicBezTo>
                  <a:pt x="0" y="233"/>
                  <a:pt x="129" y="353"/>
                  <a:pt x="129" y="353"/>
                </a:cubicBezTo>
                <a:cubicBezTo>
                  <a:pt x="129" y="353"/>
                  <a:pt x="257" y="233"/>
                  <a:pt x="257" y="128"/>
                </a:cubicBezTo>
                <a:cubicBezTo>
                  <a:pt x="257" y="57"/>
                  <a:pt x="199" y="0"/>
                  <a:pt x="129" y="0"/>
                </a:cubicBezTo>
                <a:moveTo>
                  <a:pt x="129" y="329"/>
                </a:moveTo>
                <a:cubicBezTo>
                  <a:pt x="129" y="329"/>
                  <a:pt x="16" y="225"/>
                  <a:pt x="16" y="128"/>
                </a:cubicBezTo>
                <a:cubicBezTo>
                  <a:pt x="16" y="66"/>
                  <a:pt x="66" y="16"/>
                  <a:pt x="129" y="16"/>
                </a:cubicBezTo>
                <a:cubicBezTo>
                  <a:pt x="191" y="16"/>
                  <a:pt x="241" y="66"/>
                  <a:pt x="241" y="128"/>
                </a:cubicBezTo>
                <a:cubicBezTo>
                  <a:pt x="241" y="225"/>
                  <a:pt x="129" y="329"/>
                  <a:pt x="129" y="329"/>
                </a:cubicBezTo>
                <a:moveTo>
                  <a:pt x="129" y="64"/>
                </a:moveTo>
                <a:cubicBezTo>
                  <a:pt x="93" y="64"/>
                  <a:pt x="64" y="93"/>
                  <a:pt x="64" y="128"/>
                </a:cubicBezTo>
                <a:cubicBezTo>
                  <a:pt x="64" y="164"/>
                  <a:pt x="93" y="193"/>
                  <a:pt x="129" y="193"/>
                </a:cubicBezTo>
                <a:cubicBezTo>
                  <a:pt x="164" y="193"/>
                  <a:pt x="193" y="164"/>
                  <a:pt x="193" y="128"/>
                </a:cubicBezTo>
                <a:cubicBezTo>
                  <a:pt x="193" y="93"/>
                  <a:pt x="164" y="64"/>
                  <a:pt x="129" y="64"/>
                </a:cubicBezTo>
                <a:moveTo>
                  <a:pt x="129" y="177"/>
                </a:moveTo>
                <a:cubicBezTo>
                  <a:pt x="102" y="177"/>
                  <a:pt x="80" y="155"/>
                  <a:pt x="80" y="128"/>
                </a:cubicBezTo>
                <a:cubicBezTo>
                  <a:pt x="80" y="102"/>
                  <a:pt x="102" y="80"/>
                  <a:pt x="129" y="80"/>
                </a:cubicBezTo>
                <a:cubicBezTo>
                  <a:pt x="155" y="80"/>
                  <a:pt x="177" y="102"/>
                  <a:pt x="177" y="128"/>
                </a:cubicBezTo>
                <a:cubicBezTo>
                  <a:pt x="177" y="155"/>
                  <a:pt x="155" y="177"/>
                  <a:pt x="129" y="17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69B92410-453E-4113-B1FD-D7F3DD8BBCCD}"/>
              </a:ext>
            </a:extLst>
          </p:cNvPr>
          <p:cNvSpPr>
            <a:spLocks noEditPoints="1"/>
          </p:cNvSpPr>
          <p:nvPr userDrawn="1"/>
        </p:nvSpPr>
        <p:spPr bwMode="auto">
          <a:xfrm>
            <a:off x="358775" y="3700635"/>
            <a:ext cx="164090" cy="164695"/>
          </a:xfrm>
          <a:custGeom>
            <a:avLst/>
            <a:gdLst>
              <a:gd name="T0" fmla="*/ 0 w 353"/>
              <a:gd name="T1" fmla="*/ 177 h 354"/>
              <a:gd name="T2" fmla="*/ 353 w 353"/>
              <a:gd name="T3" fmla="*/ 177 h 354"/>
              <a:gd name="T4" fmla="*/ 129 w 353"/>
              <a:gd name="T5" fmla="*/ 24 h 354"/>
              <a:gd name="T6" fmla="*/ 118 w 353"/>
              <a:gd name="T7" fmla="*/ 37 h 354"/>
              <a:gd name="T8" fmla="*/ 100 w 353"/>
              <a:gd name="T9" fmla="*/ 69 h 354"/>
              <a:gd name="T10" fmla="*/ 73 w 353"/>
              <a:gd name="T11" fmla="*/ 55 h 354"/>
              <a:gd name="T12" fmla="*/ 61 w 353"/>
              <a:gd name="T13" fmla="*/ 65 h 354"/>
              <a:gd name="T14" fmla="*/ 93 w 353"/>
              <a:gd name="T15" fmla="*/ 89 h 354"/>
              <a:gd name="T16" fmla="*/ 83 w 353"/>
              <a:gd name="T17" fmla="*/ 133 h 354"/>
              <a:gd name="T18" fmla="*/ 81 w 353"/>
              <a:gd name="T19" fmla="*/ 155 h 354"/>
              <a:gd name="T20" fmla="*/ 16 w 353"/>
              <a:gd name="T21" fmla="*/ 169 h 354"/>
              <a:gd name="T22" fmla="*/ 16 w 353"/>
              <a:gd name="T23" fmla="*/ 185 h 354"/>
              <a:gd name="T24" fmla="*/ 81 w 353"/>
              <a:gd name="T25" fmla="*/ 199 h 354"/>
              <a:gd name="T26" fmla="*/ 83 w 353"/>
              <a:gd name="T27" fmla="*/ 221 h 354"/>
              <a:gd name="T28" fmla="*/ 93 w 353"/>
              <a:gd name="T29" fmla="*/ 265 h 354"/>
              <a:gd name="T30" fmla="*/ 61 w 353"/>
              <a:gd name="T31" fmla="*/ 288 h 354"/>
              <a:gd name="T32" fmla="*/ 73 w 353"/>
              <a:gd name="T33" fmla="*/ 299 h 354"/>
              <a:gd name="T34" fmla="*/ 100 w 353"/>
              <a:gd name="T35" fmla="*/ 284 h 354"/>
              <a:gd name="T36" fmla="*/ 118 w 353"/>
              <a:gd name="T37" fmla="*/ 317 h 354"/>
              <a:gd name="T38" fmla="*/ 129 w 353"/>
              <a:gd name="T39" fmla="*/ 330 h 354"/>
              <a:gd name="T40" fmla="*/ 168 w 353"/>
              <a:gd name="T41" fmla="*/ 337 h 354"/>
              <a:gd name="T42" fmla="*/ 168 w 353"/>
              <a:gd name="T43" fmla="*/ 266 h 354"/>
              <a:gd name="T44" fmla="*/ 168 w 353"/>
              <a:gd name="T45" fmla="*/ 250 h 354"/>
              <a:gd name="T46" fmla="*/ 96 w 353"/>
              <a:gd name="T47" fmla="*/ 185 h 354"/>
              <a:gd name="T48" fmla="*/ 168 w 353"/>
              <a:gd name="T49" fmla="*/ 250 h 354"/>
              <a:gd name="T50" fmla="*/ 96 w 353"/>
              <a:gd name="T51" fmla="*/ 169 h 354"/>
              <a:gd name="T52" fmla="*/ 168 w 353"/>
              <a:gd name="T53" fmla="*/ 104 h 354"/>
              <a:gd name="T54" fmla="*/ 168 w 353"/>
              <a:gd name="T55" fmla="*/ 88 h 354"/>
              <a:gd name="T56" fmla="*/ 168 w 353"/>
              <a:gd name="T57" fmla="*/ 17 h 354"/>
              <a:gd name="T58" fmla="*/ 337 w 353"/>
              <a:gd name="T59" fmla="*/ 169 h 354"/>
              <a:gd name="T60" fmla="*/ 272 w 353"/>
              <a:gd name="T61" fmla="*/ 155 h 354"/>
              <a:gd name="T62" fmla="*/ 270 w 353"/>
              <a:gd name="T63" fmla="*/ 133 h 354"/>
              <a:gd name="T64" fmla="*/ 260 w 353"/>
              <a:gd name="T65" fmla="*/ 89 h 354"/>
              <a:gd name="T66" fmla="*/ 292 w 353"/>
              <a:gd name="T67" fmla="*/ 65 h 354"/>
              <a:gd name="T68" fmla="*/ 280 w 353"/>
              <a:gd name="T69" fmla="*/ 55 h 354"/>
              <a:gd name="T70" fmla="*/ 253 w 353"/>
              <a:gd name="T71" fmla="*/ 69 h 354"/>
              <a:gd name="T72" fmla="*/ 235 w 353"/>
              <a:gd name="T73" fmla="*/ 37 h 354"/>
              <a:gd name="T74" fmla="*/ 224 w 353"/>
              <a:gd name="T75" fmla="*/ 24 h 354"/>
              <a:gd name="T76" fmla="*/ 185 w 353"/>
              <a:gd name="T77" fmla="*/ 17 h 354"/>
              <a:gd name="T78" fmla="*/ 185 w 353"/>
              <a:gd name="T79" fmla="*/ 88 h 354"/>
              <a:gd name="T80" fmla="*/ 185 w 353"/>
              <a:gd name="T81" fmla="*/ 104 h 354"/>
              <a:gd name="T82" fmla="*/ 257 w 353"/>
              <a:gd name="T83" fmla="*/ 169 h 354"/>
              <a:gd name="T84" fmla="*/ 185 w 353"/>
              <a:gd name="T85" fmla="*/ 104 h 354"/>
              <a:gd name="T86" fmla="*/ 257 w 353"/>
              <a:gd name="T87" fmla="*/ 185 h 354"/>
              <a:gd name="T88" fmla="*/ 185 w 353"/>
              <a:gd name="T89" fmla="*/ 250 h 354"/>
              <a:gd name="T90" fmla="*/ 185 w 353"/>
              <a:gd name="T91" fmla="*/ 337 h 354"/>
              <a:gd name="T92" fmla="*/ 240 w 353"/>
              <a:gd name="T93" fmla="*/ 276 h 354"/>
              <a:gd name="T94" fmla="*/ 224 w 353"/>
              <a:gd name="T95" fmla="*/ 330 h 354"/>
              <a:gd name="T96" fmla="*/ 235 w 353"/>
              <a:gd name="T97" fmla="*/ 317 h 354"/>
              <a:gd name="T98" fmla="*/ 253 w 353"/>
              <a:gd name="T99" fmla="*/ 284 h 354"/>
              <a:gd name="T100" fmla="*/ 280 w 353"/>
              <a:gd name="T101" fmla="*/ 299 h 354"/>
              <a:gd name="T102" fmla="*/ 292 w 353"/>
              <a:gd name="T103" fmla="*/ 288 h 354"/>
              <a:gd name="T104" fmla="*/ 260 w 353"/>
              <a:gd name="T105" fmla="*/ 265 h 354"/>
              <a:gd name="T106" fmla="*/ 270 w 353"/>
              <a:gd name="T107" fmla="*/ 221 h 354"/>
              <a:gd name="T108" fmla="*/ 272 w 353"/>
              <a:gd name="T109" fmla="*/ 199 h 354"/>
              <a:gd name="T110" fmla="*/ 337 w 353"/>
              <a:gd name="T111" fmla="*/ 18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3" h="354">
                <a:moveTo>
                  <a:pt x="177" y="0"/>
                </a:moveTo>
                <a:cubicBezTo>
                  <a:pt x="79" y="0"/>
                  <a:pt x="0" y="79"/>
                  <a:pt x="0" y="177"/>
                </a:cubicBezTo>
                <a:cubicBezTo>
                  <a:pt x="0" y="274"/>
                  <a:pt x="79" y="354"/>
                  <a:pt x="177" y="354"/>
                </a:cubicBezTo>
                <a:cubicBezTo>
                  <a:pt x="274" y="354"/>
                  <a:pt x="353" y="274"/>
                  <a:pt x="353" y="177"/>
                </a:cubicBezTo>
                <a:cubicBezTo>
                  <a:pt x="353" y="79"/>
                  <a:pt x="274" y="0"/>
                  <a:pt x="177" y="0"/>
                </a:cubicBezTo>
                <a:moveTo>
                  <a:pt x="129" y="24"/>
                </a:moveTo>
                <a:cubicBezTo>
                  <a:pt x="125" y="27"/>
                  <a:pt x="122" y="31"/>
                  <a:pt x="119" y="36"/>
                </a:cubicBezTo>
                <a:cubicBezTo>
                  <a:pt x="119" y="36"/>
                  <a:pt x="118" y="36"/>
                  <a:pt x="118" y="37"/>
                </a:cubicBezTo>
                <a:cubicBezTo>
                  <a:pt x="112" y="46"/>
                  <a:pt x="106" y="56"/>
                  <a:pt x="101" y="68"/>
                </a:cubicBezTo>
                <a:cubicBezTo>
                  <a:pt x="101" y="68"/>
                  <a:pt x="100" y="69"/>
                  <a:pt x="100" y="69"/>
                </a:cubicBezTo>
                <a:cubicBezTo>
                  <a:pt x="100" y="70"/>
                  <a:pt x="100" y="71"/>
                  <a:pt x="99" y="72"/>
                </a:cubicBezTo>
                <a:cubicBezTo>
                  <a:pt x="89" y="67"/>
                  <a:pt x="81" y="61"/>
                  <a:pt x="73" y="55"/>
                </a:cubicBezTo>
                <a:cubicBezTo>
                  <a:pt x="89" y="41"/>
                  <a:pt x="108" y="30"/>
                  <a:pt x="129" y="24"/>
                </a:cubicBezTo>
                <a:moveTo>
                  <a:pt x="61" y="65"/>
                </a:moveTo>
                <a:cubicBezTo>
                  <a:pt x="71" y="74"/>
                  <a:pt x="82" y="81"/>
                  <a:pt x="94" y="87"/>
                </a:cubicBezTo>
                <a:cubicBezTo>
                  <a:pt x="94" y="87"/>
                  <a:pt x="93" y="88"/>
                  <a:pt x="93" y="89"/>
                </a:cubicBezTo>
                <a:cubicBezTo>
                  <a:pt x="89" y="101"/>
                  <a:pt x="86" y="114"/>
                  <a:pt x="84" y="128"/>
                </a:cubicBezTo>
                <a:cubicBezTo>
                  <a:pt x="84" y="129"/>
                  <a:pt x="84" y="131"/>
                  <a:pt x="83" y="133"/>
                </a:cubicBezTo>
                <a:cubicBezTo>
                  <a:pt x="83" y="138"/>
                  <a:pt x="82" y="144"/>
                  <a:pt x="81" y="149"/>
                </a:cubicBezTo>
                <a:cubicBezTo>
                  <a:pt x="81" y="151"/>
                  <a:pt x="81" y="153"/>
                  <a:pt x="81" y="155"/>
                </a:cubicBezTo>
                <a:cubicBezTo>
                  <a:pt x="81" y="160"/>
                  <a:pt x="81" y="164"/>
                  <a:pt x="80" y="169"/>
                </a:cubicBezTo>
                <a:cubicBezTo>
                  <a:pt x="16" y="169"/>
                  <a:pt x="16" y="169"/>
                  <a:pt x="16" y="169"/>
                </a:cubicBezTo>
                <a:cubicBezTo>
                  <a:pt x="18" y="129"/>
                  <a:pt x="35" y="93"/>
                  <a:pt x="61" y="65"/>
                </a:cubicBezTo>
                <a:moveTo>
                  <a:pt x="16" y="185"/>
                </a:moveTo>
                <a:cubicBezTo>
                  <a:pt x="80" y="185"/>
                  <a:pt x="80" y="185"/>
                  <a:pt x="80" y="185"/>
                </a:cubicBezTo>
                <a:cubicBezTo>
                  <a:pt x="81" y="190"/>
                  <a:pt x="81" y="194"/>
                  <a:pt x="81" y="199"/>
                </a:cubicBezTo>
                <a:cubicBezTo>
                  <a:pt x="81" y="201"/>
                  <a:pt x="81" y="203"/>
                  <a:pt x="81" y="205"/>
                </a:cubicBezTo>
                <a:cubicBezTo>
                  <a:pt x="82" y="210"/>
                  <a:pt x="83" y="216"/>
                  <a:pt x="83" y="221"/>
                </a:cubicBezTo>
                <a:cubicBezTo>
                  <a:pt x="84" y="223"/>
                  <a:pt x="84" y="224"/>
                  <a:pt x="84" y="226"/>
                </a:cubicBezTo>
                <a:cubicBezTo>
                  <a:pt x="86" y="240"/>
                  <a:pt x="89" y="253"/>
                  <a:pt x="93" y="265"/>
                </a:cubicBezTo>
                <a:cubicBezTo>
                  <a:pt x="93" y="266"/>
                  <a:pt x="94" y="267"/>
                  <a:pt x="94" y="267"/>
                </a:cubicBezTo>
                <a:cubicBezTo>
                  <a:pt x="82" y="273"/>
                  <a:pt x="71" y="280"/>
                  <a:pt x="61" y="288"/>
                </a:cubicBezTo>
                <a:cubicBezTo>
                  <a:pt x="35" y="261"/>
                  <a:pt x="18" y="225"/>
                  <a:pt x="16" y="185"/>
                </a:cubicBezTo>
                <a:moveTo>
                  <a:pt x="73" y="299"/>
                </a:moveTo>
                <a:cubicBezTo>
                  <a:pt x="81" y="293"/>
                  <a:pt x="89" y="287"/>
                  <a:pt x="99" y="282"/>
                </a:cubicBezTo>
                <a:cubicBezTo>
                  <a:pt x="100" y="283"/>
                  <a:pt x="100" y="284"/>
                  <a:pt x="100" y="284"/>
                </a:cubicBezTo>
                <a:cubicBezTo>
                  <a:pt x="100" y="285"/>
                  <a:pt x="101" y="286"/>
                  <a:pt x="101" y="286"/>
                </a:cubicBezTo>
                <a:cubicBezTo>
                  <a:pt x="106" y="298"/>
                  <a:pt x="112" y="308"/>
                  <a:pt x="118" y="317"/>
                </a:cubicBezTo>
                <a:cubicBezTo>
                  <a:pt x="118" y="317"/>
                  <a:pt x="119" y="318"/>
                  <a:pt x="119" y="318"/>
                </a:cubicBezTo>
                <a:cubicBezTo>
                  <a:pt x="122" y="323"/>
                  <a:pt x="125" y="327"/>
                  <a:pt x="129" y="330"/>
                </a:cubicBezTo>
                <a:cubicBezTo>
                  <a:pt x="108" y="324"/>
                  <a:pt x="89" y="313"/>
                  <a:pt x="73" y="299"/>
                </a:cubicBezTo>
                <a:moveTo>
                  <a:pt x="168" y="337"/>
                </a:moveTo>
                <a:cubicBezTo>
                  <a:pt x="146" y="332"/>
                  <a:pt x="127" y="310"/>
                  <a:pt x="113" y="276"/>
                </a:cubicBezTo>
                <a:cubicBezTo>
                  <a:pt x="130" y="270"/>
                  <a:pt x="149" y="266"/>
                  <a:pt x="168" y="266"/>
                </a:cubicBezTo>
                <a:lnTo>
                  <a:pt x="168" y="337"/>
                </a:lnTo>
                <a:close/>
                <a:moveTo>
                  <a:pt x="168" y="250"/>
                </a:moveTo>
                <a:cubicBezTo>
                  <a:pt x="147" y="250"/>
                  <a:pt x="127" y="254"/>
                  <a:pt x="108" y="261"/>
                </a:cubicBezTo>
                <a:cubicBezTo>
                  <a:pt x="101" y="239"/>
                  <a:pt x="97" y="213"/>
                  <a:pt x="96" y="185"/>
                </a:cubicBezTo>
                <a:cubicBezTo>
                  <a:pt x="168" y="185"/>
                  <a:pt x="168" y="185"/>
                  <a:pt x="168" y="185"/>
                </a:cubicBezTo>
                <a:lnTo>
                  <a:pt x="168" y="250"/>
                </a:lnTo>
                <a:close/>
                <a:moveTo>
                  <a:pt x="168" y="169"/>
                </a:moveTo>
                <a:cubicBezTo>
                  <a:pt x="96" y="169"/>
                  <a:pt x="96" y="169"/>
                  <a:pt x="96" y="169"/>
                </a:cubicBezTo>
                <a:cubicBezTo>
                  <a:pt x="97" y="141"/>
                  <a:pt x="101" y="115"/>
                  <a:pt x="108" y="93"/>
                </a:cubicBezTo>
                <a:cubicBezTo>
                  <a:pt x="127" y="100"/>
                  <a:pt x="147" y="103"/>
                  <a:pt x="168" y="104"/>
                </a:cubicBezTo>
                <a:lnTo>
                  <a:pt x="168" y="169"/>
                </a:lnTo>
                <a:close/>
                <a:moveTo>
                  <a:pt x="168" y="88"/>
                </a:moveTo>
                <a:cubicBezTo>
                  <a:pt x="149" y="87"/>
                  <a:pt x="130" y="84"/>
                  <a:pt x="113" y="78"/>
                </a:cubicBezTo>
                <a:cubicBezTo>
                  <a:pt x="127" y="44"/>
                  <a:pt x="146" y="22"/>
                  <a:pt x="168" y="17"/>
                </a:cubicBezTo>
                <a:lnTo>
                  <a:pt x="168" y="88"/>
                </a:lnTo>
                <a:close/>
                <a:moveTo>
                  <a:pt x="337" y="169"/>
                </a:moveTo>
                <a:cubicBezTo>
                  <a:pt x="273" y="169"/>
                  <a:pt x="273" y="169"/>
                  <a:pt x="273" y="169"/>
                </a:cubicBezTo>
                <a:cubicBezTo>
                  <a:pt x="272" y="164"/>
                  <a:pt x="272" y="160"/>
                  <a:pt x="272" y="155"/>
                </a:cubicBezTo>
                <a:cubicBezTo>
                  <a:pt x="272" y="153"/>
                  <a:pt x="272" y="151"/>
                  <a:pt x="272" y="149"/>
                </a:cubicBezTo>
                <a:cubicBezTo>
                  <a:pt x="271" y="144"/>
                  <a:pt x="270" y="138"/>
                  <a:pt x="270" y="133"/>
                </a:cubicBezTo>
                <a:cubicBezTo>
                  <a:pt x="269" y="131"/>
                  <a:pt x="269" y="129"/>
                  <a:pt x="269" y="128"/>
                </a:cubicBezTo>
                <a:cubicBezTo>
                  <a:pt x="267" y="114"/>
                  <a:pt x="264" y="101"/>
                  <a:pt x="260" y="89"/>
                </a:cubicBezTo>
                <a:cubicBezTo>
                  <a:pt x="260" y="88"/>
                  <a:pt x="259" y="87"/>
                  <a:pt x="259" y="87"/>
                </a:cubicBezTo>
                <a:cubicBezTo>
                  <a:pt x="271" y="81"/>
                  <a:pt x="282" y="74"/>
                  <a:pt x="292" y="65"/>
                </a:cubicBezTo>
                <a:cubicBezTo>
                  <a:pt x="318" y="93"/>
                  <a:pt x="335" y="129"/>
                  <a:pt x="337" y="169"/>
                </a:cubicBezTo>
                <a:moveTo>
                  <a:pt x="280" y="55"/>
                </a:moveTo>
                <a:cubicBezTo>
                  <a:pt x="272" y="61"/>
                  <a:pt x="264" y="67"/>
                  <a:pt x="254" y="72"/>
                </a:cubicBezTo>
                <a:cubicBezTo>
                  <a:pt x="253" y="71"/>
                  <a:pt x="253" y="70"/>
                  <a:pt x="253" y="69"/>
                </a:cubicBezTo>
                <a:cubicBezTo>
                  <a:pt x="253" y="69"/>
                  <a:pt x="252" y="68"/>
                  <a:pt x="252" y="68"/>
                </a:cubicBezTo>
                <a:cubicBezTo>
                  <a:pt x="247" y="56"/>
                  <a:pt x="241" y="46"/>
                  <a:pt x="235" y="37"/>
                </a:cubicBezTo>
                <a:cubicBezTo>
                  <a:pt x="235" y="36"/>
                  <a:pt x="234" y="36"/>
                  <a:pt x="234" y="36"/>
                </a:cubicBezTo>
                <a:cubicBezTo>
                  <a:pt x="231" y="31"/>
                  <a:pt x="228" y="27"/>
                  <a:pt x="224" y="24"/>
                </a:cubicBezTo>
                <a:cubicBezTo>
                  <a:pt x="245" y="30"/>
                  <a:pt x="264" y="41"/>
                  <a:pt x="280" y="55"/>
                </a:cubicBezTo>
                <a:moveTo>
                  <a:pt x="185" y="17"/>
                </a:moveTo>
                <a:cubicBezTo>
                  <a:pt x="207" y="22"/>
                  <a:pt x="226" y="44"/>
                  <a:pt x="240" y="78"/>
                </a:cubicBezTo>
                <a:cubicBezTo>
                  <a:pt x="223" y="84"/>
                  <a:pt x="204" y="87"/>
                  <a:pt x="185" y="88"/>
                </a:cubicBezTo>
                <a:lnTo>
                  <a:pt x="185" y="17"/>
                </a:lnTo>
                <a:close/>
                <a:moveTo>
                  <a:pt x="185" y="104"/>
                </a:moveTo>
                <a:cubicBezTo>
                  <a:pt x="206" y="103"/>
                  <a:pt x="226" y="100"/>
                  <a:pt x="245" y="93"/>
                </a:cubicBezTo>
                <a:cubicBezTo>
                  <a:pt x="252" y="115"/>
                  <a:pt x="256" y="141"/>
                  <a:pt x="257" y="169"/>
                </a:cubicBezTo>
                <a:cubicBezTo>
                  <a:pt x="185" y="169"/>
                  <a:pt x="185" y="169"/>
                  <a:pt x="185" y="169"/>
                </a:cubicBezTo>
                <a:lnTo>
                  <a:pt x="185" y="104"/>
                </a:lnTo>
                <a:close/>
                <a:moveTo>
                  <a:pt x="185" y="185"/>
                </a:moveTo>
                <a:cubicBezTo>
                  <a:pt x="257" y="185"/>
                  <a:pt x="257" y="185"/>
                  <a:pt x="257" y="185"/>
                </a:cubicBezTo>
                <a:cubicBezTo>
                  <a:pt x="256" y="213"/>
                  <a:pt x="252" y="239"/>
                  <a:pt x="245" y="261"/>
                </a:cubicBezTo>
                <a:cubicBezTo>
                  <a:pt x="226" y="254"/>
                  <a:pt x="206" y="250"/>
                  <a:pt x="185" y="250"/>
                </a:cubicBezTo>
                <a:lnTo>
                  <a:pt x="185" y="185"/>
                </a:lnTo>
                <a:close/>
                <a:moveTo>
                  <a:pt x="185" y="337"/>
                </a:moveTo>
                <a:cubicBezTo>
                  <a:pt x="185" y="266"/>
                  <a:pt x="185" y="266"/>
                  <a:pt x="185" y="266"/>
                </a:cubicBezTo>
                <a:cubicBezTo>
                  <a:pt x="204" y="266"/>
                  <a:pt x="223" y="270"/>
                  <a:pt x="240" y="276"/>
                </a:cubicBezTo>
                <a:cubicBezTo>
                  <a:pt x="226" y="310"/>
                  <a:pt x="207" y="332"/>
                  <a:pt x="185" y="337"/>
                </a:cubicBezTo>
                <a:moveTo>
                  <a:pt x="224" y="330"/>
                </a:moveTo>
                <a:cubicBezTo>
                  <a:pt x="228" y="327"/>
                  <a:pt x="231" y="323"/>
                  <a:pt x="234" y="318"/>
                </a:cubicBezTo>
                <a:cubicBezTo>
                  <a:pt x="234" y="318"/>
                  <a:pt x="235" y="317"/>
                  <a:pt x="235" y="317"/>
                </a:cubicBezTo>
                <a:cubicBezTo>
                  <a:pt x="241" y="308"/>
                  <a:pt x="247" y="298"/>
                  <a:pt x="252" y="286"/>
                </a:cubicBezTo>
                <a:cubicBezTo>
                  <a:pt x="252" y="286"/>
                  <a:pt x="253" y="285"/>
                  <a:pt x="253" y="284"/>
                </a:cubicBezTo>
                <a:cubicBezTo>
                  <a:pt x="253" y="284"/>
                  <a:pt x="253" y="283"/>
                  <a:pt x="254" y="282"/>
                </a:cubicBezTo>
                <a:cubicBezTo>
                  <a:pt x="264" y="287"/>
                  <a:pt x="272" y="293"/>
                  <a:pt x="280" y="299"/>
                </a:cubicBezTo>
                <a:cubicBezTo>
                  <a:pt x="264" y="313"/>
                  <a:pt x="245" y="324"/>
                  <a:pt x="224" y="330"/>
                </a:cubicBezTo>
                <a:moveTo>
                  <a:pt x="292" y="288"/>
                </a:moveTo>
                <a:cubicBezTo>
                  <a:pt x="282" y="280"/>
                  <a:pt x="271" y="273"/>
                  <a:pt x="259" y="267"/>
                </a:cubicBezTo>
                <a:cubicBezTo>
                  <a:pt x="259" y="267"/>
                  <a:pt x="260" y="266"/>
                  <a:pt x="260" y="265"/>
                </a:cubicBezTo>
                <a:cubicBezTo>
                  <a:pt x="264" y="253"/>
                  <a:pt x="267" y="240"/>
                  <a:pt x="269" y="226"/>
                </a:cubicBezTo>
                <a:cubicBezTo>
                  <a:pt x="269" y="224"/>
                  <a:pt x="269" y="223"/>
                  <a:pt x="270" y="221"/>
                </a:cubicBezTo>
                <a:cubicBezTo>
                  <a:pt x="270" y="216"/>
                  <a:pt x="271" y="210"/>
                  <a:pt x="272" y="205"/>
                </a:cubicBezTo>
                <a:cubicBezTo>
                  <a:pt x="272" y="203"/>
                  <a:pt x="272" y="201"/>
                  <a:pt x="272" y="199"/>
                </a:cubicBezTo>
                <a:cubicBezTo>
                  <a:pt x="272" y="194"/>
                  <a:pt x="272" y="190"/>
                  <a:pt x="273" y="185"/>
                </a:cubicBezTo>
                <a:cubicBezTo>
                  <a:pt x="337" y="185"/>
                  <a:pt x="337" y="185"/>
                  <a:pt x="337" y="185"/>
                </a:cubicBezTo>
                <a:cubicBezTo>
                  <a:pt x="335" y="225"/>
                  <a:pt x="318" y="261"/>
                  <a:pt x="292" y="28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70C58E3E-EFD0-4C82-B954-FB91FCE4F4F2}"/>
              </a:ext>
            </a:extLst>
          </p:cNvPr>
          <p:cNvSpPr>
            <a:spLocks noEditPoints="1"/>
          </p:cNvSpPr>
          <p:nvPr userDrawn="1"/>
        </p:nvSpPr>
        <p:spPr bwMode="auto">
          <a:xfrm>
            <a:off x="371599" y="3954742"/>
            <a:ext cx="164090" cy="163491"/>
          </a:xfrm>
          <a:custGeom>
            <a:avLst/>
            <a:gdLst>
              <a:gd name="T0" fmla="*/ 353 w 353"/>
              <a:gd name="T1" fmla="*/ 280 h 353"/>
              <a:gd name="T2" fmla="*/ 342 w 353"/>
              <a:gd name="T3" fmla="*/ 260 h 353"/>
              <a:gd name="T4" fmla="*/ 257 w 353"/>
              <a:gd name="T5" fmla="*/ 200 h 353"/>
              <a:gd name="T6" fmla="*/ 223 w 353"/>
              <a:gd name="T7" fmla="*/ 224 h 353"/>
              <a:gd name="T8" fmla="*/ 211 w 353"/>
              <a:gd name="T9" fmla="*/ 230 h 353"/>
              <a:gd name="T10" fmla="*/ 198 w 353"/>
              <a:gd name="T11" fmla="*/ 223 h 353"/>
              <a:gd name="T12" fmla="*/ 130 w 353"/>
              <a:gd name="T13" fmla="*/ 155 h 353"/>
              <a:gd name="T14" fmla="*/ 129 w 353"/>
              <a:gd name="T15" fmla="*/ 129 h 353"/>
              <a:gd name="T16" fmla="*/ 147 w 353"/>
              <a:gd name="T17" fmla="*/ 110 h 353"/>
              <a:gd name="T18" fmla="*/ 145 w 353"/>
              <a:gd name="T19" fmla="*/ 79 h 353"/>
              <a:gd name="T20" fmla="*/ 89 w 353"/>
              <a:gd name="T21" fmla="*/ 7 h 353"/>
              <a:gd name="T22" fmla="*/ 0 w 353"/>
              <a:gd name="T23" fmla="*/ 84 h 353"/>
              <a:gd name="T24" fmla="*/ 8 w 353"/>
              <a:gd name="T25" fmla="*/ 120 h 353"/>
              <a:gd name="T26" fmla="*/ 233 w 353"/>
              <a:gd name="T27" fmla="*/ 345 h 353"/>
              <a:gd name="T28" fmla="*/ 353 w 353"/>
              <a:gd name="T29" fmla="*/ 281 h 353"/>
              <a:gd name="T30" fmla="*/ 269 w 353"/>
              <a:gd name="T31" fmla="*/ 337 h 353"/>
              <a:gd name="T32" fmla="*/ 237 w 353"/>
              <a:gd name="T33" fmla="*/ 329 h 353"/>
              <a:gd name="T34" fmla="*/ 22 w 353"/>
              <a:gd name="T35" fmla="*/ 113 h 353"/>
              <a:gd name="T36" fmla="*/ 72 w 353"/>
              <a:gd name="T37" fmla="*/ 16 h 353"/>
              <a:gd name="T38" fmla="*/ 79 w 353"/>
              <a:gd name="T39" fmla="*/ 19 h 353"/>
              <a:gd name="T40" fmla="*/ 133 w 353"/>
              <a:gd name="T41" fmla="*/ 89 h 353"/>
              <a:gd name="T42" fmla="*/ 136 w 353"/>
              <a:gd name="T43" fmla="*/ 96 h 353"/>
              <a:gd name="T44" fmla="*/ 117 w 353"/>
              <a:gd name="T45" fmla="*/ 118 h 353"/>
              <a:gd name="T46" fmla="*/ 107 w 353"/>
              <a:gd name="T47" fmla="*/ 141 h 353"/>
              <a:gd name="T48" fmla="*/ 116 w 353"/>
              <a:gd name="T49" fmla="*/ 164 h 353"/>
              <a:gd name="T50" fmla="*/ 189 w 353"/>
              <a:gd name="T51" fmla="*/ 237 h 353"/>
              <a:gd name="T52" fmla="*/ 234 w 353"/>
              <a:gd name="T53" fmla="*/ 236 h 353"/>
              <a:gd name="T54" fmla="*/ 253 w 353"/>
              <a:gd name="T55" fmla="*/ 217 h 353"/>
              <a:gd name="T56" fmla="*/ 262 w 353"/>
              <a:gd name="T57" fmla="*/ 219 h 353"/>
              <a:gd name="T58" fmla="*/ 332 w 353"/>
              <a:gd name="T59" fmla="*/ 273 h 353"/>
              <a:gd name="T60" fmla="*/ 334 w 353"/>
              <a:gd name="T61" fmla="*/ 275 h 353"/>
              <a:gd name="T62" fmla="*/ 337 w 353"/>
              <a:gd name="T63" fmla="*/ 2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3" h="353">
                <a:moveTo>
                  <a:pt x="353" y="280"/>
                </a:moveTo>
                <a:cubicBezTo>
                  <a:pt x="353" y="280"/>
                  <a:pt x="353" y="280"/>
                  <a:pt x="353" y="280"/>
                </a:cubicBezTo>
                <a:cubicBezTo>
                  <a:pt x="353" y="274"/>
                  <a:pt x="350" y="268"/>
                  <a:pt x="346" y="263"/>
                </a:cubicBezTo>
                <a:cubicBezTo>
                  <a:pt x="345" y="262"/>
                  <a:pt x="343" y="261"/>
                  <a:pt x="342" y="260"/>
                </a:cubicBezTo>
                <a:cubicBezTo>
                  <a:pt x="274" y="207"/>
                  <a:pt x="274" y="207"/>
                  <a:pt x="274" y="207"/>
                </a:cubicBezTo>
                <a:cubicBezTo>
                  <a:pt x="269" y="203"/>
                  <a:pt x="263" y="200"/>
                  <a:pt x="257" y="200"/>
                </a:cubicBezTo>
                <a:cubicBezTo>
                  <a:pt x="251" y="200"/>
                  <a:pt x="246" y="202"/>
                  <a:pt x="242" y="205"/>
                </a:cubicBezTo>
                <a:cubicBezTo>
                  <a:pt x="223" y="224"/>
                  <a:pt x="223" y="224"/>
                  <a:pt x="223" y="224"/>
                </a:cubicBezTo>
                <a:cubicBezTo>
                  <a:pt x="223" y="224"/>
                  <a:pt x="223" y="224"/>
                  <a:pt x="223" y="224"/>
                </a:cubicBezTo>
                <a:cubicBezTo>
                  <a:pt x="220" y="227"/>
                  <a:pt x="216" y="230"/>
                  <a:pt x="211" y="230"/>
                </a:cubicBezTo>
                <a:cubicBezTo>
                  <a:pt x="206" y="230"/>
                  <a:pt x="201" y="227"/>
                  <a:pt x="198" y="223"/>
                </a:cubicBezTo>
                <a:cubicBezTo>
                  <a:pt x="198" y="223"/>
                  <a:pt x="198" y="223"/>
                  <a:pt x="198" y="223"/>
                </a:cubicBezTo>
                <a:cubicBezTo>
                  <a:pt x="172" y="204"/>
                  <a:pt x="148" y="181"/>
                  <a:pt x="129" y="155"/>
                </a:cubicBezTo>
                <a:cubicBezTo>
                  <a:pt x="129" y="155"/>
                  <a:pt x="130" y="155"/>
                  <a:pt x="130" y="155"/>
                </a:cubicBezTo>
                <a:cubicBezTo>
                  <a:pt x="126" y="152"/>
                  <a:pt x="123" y="147"/>
                  <a:pt x="123" y="141"/>
                </a:cubicBezTo>
                <a:cubicBezTo>
                  <a:pt x="123" y="136"/>
                  <a:pt x="125" y="132"/>
                  <a:pt x="129" y="129"/>
                </a:cubicBezTo>
                <a:cubicBezTo>
                  <a:pt x="129" y="129"/>
                  <a:pt x="129" y="129"/>
                  <a:pt x="129" y="129"/>
                </a:cubicBezTo>
                <a:cubicBezTo>
                  <a:pt x="147" y="110"/>
                  <a:pt x="147" y="110"/>
                  <a:pt x="147" y="110"/>
                </a:cubicBezTo>
                <a:cubicBezTo>
                  <a:pt x="150" y="106"/>
                  <a:pt x="152" y="101"/>
                  <a:pt x="152" y="96"/>
                </a:cubicBezTo>
                <a:cubicBezTo>
                  <a:pt x="152" y="89"/>
                  <a:pt x="150" y="83"/>
                  <a:pt x="145" y="79"/>
                </a:cubicBezTo>
                <a:cubicBezTo>
                  <a:pt x="92" y="11"/>
                  <a:pt x="92" y="11"/>
                  <a:pt x="92" y="11"/>
                </a:cubicBezTo>
                <a:cubicBezTo>
                  <a:pt x="91" y="9"/>
                  <a:pt x="90" y="8"/>
                  <a:pt x="89" y="7"/>
                </a:cubicBezTo>
                <a:cubicBezTo>
                  <a:pt x="85" y="2"/>
                  <a:pt x="79" y="0"/>
                  <a:pt x="72" y="0"/>
                </a:cubicBezTo>
                <a:cubicBezTo>
                  <a:pt x="40" y="0"/>
                  <a:pt x="0" y="37"/>
                  <a:pt x="0" y="84"/>
                </a:cubicBezTo>
                <a:cubicBezTo>
                  <a:pt x="0" y="97"/>
                  <a:pt x="3" y="109"/>
                  <a:pt x="8" y="120"/>
                </a:cubicBezTo>
                <a:cubicBezTo>
                  <a:pt x="8" y="120"/>
                  <a:pt x="8" y="120"/>
                  <a:pt x="8" y="120"/>
                </a:cubicBezTo>
                <a:cubicBezTo>
                  <a:pt x="56" y="216"/>
                  <a:pt x="136" y="297"/>
                  <a:pt x="232" y="345"/>
                </a:cubicBezTo>
                <a:cubicBezTo>
                  <a:pt x="233" y="345"/>
                  <a:pt x="233" y="345"/>
                  <a:pt x="233" y="345"/>
                </a:cubicBezTo>
                <a:cubicBezTo>
                  <a:pt x="244" y="350"/>
                  <a:pt x="256" y="353"/>
                  <a:pt x="269" y="353"/>
                </a:cubicBezTo>
                <a:cubicBezTo>
                  <a:pt x="315" y="353"/>
                  <a:pt x="353" y="313"/>
                  <a:pt x="353" y="281"/>
                </a:cubicBezTo>
                <a:cubicBezTo>
                  <a:pt x="353" y="281"/>
                  <a:pt x="353" y="280"/>
                  <a:pt x="353" y="280"/>
                </a:cubicBezTo>
                <a:moveTo>
                  <a:pt x="269" y="337"/>
                </a:moveTo>
                <a:cubicBezTo>
                  <a:pt x="259" y="337"/>
                  <a:pt x="249" y="335"/>
                  <a:pt x="240" y="330"/>
                </a:cubicBezTo>
                <a:cubicBezTo>
                  <a:pt x="239" y="330"/>
                  <a:pt x="238" y="329"/>
                  <a:pt x="237" y="329"/>
                </a:cubicBezTo>
                <a:cubicBezTo>
                  <a:pt x="146" y="283"/>
                  <a:pt x="70" y="207"/>
                  <a:pt x="23" y="116"/>
                </a:cubicBezTo>
                <a:cubicBezTo>
                  <a:pt x="23" y="115"/>
                  <a:pt x="23" y="114"/>
                  <a:pt x="22" y="113"/>
                </a:cubicBezTo>
                <a:cubicBezTo>
                  <a:pt x="18" y="104"/>
                  <a:pt x="16" y="94"/>
                  <a:pt x="16" y="84"/>
                </a:cubicBezTo>
                <a:cubicBezTo>
                  <a:pt x="16" y="45"/>
                  <a:pt x="50" y="16"/>
                  <a:pt x="72" y="16"/>
                </a:cubicBezTo>
                <a:cubicBezTo>
                  <a:pt x="75" y="16"/>
                  <a:pt x="77" y="17"/>
                  <a:pt x="78" y="18"/>
                </a:cubicBezTo>
                <a:cubicBezTo>
                  <a:pt x="78" y="18"/>
                  <a:pt x="78" y="19"/>
                  <a:pt x="79" y="19"/>
                </a:cubicBezTo>
                <a:cubicBezTo>
                  <a:pt x="79" y="20"/>
                  <a:pt x="79" y="20"/>
                  <a:pt x="80" y="21"/>
                </a:cubicBezTo>
                <a:cubicBezTo>
                  <a:pt x="133" y="89"/>
                  <a:pt x="133" y="89"/>
                  <a:pt x="133" y="89"/>
                </a:cubicBezTo>
                <a:cubicBezTo>
                  <a:pt x="133" y="89"/>
                  <a:pt x="133" y="90"/>
                  <a:pt x="134" y="90"/>
                </a:cubicBezTo>
                <a:cubicBezTo>
                  <a:pt x="135" y="91"/>
                  <a:pt x="136" y="93"/>
                  <a:pt x="136" y="96"/>
                </a:cubicBezTo>
                <a:cubicBezTo>
                  <a:pt x="136" y="97"/>
                  <a:pt x="136" y="99"/>
                  <a:pt x="135" y="100"/>
                </a:cubicBezTo>
                <a:cubicBezTo>
                  <a:pt x="117" y="118"/>
                  <a:pt x="117" y="118"/>
                  <a:pt x="117" y="118"/>
                </a:cubicBezTo>
                <a:cubicBezTo>
                  <a:pt x="117" y="118"/>
                  <a:pt x="117" y="118"/>
                  <a:pt x="117" y="118"/>
                </a:cubicBezTo>
                <a:cubicBezTo>
                  <a:pt x="110" y="124"/>
                  <a:pt x="107" y="132"/>
                  <a:pt x="107" y="141"/>
                </a:cubicBezTo>
                <a:cubicBezTo>
                  <a:pt x="107" y="150"/>
                  <a:pt x="110" y="158"/>
                  <a:pt x="116" y="163"/>
                </a:cubicBezTo>
                <a:cubicBezTo>
                  <a:pt x="116" y="164"/>
                  <a:pt x="116" y="164"/>
                  <a:pt x="116" y="164"/>
                </a:cubicBezTo>
                <a:cubicBezTo>
                  <a:pt x="136" y="192"/>
                  <a:pt x="160" y="216"/>
                  <a:pt x="188" y="236"/>
                </a:cubicBezTo>
                <a:cubicBezTo>
                  <a:pt x="189" y="236"/>
                  <a:pt x="189" y="236"/>
                  <a:pt x="189" y="237"/>
                </a:cubicBezTo>
                <a:cubicBezTo>
                  <a:pt x="195" y="242"/>
                  <a:pt x="203" y="246"/>
                  <a:pt x="211" y="246"/>
                </a:cubicBezTo>
                <a:cubicBezTo>
                  <a:pt x="220" y="246"/>
                  <a:pt x="228" y="242"/>
                  <a:pt x="234" y="236"/>
                </a:cubicBezTo>
                <a:cubicBezTo>
                  <a:pt x="234" y="236"/>
                  <a:pt x="234" y="236"/>
                  <a:pt x="235" y="236"/>
                </a:cubicBezTo>
                <a:cubicBezTo>
                  <a:pt x="253" y="217"/>
                  <a:pt x="253" y="217"/>
                  <a:pt x="253" y="217"/>
                </a:cubicBezTo>
                <a:cubicBezTo>
                  <a:pt x="254" y="217"/>
                  <a:pt x="255" y="216"/>
                  <a:pt x="257" y="216"/>
                </a:cubicBezTo>
                <a:cubicBezTo>
                  <a:pt x="259" y="216"/>
                  <a:pt x="261" y="218"/>
                  <a:pt x="262" y="219"/>
                </a:cubicBezTo>
                <a:cubicBezTo>
                  <a:pt x="263" y="219"/>
                  <a:pt x="263" y="219"/>
                  <a:pt x="264" y="220"/>
                </a:cubicBezTo>
                <a:cubicBezTo>
                  <a:pt x="332" y="273"/>
                  <a:pt x="332" y="273"/>
                  <a:pt x="332" y="273"/>
                </a:cubicBezTo>
                <a:cubicBezTo>
                  <a:pt x="332" y="273"/>
                  <a:pt x="333" y="273"/>
                  <a:pt x="333" y="274"/>
                </a:cubicBezTo>
                <a:cubicBezTo>
                  <a:pt x="334" y="274"/>
                  <a:pt x="334" y="275"/>
                  <a:pt x="334" y="275"/>
                </a:cubicBezTo>
                <a:cubicBezTo>
                  <a:pt x="335" y="276"/>
                  <a:pt x="337" y="278"/>
                  <a:pt x="337" y="280"/>
                </a:cubicBezTo>
                <a:cubicBezTo>
                  <a:pt x="337" y="281"/>
                  <a:pt x="337" y="281"/>
                  <a:pt x="337" y="282"/>
                </a:cubicBezTo>
                <a:cubicBezTo>
                  <a:pt x="336" y="304"/>
                  <a:pt x="307" y="337"/>
                  <a:pt x="269" y="33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85FBD57C-D598-4623-B15B-7817D0FAFB9A}"/>
              </a:ext>
            </a:extLst>
          </p:cNvPr>
          <p:cNvSpPr>
            <a:spLocks noEditPoints="1"/>
          </p:cNvSpPr>
          <p:nvPr userDrawn="1"/>
        </p:nvSpPr>
        <p:spPr bwMode="auto">
          <a:xfrm>
            <a:off x="402117" y="4196676"/>
            <a:ext cx="97777" cy="179148"/>
          </a:xfrm>
          <a:custGeom>
            <a:avLst/>
            <a:gdLst>
              <a:gd name="T0" fmla="*/ 96 w 193"/>
              <a:gd name="T1" fmla="*/ 329 h 353"/>
              <a:gd name="T2" fmla="*/ 105 w 193"/>
              <a:gd name="T3" fmla="*/ 321 h 353"/>
              <a:gd name="T4" fmla="*/ 96 w 193"/>
              <a:gd name="T5" fmla="*/ 313 h 353"/>
              <a:gd name="T6" fmla="*/ 88 w 193"/>
              <a:gd name="T7" fmla="*/ 321 h 353"/>
              <a:gd name="T8" fmla="*/ 96 w 193"/>
              <a:gd name="T9" fmla="*/ 329 h 353"/>
              <a:gd name="T10" fmla="*/ 161 w 193"/>
              <a:gd name="T11" fmla="*/ 0 h 353"/>
              <a:gd name="T12" fmla="*/ 32 w 193"/>
              <a:gd name="T13" fmla="*/ 0 h 353"/>
              <a:gd name="T14" fmla="*/ 0 w 193"/>
              <a:gd name="T15" fmla="*/ 32 h 353"/>
              <a:gd name="T16" fmla="*/ 0 w 193"/>
              <a:gd name="T17" fmla="*/ 321 h 353"/>
              <a:gd name="T18" fmla="*/ 32 w 193"/>
              <a:gd name="T19" fmla="*/ 353 h 353"/>
              <a:gd name="T20" fmla="*/ 161 w 193"/>
              <a:gd name="T21" fmla="*/ 353 h 353"/>
              <a:gd name="T22" fmla="*/ 193 w 193"/>
              <a:gd name="T23" fmla="*/ 321 h 353"/>
              <a:gd name="T24" fmla="*/ 193 w 193"/>
              <a:gd name="T25" fmla="*/ 32 h 353"/>
              <a:gd name="T26" fmla="*/ 161 w 193"/>
              <a:gd name="T27" fmla="*/ 0 h 353"/>
              <a:gd name="T28" fmla="*/ 177 w 193"/>
              <a:gd name="T29" fmla="*/ 321 h 353"/>
              <a:gd name="T30" fmla="*/ 161 w 193"/>
              <a:gd name="T31" fmla="*/ 337 h 353"/>
              <a:gd name="T32" fmla="*/ 32 w 193"/>
              <a:gd name="T33" fmla="*/ 337 h 353"/>
              <a:gd name="T34" fmla="*/ 16 w 193"/>
              <a:gd name="T35" fmla="*/ 321 h 353"/>
              <a:gd name="T36" fmla="*/ 16 w 193"/>
              <a:gd name="T37" fmla="*/ 305 h 353"/>
              <a:gd name="T38" fmla="*/ 177 w 193"/>
              <a:gd name="T39" fmla="*/ 305 h 353"/>
              <a:gd name="T40" fmla="*/ 177 w 193"/>
              <a:gd name="T41" fmla="*/ 321 h 353"/>
              <a:gd name="T42" fmla="*/ 177 w 193"/>
              <a:gd name="T43" fmla="*/ 289 h 353"/>
              <a:gd name="T44" fmla="*/ 16 w 193"/>
              <a:gd name="T45" fmla="*/ 289 h 353"/>
              <a:gd name="T46" fmla="*/ 16 w 193"/>
              <a:gd name="T47" fmla="*/ 64 h 353"/>
              <a:gd name="T48" fmla="*/ 177 w 193"/>
              <a:gd name="T49" fmla="*/ 64 h 353"/>
              <a:gd name="T50" fmla="*/ 177 w 193"/>
              <a:gd name="T51" fmla="*/ 289 h 353"/>
              <a:gd name="T52" fmla="*/ 177 w 193"/>
              <a:gd name="T53" fmla="*/ 48 h 353"/>
              <a:gd name="T54" fmla="*/ 16 w 193"/>
              <a:gd name="T55" fmla="*/ 48 h 353"/>
              <a:gd name="T56" fmla="*/ 16 w 193"/>
              <a:gd name="T57" fmla="*/ 32 h 353"/>
              <a:gd name="T58" fmla="*/ 32 w 193"/>
              <a:gd name="T59" fmla="*/ 16 h 353"/>
              <a:gd name="T60" fmla="*/ 161 w 193"/>
              <a:gd name="T61" fmla="*/ 16 h 353"/>
              <a:gd name="T62" fmla="*/ 177 w 193"/>
              <a:gd name="T63" fmla="*/ 32 h 353"/>
              <a:gd name="T64" fmla="*/ 177 w 193"/>
              <a:gd name="T65" fmla="*/ 48 h 353"/>
              <a:gd name="T66" fmla="*/ 105 w 193"/>
              <a:gd name="T67" fmla="*/ 24 h 353"/>
              <a:gd name="T68" fmla="*/ 88 w 193"/>
              <a:gd name="T69" fmla="*/ 24 h 353"/>
              <a:gd name="T70" fmla="*/ 80 w 193"/>
              <a:gd name="T71" fmla="*/ 32 h 353"/>
              <a:gd name="T72" fmla="*/ 88 w 193"/>
              <a:gd name="T73" fmla="*/ 40 h 353"/>
              <a:gd name="T74" fmla="*/ 105 w 193"/>
              <a:gd name="T75" fmla="*/ 40 h 353"/>
              <a:gd name="T76" fmla="*/ 113 w 193"/>
              <a:gd name="T77" fmla="*/ 32 h 353"/>
              <a:gd name="T78" fmla="*/ 105 w 193"/>
              <a:gd name="T79" fmla="*/ 2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353">
                <a:moveTo>
                  <a:pt x="96" y="329"/>
                </a:moveTo>
                <a:cubicBezTo>
                  <a:pt x="101" y="329"/>
                  <a:pt x="105" y="326"/>
                  <a:pt x="105" y="321"/>
                </a:cubicBezTo>
                <a:cubicBezTo>
                  <a:pt x="105" y="317"/>
                  <a:pt x="101" y="313"/>
                  <a:pt x="96" y="313"/>
                </a:cubicBezTo>
                <a:cubicBezTo>
                  <a:pt x="92" y="313"/>
                  <a:pt x="88" y="317"/>
                  <a:pt x="88" y="321"/>
                </a:cubicBezTo>
                <a:cubicBezTo>
                  <a:pt x="88" y="326"/>
                  <a:pt x="92" y="329"/>
                  <a:pt x="96" y="329"/>
                </a:cubicBezTo>
                <a:moveTo>
                  <a:pt x="161" y="0"/>
                </a:moveTo>
                <a:cubicBezTo>
                  <a:pt x="32" y="0"/>
                  <a:pt x="32" y="0"/>
                  <a:pt x="32" y="0"/>
                </a:cubicBezTo>
                <a:cubicBezTo>
                  <a:pt x="15" y="0"/>
                  <a:pt x="0" y="14"/>
                  <a:pt x="0" y="32"/>
                </a:cubicBezTo>
                <a:cubicBezTo>
                  <a:pt x="0" y="321"/>
                  <a:pt x="0" y="321"/>
                  <a:pt x="0" y="321"/>
                </a:cubicBezTo>
                <a:cubicBezTo>
                  <a:pt x="0" y="339"/>
                  <a:pt x="15" y="353"/>
                  <a:pt x="32" y="353"/>
                </a:cubicBezTo>
                <a:cubicBezTo>
                  <a:pt x="161" y="353"/>
                  <a:pt x="161" y="353"/>
                  <a:pt x="161" y="353"/>
                </a:cubicBezTo>
                <a:cubicBezTo>
                  <a:pt x="178" y="353"/>
                  <a:pt x="193" y="339"/>
                  <a:pt x="193" y="321"/>
                </a:cubicBezTo>
                <a:cubicBezTo>
                  <a:pt x="193" y="32"/>
                  <a:pt x="193" y="32"/>
                  <a:pt x="193" y="32"/>
                </a:cubicBezTo>
                <a:cubicBezTo>
                  <a:pt x="193" y="14"/>
                  <a:pt x="178" y="0"/>
                  <a:pt x="161" y="0"/>
                </a:cubicBezTo>
                <a:moveTo>
                  <a:pt x="177" y="321"/>
                </a:moveTo>
                <a:cubicBezTo>
                  <a:pt x="177" y="330"/>
                  <a:pt x="170" y="337"/>
                  <a:pt x="161" y="337"/>
                </a:cubicBezTo>
                <a:cubicBezTo>
                  <a:pt x="32" y="337"/>
                  <a:pt x="32" y="337"/>
                  <a:pt x="32" y="337"/>
                </a:cubicBezTo>
                <a:cubicBezTo>
                  <a:pt x="23" y="337"/>
                  <a:pt x="16" y="330"/>
                  <a:pt x="16" y="321"/>
                </a:cubicBezTo>
                <a:cubicBezTo>
                  <a:pt x="16" y="305"/>
                  <a:pt x="16" y="305"/>
                  <a:pt x="16" y="305"/>
                </a:cubicBezTo>
                <a:cubicBezTo>
                  <a:pt x="177" y="305"/>
                  <a:pt x="177" y="305"/>
                  <a:pt x="177" y="305"/>
                </a:cubicBezTo>
                <a:lnTo>
                  <a:pt x="177" y="321"/>
                </a:lnTo>
                <a:close/>
                <a:moveTo>
                  <a:pt x="177" y="289"/>
                </a:moveTo>
                <a:cubicBezTo>
                  <a:pt x="16" y="289"/>
                  <a:pt x="16" y="289"/>
                  <a:pt x="16" y="289"/>
                </a:cubicBezTo>
                <a:cubicBezTo>
                  <a:pt x="16" y="64"/>
                  <a:pt x="16" y="64"/>
                  <a:pt x="16" y="64"/>
                </a:cubicBezTo>
                <a:cubicBezTo>
                  <a:pt x="177" y="64"/>
                  <a:pt x="177" y="64"/>
                  <a:pt x="177" y="64"/>
                </a:cubicBezTo>
                <a:lnTo>
                  <a:pt x="177" y="289"/>
                </a:lnTo>
                <a:close/>
                <a:moveTo>
                  <a:pt x="177" y="48"/>
                </a:moveTo>
                <a:cubicBezTo>
                  <a:pt x="16" y="48"/>
                  <a:pt x="16" y="48"/>
                  <a:pt x="16" y="48"/>
                </a:cubicBezTo>
                <a:cubicBezTo>
                  <a:pt x="16" y="32"/>
                  <a:pt x="16" y="32"/>
                  <a:pt x="16" y="32"/>
                </a:cubicBezTo>
                <a:cubicBezTo>
                  <a:pt x="16" y="23"/>
                  <a:pt x="23" y="16"/>
                  <a:pt x="32" y="16"/>
                </a:cubicBezTo>
                <a:cubicBezTo>
                  <a:pt x="161" y="16"/>
                  <a:pt x="161" y="16"/>
                  <a:pt x="161" y="16"/>
                </a:cubicBezTo>
                <a:cubicBezTo>
                  <a:pt x="170" y="16"/>
                  <a:pt x="177" y="23"/>
                  <a:pt x="177" y="32"/>
                </a:cubicBezTo>
                <a:lnTo>
                  <a:pt x="177" y="48"/>
                </a:lnTo>
                <a:close/>
                <a:moveTo>
                  <a:pt x="105" y="24"/>
                </a:moveTo>
                <a:cubicBezTo>
                  <a:pt x="88" y="24"/>
                  <a:pt x="88" y="24"/>
                  <a:pt x="88" y="24"/>
                </a:cubicBezTo>
                <a:cubicBezTo>
                  <a:pt x="84" y="24"/>
                  <a:pt x="80" y="28"/>
                  <a:pt x="80" y="32"/>
                </a:cubicBezTo>
                <a:cubicBezTo>
                  <a:pt x="80" y="37"/>
                  <a:pt x="84" y="40"/>
                  <a:pt x="88" y="40"/>
                </a:cubicBezTo>
                <a:cubicBezTo>
                  <a:pt x="105" y="40"/>
                  <a:pt x="105" y="40"/>
                  <a:pt x="105" y="40"/>
                </a:cubicBezTo>
                <a:cubicBezTo>
                  <a:pt x="109" y="40"/>
                  <a:pt x="113" y="37"/>
                  <a:pt x="113" y="32"/>
                </a:cubicBezTo>
                <a:cubicBezTo>
                  <a:pt x="113" y="28"/>
                  <a:pt x="109" y="24"/>
                  <a:pt x="105"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7" name="Graphic 15">
            <a:extLst>
              <a:ext uri="{FF2B5EF4-FFF2-40B4-BE49-F238E27FC236}">
                <a16:creationId xmlns:a16="http://schemas.microsoft.com/office/drawing/2014/main" id="{81340791-E273-4230-A8F3-F2567FA872A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916" r="31047" b="18144"/>
          <a:stretch/>
        </p:blipFill>
        <p:spPr>
          <a:xfrm>
            <a:off x="3682634" y="0"/>
            <a:ext cx="5461366" cy="5143500"/>
          </a:xfrm>
          <a:prstGeom prst="rect">
            <a:avLst/>
          </a:prstGeom>
        </p:spPr>
      </p:pic>
    </p:spTree>
    <p:extLst>
      <p:ext uri="{BB962C8B-B14F-4D97-AF65-F5344CB8AC3E}">
        <p14:creationId xmlns:p14="http://schemas.microsoft.com/office/powerpoint/2010/main" val="2551928730"/>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972CEF1D-D8FA-4B61-B570-9D7300FED020}"/>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67C5ED35-3BC1-465B-BA86-CC900522BDB7}"/>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8" name="Graphic 15">
            <a:extLst>
              <a:ext uri="{FF2B5EF4-FFF2-40B4-BE49-F238E27FC236}">
                <a16:creationId xmlns:a16="http://schemas.microsoft.com/office/drawing/2014/main" id="{413532AD-6F6B-42F4-B335-7014D26B85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916" r="31047" b="18144"/>
          <a:stretch/>
        </p:blipFill>
        <p:spPr>
          <a:xfrm>
            <a:off x="3682634" y="0"/>
            <a:ext cx="5461366" cy="5143500"/>
          </a:xfrm>
          <a:prstGeom prst="rect">
            <a:avLst/>
          </a:prstGeom>
        </p:spPr>
      </p:pic>
      <p:sp>
        <p:nvSpPr>
          <p:cNvPr id="6" name="Text Placeholder 2">
            <a:extLst>
              <a:ext uri="{FF2B5EF4-FFF2-40B4-BE49-F238E27FC236}">
                <a16:creationId xmlns:a16="http://schemas.microsoft.com/office/drawing/2014/main" id="{3F692DCC-6347-4451-BAC1-D6BA6974A9EE}"/>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11823756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8F428311-2211-4B9B-AAB8-ED55AC052726}"/>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4E202646-2A0C-433B-A460-B00ABD73995F}"/>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11" name="Graphic 15">
            <a:extLst>
              <a:ext uri="{FF2B5EF4-FFF2-40B4-BE49-F238E27FC236}">
                <a16:creationId xmlns:a16="http://schemas.microsoft.com/office/drawing/2014/main" id="{888C5B7A-2692-4132-AAA7-4AD717488A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916" r="31047" b="18144"/>
          <a:stretch/>
        </p:blipFill>
        <p:spPr>
          <a:xfrm>
            <a:off x="3682634" y="0"/>
            <a:ext cx="5461366" cy="5143500"/>
          </a:xfrm>
          <a:prstGeom prst="rect">
            <a:avLst/>
          </a:prstGeom>
        </p:spPr>
      </p:pic>
      <p:sp>
        <p:nvSpPr>
          <p:cNvPr id="6" name="Text Placeholder 2">
            <a:extLst>
              <a:ext uri="{FF2B5EF4-FFF2-40B4-BE49-F238E27FC236}">
                <a16:creationId xmlns:a16="http://schemas.microsoft.com/office/drawing/2014/main" id="{E8CE432D-D8D0-463F-ACB8-E31EBBBEF33D}"/>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59593161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8F428311-2211-4B9B-AAB8-ED55AC052726}"/>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4E202646-2A0C-433B-A460-B00ABD73995F}"/>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11" name="Graphic 15">
            <a:extLst>
              <a:ext uri="{FF2B5EF4-FFF2-40B4-BE49-F238E27FC236}">
                <a16:creationId xmlns:a16="http://schemas.microsoft.com/office/drawing/2014/main" id="{888C5B7A-2692-4132-AAA7-4AD717488A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887" r="31455" b="16162"/>
          <a:stretch/>
        </p:blipFill>
        <p:spPr>
          <a:xfrm>
            <a:off x="3878019" y="1"/>
            <a:ext cx="5265982" cy="5143500"/>
          </a:xfrm>
          <a:prstGeom prst="rect">
            <a:avLst/>
          </a:prstGeom>
        </p:spPr>
      </p:pic>
      <p:sp>
        <p:nvSpPr>
          <p:cNvPr id="6" name="Text Placeholder 2">
            <a:extLst>
              <a:ext uri="{FF2B5EF4-FFF2-40B4-BE49-F238E27FC236}">
                <a16:creationId xmlns:a16="http://schemas.microsoft.com/office/drawing/2014/main" id="{8DE08F23-A129-4CB2-9320-42D4D56FAD82}"/>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325347025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8F428311-2211-4B9B-AAB8-ED55AC052726}"/>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Presentation</a:t>
            </a:r>
            <a:br>
              <a:rPr lang="en-GB"/>
            </a:br>
            <a:r>
              <a:rPr lang="en-GB"/>
              <a:t>title</a:t>
            </a:r>
            <a:endParaRPr lang="en-US"/>
          </a:p>
        </p:txBody>
      </p:sp>
      <p:sp>
        <p:nvSpPr>
          <p:cNvPr id="7" name="Text Placeholder 2">
            <a:extLst>
              <a:ext uri="{FF2B5EF4-FFF2-40B4-BE49-F238E27FC236}">
                <a16:creationId xmlns:a16="http://schemas.microsoft.com/office/drawing/2014/main" id="{4E202646-2A0C-433B-A460-B00ABD73995F}"/>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Presentation subtitle</a:t>
            </a:r>
          </a:p>
        </p:txBody>
      </p:sp>
      <p:pic>
        <p:nvPicPr>
          <p:cNvPr id="11" name="Graphic 15">
            <a:extLst>
              <a:ext uri="{FF2B5EF4-FFF2-40B4-BE49-F238E27FC236}">
                <a16:creationId xmlns:a16="http://schemas.microsoft.com/office/drawing/2014/main" id="{888C5B7A-2692-4132-AAA7-4AD717488A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842" r="31548" b="17748"/>
          <a:stretch/>
        </p:blipFill>
        <p:spPr>
          <a:xfrm>
            <a:off x="3842361" y="-1"/>
            <a:ext cx="5301639" cy="5143501"/>
          </a:xfrm>
          <a:prstGeom prst="rect">
            <a:avLst/>
          </a:prstGeom>
        </p:spPr>
      </p:pic>
      <p:sp>
        <p:nvSpPr>
          <p:cNvPr id="6" name="Text Placeholder 2">
            <a:extLst>
              <a:ext uri="{FF2B5EF4-FFF2-40B4-BE49-F238E27FC236}">
                <a16:creationId xmlns:a16="http://schemas.microsoft.com/office/drawing/2014/main" id="{F6794203-1C7C-4ECA-B999-F3F8A3E13775}"/>
              </a:ext>
            </a:extLst>
          </p:cNvPr>
          <p:cNvSpPr>
            <a:spLocks noGrp="1"/>
          </p:cNvSpPr>
          <p:nvPr>
            <p:ph type="body" sz="quarter" idx="11" hasCustomPrompt="1"/>
          </p:nvPr>
        </p:nvSpPr>
        <p:spPr>
          <a:xfrm>
            <a:off x="358775" y="4351557"/>
            <a:ext cx="1710221" cy="318464"/>
          </a:xfrm>
          <a:prstGeom prst="rect">
            <a:avLst/>
          </a:prstGeom>
        </p:spPr>
        <p:txBody>
          <a:bodyPr lIns="0" tIns="0" rIns="0" bIns="0" anchor="b" anchorCtr="0"/>
          <a:lstStyle>
            <a:lvl1pPr marL="0" indent="0">
              <a:buNone/>
              <a:defRPr sz="1200">
                <a:latin typeface="Olivetta Light" panose="00000400000000000000" pitchFamily="50" charset="0"/>
              </a:defRPr>
            </a:lvl1pPr>
          </a:lstStyle>
          <a:p>
            <a:pPr lvl="0"/>
            <a:r>
              <a:rPr lang="en-GB"/>
              <a:t>4 March 2020</a:t>
            </a:r>
          </a:p>
        </p:txBody>
      </p:sp>
    </p:spTree>
    <p:extLst>
      <p:ext uri="{BB962C8B-B14F-4D97-AF65-F5344CB8AC3E}">
        <p14:creationId xmlns:p14="http://schemas.microsoft.com/office/powerpoint/2010/main" val="74986995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2_Blank Slide with Footers">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1FAB7C5B-274F-4B74-98C6-56D1771D80BA}"/>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tx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tx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578555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297ECFC-C1E1-432E-876F-8B98832AAC7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704" t="8170" r="24609" b="8170"/>
          <a:stretch/>
        </p:blipFill>
        <p:spPr>
          <a:xfrm>
            <a:off x="2928556" y="0"/>
            <a:ext cx="6215444" cy="5143500"/>
          </a:xfrm>
          <a:prstGeom prst="rect">
            <a:avLst/>
          </a:prstGeom>
        </p:spPr>
      </p:pic>
      <p:sp>
        <p:nvSpPr>
          <p:cNvPr id="5" name="Title 9">
            <a:extLst>
              <a:ext uri="{FF2B5EF4-FFF2-40B4-BE49-F238E27FC236}">
                <a16:creationId xmlns:a16="http://schemas.microsoft.com/office/drawing/2014/main" id="{C91BFEC9-58EE-4824-9CB1-4BD5F3E054B9}"/>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7" name="Text Placeholder 2">
            <a:extLst>
              <a:ext uri="{FF2B5EF4-FFF2-40B4-BE49-F238E27FC236}">
                <a16:creationId xmlns:a16="http://schemas.microsoft.com/office/drawing/2014/main" id="{5EC3487A-657C-4E4A-A110-1720FECFEDD5}"/>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spTree>
    <p:extLst>
      <p:ext uri="{BB962C8B-B14F-4D97-AF65-F5344CB8AC3E}">
        <p14:creationId xmlns:p14="http://schemas.microsoft.com/office/powerpoint/2010/main" val="366618272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Title &amp; Conten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D35EA88-0075-43E7-B589-3D68EE0E0EE7}"/>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tx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0" b="0" spc="30" baseline="0">
              <a:solidFill>
                <a:schemeClr val="tx1"/>
              </a:solidFill>
              <a:latin typeface="Olivetta SemiBold" panose="00000700000000000000" pitchFamily="50" charset="0"/>
              <a:ea typeface="Noto Sans Light" panose="020B0402040504020204" pitchFamily="34"/>
              <a:cs typeface="Noto Sans Light" panose="020B0402040504020204" pitchFamily="34"/>
            </a:endParaRPr>
          </a:p>
        </p:txBody>
      </p:sp>
      <p:sp>
        <p:nvSpPr>
          <p:cNvPr id="16" name="Rectangle 15">
            <a:extLst>
              <a:ext uri="{FF2B5EF4-FFF2-40B4-BE49-F238E27FC236}">
                <a16:creationId xmlns:a16="http://schemas.microsoft.com/office/drawing/2014/main" id="{537B90A7-0736-4CFA-832F-FBC9CBE8A3CF}"/>
              </a:ext>
            </a:extLst>
          </p:cNvPr>
          <p:cNvSpPr/>
          <p:nvPr userDrawn="1"/>
        </p:nvSpPr>
        <p:spPr>
          <a:xfrm rot="2700000">
            <a:off x="2277262" y="4437330"/>
            <a:ext cx="125431" cy="1254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8" y="209521"/>
            <a:ext cx="2515902"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600"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5" y="509772"/>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5" y="1263233"/>
            <a:ext cx="8389939" cy="339550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3976023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Inographic">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E59897-DE8A-42A7-9E0B-4457993FF9BD}"/>
              </a:ext>
            </a:extLst>
          </p:cNvPr>
          <p:cNvSpPr/>
          <p:nvPr userDrawn="1"/>
        </p:nvSpPr>
        <p:spPr>
          <a:xfrm>
            <a:off x="358776" y="1263805"/>
            <a:ext cx="8406837" cy="33955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lvl1pPr>
          </a:lstStyle>
          <a:p>
            <a:r>
              <a:rPr lang="en-US"/>
              <a:t>Title line one</a:t>
            </a:r>
            <a:br>
              <a:rPr lang="en-US"/>
            </a:br>
            <a:r>
              <a:rPr lang="en-US"/>
              <a:t>Title line two</a:t>
            </a:r>
            <a:endParaRPr lang="en-GB"/>
          </a:p>
        </p:txBody>
      </p:sp>
      <p:sp>
        <p:nvSpPr>
          <p:cNvPr id="29" name="Text Placeholder 28">
            <a:extLst>
              <a:ext uri="{FF2B5EF4-FFF2-40B4-BE49-F238E27FC236}">
                <a16:creationId xmlns:a16="http://schemas.microsoft.com/office/drawing/2014/main" id="{427382E9-27D0-4627-8CCC-64CF9576D6E8}"/>
              </a:ext>
            </a:extLst>
          </p:cNvPr>
          <p:cNvSpPr>
            <a:spLocks noGrp="1"/>
          </p:cNvSpPr>
          <p:nvPr userDrawn="1">
            <p:ph type="body" sz="quarter" idx="14" hasCustomPrompt="1"/>
          </p:nvPr>
        </p:nvSpPr>
        <p:spPr>
          <a:xfrm>
            <a:off x="375675" y="1263678"/>
            <a:ext cx="4373747" cy="318659"/>
          </a:xfrm>
          <a:noFill/>
        </p:spPr>
        <p:txBody>
          <a:bodyPr wrap="square" lIns="72000" tIns="72000" rIns="72000" bIns="72000" anchor="b" anchorCtr="0">
            <a:spAutoFit/>
          </a:bodyPr>
          <a:lstStyle>
            <a:lvl3pPr marL="685783" indent="0">
              <a:buNone/>
              <a:defRPr/>
            </a:lvl3pPr>
            <a:lvl4pPr marL="0" indent="0">
              <a:spcBef>
                <a:spcPts val="375"/>
              </a:spcBef>
              <a:buNone/>
              <a:defRPr/>
            </a:lvl4pPr>
            <a:lvl5pPr marL="0" indent="0">
              <a:spcBef>
                <a:spcPts val="0"/>
              </a:spcBef>
              <a:buNone/>
              <a:defRPr sz="600"/>
            </a:lvl5pPr>
          </a:lstStyle>
          <a:p>
            <a:pPr lvl="3"/>
            <a:r>
              <a:rPr lang="en-US"/>
              <a:t>INFOGRAPHIC TITLE</a:t>
            </a:r>
          </a:p>
          <a:p>
            <a:pPr lvl="4"/>
            <a:r>
              <a:rPr lang="en-US"/>
              <a:t>Any extra info about the infographic</a:t>
            </a:r>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95804"/>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6" y="1263235"/>
            <a:ext cx="8389939" cy="339550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5785147"/>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2 columns">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7" y="1263235"/>
            <a:ext cx="4141788" cy="3395509"/>
          </a:xfrm>
        </p:spPr>
        <p:txBody>
          <a:bodyPr/>
          <a:lstStyle/>
          <a:p>
            <a:pPr lvl="0"/>
            <a:r>
              <a:rPr lang="en-US"/>
              <a:t>Click to edit Master text styles</a:t>
            </a:r>
          </a:p>
          <a:p>
            <a:pPr lvl="1"/>
            <a:r>
              <a:rPr lang="en-US"/>
              <a:t>Second level</a:t>
            </a:r>
          </a:p>
          <a:p>
            <a:pPr lvl="2"/>
            <a:r>
              <a:rPr lang="en-US"/>
              <a:t>Third level</a:t>
            </a:r>
          </a:p>
        </p:txBody>
      </p:sp>
      <p:sp>
        <p:nvSpPr>
          <p:cNvPr id="8" name="Content Placeholder 4">
            <a:extLst>
              <a:ext uri="{FF2B5EF4-FFF2-40B4-BE49-F238E27FC236}">
                <a16:creationId xmlns:a16="http://schemas.microsoft.com/office/drawing/2014/main" id="{6F11C531-D1B6-4011-AF65-582003F7D496}"/>
              </a:ext>
            </a:extLst>
          </p:cNvPr>
          <p:cNvSpPr>
            <a:spLocks noGrp="1"/>
          </p:cNvSpPr>
          <p:nvPr>
            <p:ph sz="quarter" idx="16"/>
          </p:nvPr>
        </p:nvSpPr>
        <p:spPr>
          <a:xfrm>
            <a:off x="4679951" y="1263234"/>
            <a:ext cx="4141788" cy="339550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4899213"/>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DAR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207025"/>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4 columns">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Picture Placeholder 4">
            <a:extLst>
              <a:ext uri="{FF2B5EF4-FFF2-40B4-BE49-F238E27FC236}">
                <a16:creationId xmlns:a16="http://schemas.microsoft.com/office/drawing/2014/main" id="{16D38F04-94C1-443D-AEE5-C2FE09EB79A9}"/>
              </a:ext>
            </a:extLst>
          </p:cNvPr>
          <p:cNvSpPr>
            <a:spLocks noGrp="1"/>
          </p:cNvSpPr>
          <p:nvPr>
            <p:ph type="pic" sz="quarter" idx="18"/>
          </p:nvPr>
        </p:nvSpPr>
        <p:spPr>
          <a:xfrm>
            <a:off x="815309" y="1181081"/>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358775" y="3077606"/>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358776" y="2373989"/>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358776"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0" name="Picture Placeholder 4">
            <a:extLst>
              <a:ext uri="{FF2B5EF4-FFF2-40B4-BE49-F238E27FC236}">
                <a16:creationId xmlns:a16="http://schemas.microsoft.com/office/drawing/2014/main" id="{8D77A05F-9DEC-48CE-8186-943E1B43D6CC}"/>
              </a:ext>
            </a:extLst>
          </p:cNvPr>
          <p:cNvSpPr>
            <a:spLocks noGrp="1"/>
          </p:cNvSpPr>
          <p:nvPr>
            <p:ph type="pic" sz="quarter" idx="32"/>
          </p:nvPr>
        </p:nvSpPr>
        <p:spPr>
          <a:xfrm>
            <a:off x="2975897" y="1186483"/>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1" name="Content Placeholder 3">
            <a:extLst>
              <a:ext uri="{FF2B5EF4-FFF2-40B4-BE49-F238E27FC236}">
                <a16:creationId xmlns:a16="http://schemas.microsoft.com/office/drawing/2014/main" id="{EA378D49-4628-4F4E-88FE-51F17A0BBDEC}"/>
              </a:ext>
            </a:extLst>
          </p:cNvPr>
          <p:cNvSpPr>
            <a:spLocks noGrp="1"/>
          </p:cNvSpPr>
          <p:nvPr>
            <p:ph sz="quarter" idx="33"/>
          </p:nvPr>
        </p:nvSpPr>
        <p:spPr>
          <a:xfrm>
            <a:off x="2519363" y="3083008"/>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2" name="Text Placeholder 6">
            <a:extLst>
              <a:ext uri="{FF2B5EF4-FFF2-40B4-BE49-F238E27FC236}">
                <a16:creationId xmlns:a16="http://schemas.microsoft.com/office/drawing/2014/main" id="{49B660C9-EBD7-468D-85A5-399B1FE91F1B}"/>
              </a:ext>
            </a:extLst>
          </p:cNvPr>
          <p:cNvSpPr>
            <a:spLocks noGrp="1"/>
          </p:cNvSpPr>
          <p:nvPr>
            <p:ph type="body" sz="quarter" idx="34" hasCustomPrompt="1"/>
          </p:nvPr>
        </p:nvSpPr>
        <p:spPr>
          <a:xfrm>
            <a:off x="2519365" y="2379391"/>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3" name="Text Placeholder 6">
            <a:extLst>
              <a:ext uri="{FF2B5EF4-FFF2-40B4-BE49-F238E27FC236}">
                <a16:creationId xmlns:a16="http://schemas.microsoft.com/office/drawing/2014/main" id="{8E8ECED5-96E5-43B1-B825-62174AFE7D7A}"/>
              </a:ext>
            </a:extLst>
          </p:cNvPr>
          <p:cNvSpPr>
            <a:spLocks noGrp="1"/>
          </p:cNvSpPr>
          <p:nvPr>
            <p:ph type="body" sz="quarter" idx="35" hasCustomPrompt="1"/>
          </p:nvPr>
        </p:nvSpPr>
        <p:spPr>
          <a:xfrm>
            <a:off x="2519365"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5" name="Picture Placeholder 4">
            <a:extLst>
              <a:ext uri="{FF2B5EF4-FFF2-40B4-BE49-F238E27FC236}">
                <a16:creationId xmlns:a16="http://schemas.microsoft.com/office/drawing/2014/main" id="{9BD626E9-54F5-42A1-8FA9-DA2E6A43A057}"/>
              </a:ext>
            </a:extLst>
          </p:cNvPr>
          <p:cNvSpPr>
            <a:spLocks noGrp="1"/>
          </p:cNvSpPr>
          <p:nvPr>
            <p:ph type="pic" sz="quarter" idx="36"/>
          </p:nvPr>
        </p:nvSpPr>
        <p:spPr>
          <a:xfrm>
            <a:off x="5136483" y="1181081"/>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6" name="Content Placeholder 3">
            <a:extLst>
              <a:ext uri="{FF2B5EF4-FFF2-40B4-BE49-F238E27FC236}">
                <a16:creationId xmlns:a16="http://schemas.microsoft.com/office/drawing/2014/main" id="{C59523F1-6B75-4EC1-A1F8-04B973BB14F2}"/>
              </a:ext>
            </a:extLst>
          </p:cNvPr>
          <p:cNvSpPr>
            <a:spLocks noGrp="1"/>
          </p:cNvSpPr>
          <p:nvPr>
            <p:ph sz="quarter" idx="37"/>
          </p:nvPr>
        </p:nvSpPr>
        <p:spPr>
          <a:xfrm>
            <a:off x="4679951" y="3077606"/>
            <a:ext cx="1944688"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7" name="Text Placeholder 6">
            <a:extLst>
              <a:ext uri="{FF2B5EF4-FFF2-40B4-BE49-F238E27FC236}">
                <a16:creationId xmlns:a16="http://schemas.microsoft.com/office/drawing/2014/main" id="{5A3019F2-E9CE-4FE6-8E8B-3F8CD3FAA47C}"/>
              </a:ext>
            </a:extLst>
          </p:cNvPr>
          <p:cNvSpPr>
            <a:spLocks noGrp="1"/>
          </p:cNvSpPr>
          <p:nvPr>
            <p:ph type="body" sz="quarter" idx="38" hasCustomPrompt="1"/>
          </p:nvPr>
        </p:nvSpPr>
        <p:spPr>
          <a:xfrm>
            <a:off x="4679951" y="2373989"/>
            <a:ext cx="1941548"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8" name="Text Placeholder 6">
            <a:extLst>
              <a:ext uri="{FF2B5EF4-FFF2-40B4-BE49-F238E27FC236}">
                <a16:creationId xmlns:a16="http://schemas.microsoft.com/office/drawing/2014/main" id="{1A441A5B-6C7F-42A8-87FF-3D4AE672C6E4}"/>
              </a:ext>
            </a:extLst>
          </p:cNvPr>
          <p:cNvSpPr>
            <a:spLocks noGrp="1"/>
          </p:cNvSpPr>
          <p:nvPr>
            <p:ph type="body" sz="quarter" idx="39" hasCustomPrompt="1"/>
          </p:nvPr>
        </p:nvSpPr>
        <p:spPr>
          <a:xfrm>
            <a:off x="4679951" y="2721166"/>
            <a:ext cx="1941548"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45" name="Picture Placeholder 4">
            <a:extLst>
              <a:ext uri="{FF2B5EF4-FFF2-40B4-BE49-F238E27FC236}">
                <a16:creationId xmlns:a16="http://schemas.microsoft.com/office/drawing/2014/main" id="{6A135587-175D-4DB6-9EA0-C802D32DE1CF}"/>
              </a:ext>
            </a:extLst>
          </p:cNvPr>
          <p:cNvSpPr>
            <a:spLocks noGrp="1"/>
          </p:cNvSpPr>
          <p:nvPr>
            <p:ph type="pic" sz="quarter" idx="40"/>
          </p:nvPr>
        </p:nvSpPr>
        <p:spPr>
          <a:xfrm>
            <a:off x="7263759" y="1159030"/>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46" name="Content Placeholder 3">
            <a:extLst>
              <a:ext uri="{FF2B5EF4-FFF2-40B4-BE49-F238E27FC236}">
                <a16:creationId xmlns:a16="http://schemas.microsoft.com/office/drawing/2014/main" id="{D55A1094-C091-41F6-B160-2994313184A2}"/>
              </a:ext>
            </a:extLst>
          </p:cNvPr>
          <p:cNvSpPr>
            <a:spLocks noGrp="1"/>
          </p:cNvSpPr>
          <p:nvPr>
            <p:ph sz="quarter" idx="41"/>
          </p:nvPr>
        </p:nvSpPr>
        <p:spPr>
          <a:xfrm>
            <a:off x="6807227" y="3055555"/>
            <a:ext cx="1941488"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47" name="Text Placeholder 6">
            <a:extLst>
              <a:ext uri="{FF2B5EF4-FFF2-40B4-BE49-F238E27FC236}">
                <a16:creationId xmlns:a16="http://schemas.microsoft.com/office/drawing/2014/main" id="{CB90624F-9EC2-48F9-B01F-87B542D8A02A}"/>
              </a:ext>
            </a:extLst>
          </p:cNvPr>
          <p:cNvSpPr>
            <a:spLocks noGrp="1"/>
          </p:cNvSpPr>
          <p:nvPr>
            <p:ph type="body" sz="quarter" idx="42" hasCustomPrompt="1"/>
          </p:nvPr>
        </p:nvSpPr>
        <p:spPr>
          <a:xfrm>
            <a:off x="6807228" y="2351938"/>
            <a:ext cx="1938353"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48" name="Text Placeholder 6">
            <a:extLst>
              <a:ext uri="{FF2B5EF4-FFF2-40B4-BE49-F238E27FC236}">
                <a16:creationId xmlns:a16="http://schemas.microsoft.com/office/drawing/2014/main" id="{75D40AA6-CA91-4DAC-AF54-85DB0F512252}"/>
              </a:ext>
            </a:extLst>
          </p:cNvPr>
          <p:cNvSpPr>
            <a:spLocks noGrp="1"/>
          </p:cNvSpPr>
          <p:nvPr>
            <p:ph type="body" sz="quarter" idx="43" hasCustomPrompt="1"/>
          </p:nvPr>
        </p:nvSpPr>
        <p:spPr>
          <a:xfrm>
            <a:off x="6807228" y="2721166"/>
            <a:ext cx="1938353" cy="191446"/>
          </a:xfrm>
          <a:noFill/>
        </p:spPr>
        <p:txBody>
          <a:bodyPr tIns="0" bIns="46800" anchor="b">
            <a:noAutofit/>
          </a:bodyPr>
          <a:lstStyle>
            <a:lvl1pPr marL="0" indent="0" algn="ctr">
              <a:buNone/>
              <a:defRPr lang="en-CA" sz="1100" dirty="0"/>
            </a:lvl1pPr>
          </a:lstStyle>
          <a:p>
            <a:pPr lvl="0"/>
            <a:r>
              <a:rPr lang="en-US"/>
              <a:t>Enter title</a:t>
            </a:r>
            <a:endParaRPr lang="en-CA"/>
          </a:p>
        </p:txBody>
      </p:sp>
    </p:spTree>
    <p:extLst>
      <p:ext uri="{BB962C8B-B14F-4D97-AF65-F5344CB8AC3E}">
        <p14:creationId xmlns:p14="http://schemas.microsoft.com/office/powerpoint/2010/main" val="2597744152"/>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4" orient="horz" pos="306">
          <p15:clr>
            <a:srgbClr val="FBAE40"/>
          </p15:clr>
        </p15:guide>
        <p15:guide id="5" orient="horz" pos="972">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4 columns coloure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3" y="1301088"/>
            <a:ext cx="1981200" cy="3234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9"/>
            <a:ext cx="1981200" cy="3233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6" y="1991154"/>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386829"/>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29539"/>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6" y="1301088"/>
            <a:ext cx="1938289" cy="323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50" y="1301088"/>
            <a:ext cx="1938289" cy="323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7" y="1994850"/>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4451" y="1390525"/>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4451" y="1633235"/>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9" y="1994850"/>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390525"/>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33235"/>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1991154"/>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5" y="1386829"/>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5" y="1629539"/>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Tree>
    <p:extLst>
      <p:ext uri="{BB962C8B-B14F-4D97-AF65-F5344CB8AC3E}">
        <p14:creationId xmlns:p14="http://schemas.microsoft.com/office/powerpoint/2010/main" val="2094107055"/>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4 columns Coloured lines">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3" y="1301088"/>
            <a:ext cx="19812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8"/>
            <a:ext cx="19812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6" y="2035209"/>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430884"/>
            <a:ext cx="1794055"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73594"/>
            <a:ext cx="1794055"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6" y="1301090"/>
            <a:ext cx="1938289" cy="45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50" y="1301088"/>
            <a:ext cx="193828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7" y="2022087"/>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1550" y="1417762"/>
            <a:ext cx="1794055"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1550" y="1660472"/>
            <a:ext cx="1794055"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9" y="2022087"/>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417762"/>
            <a:ext cx="1794055"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62577"/>
            <a:ext cx="1794055"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2018391"/>
            <a:ext cx="1796956" cy="2418435"/>
          </a:xfrm>
          <a:noFill/>
        </p:spPr>
        <p:txBody>
          <a:bodyPr vert="horz" lIns="72000" tIns="36000" rIns="72000" bIns="36000" rtlCol="0">
            <a:no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5" y="1414066"/>
            <a:ext cx="1794055" cy="191446"/>
          </a:xfrm>
          <a:noFill/>
        </p:spPr>
        <p:txBody>
          <a:bodyPr bIns="0" anchor="b">
            <a:noAutofit/>
          </a:bodyPr>
          <a:lstStyle>
            <a:lvl1pPr marL="0" indent="0" algn="ctr">
              <a:buNone/>
              <a:defRPr sz="1200" b="1" cap="none" baseline="0">
                <a:solidFill>
                  <a:schemeClr val="tx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5" y="1656776"/>
            <a:ext cx="1794055" cy="191446"/>
          </a:xfrm>
          <a:noFill/>
        </p:spPr>
        <p:txBody>
          <a:bodyPr tIns="0" bIns="46800" anchor="b">
            <a:noAutofit/>
          </a:bodyPr>
          <a:lstStyle>
            <a:lvl1pPr marL="0" indent="0" algn="ctr">
              <a:buNone/>
              <a:defRPr sz="1100" cap="none" baseline="0">
                <a:solidFill>
                  <a:schemeClr val="tx1"/>
                </a:solidFill>
              </a:defRPr>
            </a:lvl1pPr>
          </a:lstStyle>
          <a:p>
            <a:pPr lvl="0"/>
            <a:r>
              <a:rPr lang="en-US"/>
              <a:t>Enter title</a:t>
            </a:r>
            <a:endParaRPr lang="en-CA"/>
          </a:p>
        </p:txBody>
      </p:sp>
    </p:spTree>
    <p:extLst>
      <p:ext uri="{BB962C8B-B14F-4D97-AF65-F5344CB8AC3E}">
        <p14:creationId xmlns:p14="http://schemas.microsoft.com/office/powerpoint/2010/main" val="3564601628"/>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6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989E85-FFA0-42E0-84B5-38EF946E1718}"/>
              </a:ext>
            </a:extLst>
          </p:cNvPr>
          <p:cNvCxnSpPr>
            <a:cxnSpLocks/>
          </p:cNvCxnSpPr>
          <p:nvPr userDrawn="1"/>
        </p:nvCxnSpPr>
        <p:spPr>
          <a:xfrm>
            <a:off x="358776"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3">
            <a:extLst>
              <a:ext uri="{FF2B5EF4-FFF2-40B4-BE49-F238E27FC236}">
                <a16:creationId xmlns:a16="http://schemas.microsoft.com/office/drawing/2014/main" id="{98304978-5D14-4223-8836-602413D2DBC8}"/>
              </a:ext>
            </a:extLst>
          </p:cNvPr>
          <p:cNvSpPr>
            <a:spLocks noGrp="1"/>
          </p:cNvSpPr>
          <p:nvPr>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Tree>
    <p:extLst>
      <p:ext uri="{BB962C8B-B14F-4D97-AF65-F5344CB8AC3E}">
        <p14:creationId xmlns:p14="http://schemas.microsoft.com/office/powerpoint/2010/main" val="507300687"/>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3" pos="375">
          <p15:clr>
            <a:srgbClr val="FBAE40"/>
          </p15:clr>
        </p15:guide>
        <p15:guide id="4" orient="horz" pos="30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Inographic DARK">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E59897-DE8A-42A7-9E0B-4457993FF9BD}"/>
              </a:ext>
            </a:extLst>
          </p:cNvPr>
          <p:cNvSpPr/>
          <p:nvPr userDrawn="1"/>
        </p:nvSpPr>
        <p:spPr>
          <a:xfrm>
            <a:off x="358776" y="1263805"/>
            <a:ext cx="8406837" cy="339550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sp>
        <p:nvSpPr>
          <p:cNvPr id="29" name="Text Placeholder 28">
            <a:extLst>
              <a:ext uri="{FF2B5EF4-FFF2-40B4-BE49-F238E27FC236}">
                <a16:creationId xmlns:a16="http://schemas.microsoft.com/office/drawing/2014/main" id="{427382E9-27D0-4627-8CCC-64CF9576D6E8}"/>
              </a:ext>
            </a:extLst>
          </p:cNvPr>
          <p:cNvSpPr>
            <a:spLocks noGrp="1"/>
          </p:cNvSpPr>
          <p:nvPr userDrawn="1">
            <p:ph type="body" sz="quarter" idx="14" hasCustomPrompt="1"/>
          </p:nvPr>
        </p:nvSpPr>
        <p:spPr>
          <a:xfrm>
            <a:off x="375675" y="1263678"/>
            <a:ext cx="4373747" cy="318659"/>
          </a:xfrm>
          <a:noFill/>
        </p:spPr>
        <p:txBody>
          <a:bodyPr wrap="square" lIns="72000" tIns="72000" rIns="72000" bIns="72000" anchor="b" anchorCtr="0">
            <a:spAutoFit/>
          </a:bodyPr>
          <a:lstStyle>
            <a:lvl3pPr marL="685783" indent="0">
              <a:buNone/>
              <a:defRPr/>
            </a:lvl3pPr>
            <a:lvl4pPr marL="0" indent="0">
              <a:spcBef>
                <a:spcPts val="375"/>
              </a:spcBef>
              <a:buNone/>
              <a:defRPr>
                <a:solidFill>
                  <a:schemeClr val="bg1"/>
                </a:solidFill>
              </a:defRPr>
            </a:lvl4pPr>
            <a:lvl5pPr marL="0" indent="0">
              <a:spcBef>
                <a:spcPts val="0"/>
              </a:spcBef>
              <a:buNone/>
              <a:defRPr sz="600">
                <a:solidFill>
                  <a:schemeClr val="bg1"/>
                </a:solidFill>
              </a:defRPr>
            </a:lvl5pPr>
          </a:lstStyle>
          <a:p>
            <a:pPr lvl="3"/>
            <a:r>
              <a:rPr lang="en-US"/>
              <a:t>INFOGRAPHIC TITLE</a:t>
            </a:r>
          </a:p>
          <a:p>
            <a:pPr lvl="4"/>
            <a:r>
              <a:rPr lang="en-US"/>
              <a:t>Any extra info about the infographic</a:t>
            </a:r>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703A7D35-C6E3-47AB-A01F-642DB21E08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9" name="TextBox 8">
            <a:extLst>
              <a:ext uri="{FF2B5EF4-FFF2-40B4-BE49-F238E27FC236}">
                <a16:creationId xmlns:a16="http://schemas.microsoft.com/office/drawing/2014/main" id="{1698B927-AA40-4C24-89A6-1BBDDC918129}"/>
              </a:ext>
            </a:extLst>
          </p:cNvPr>
          <p:cNvSpPr txBox="1"/>
          <p:nvPr userDrawn="1"/>
        </p:nvSpPr>
        <p:spPr>
          <a:xfrm>
            <a:off x="8558621" y="4859916"/>
            <a:ext cx="206993" cy="92333"/>
          </a:xfrm>
          <a:prstGeom prst="rect">
            <a:avLst/>
          </a:prstGeom>
          <a:noFill/>
        </p:spPr>
        <p:txBody>
          <a:bodyPr wrap="square" lIns="0" tIns="0" rIns="0" bIns="0" rtlCol="0">
            <a:spAutoFit/>
          </a:bodyPr>
          <a:lstStyle/>
          <a:p>
            <a:pPr algn="r"/>
            <a:fld id="{27692F5A-FC14-4E83-B4CC-18F6C2D780A4}" type="slidenum">
              <a:rPr lang="en-US" sz="600" b="0" spc="31"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1" b="0" spc="31"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911059125"/>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Content DARK">
    <p:bg>
      <p:bgPr>
        <a:solidFill>
          <a:schemeClr val="tx1"/>
        </a:solid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6" y="1263235"/>
            <a:ext cx="8389939" cy="3395509"/>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pic>
        <p:nvPicPr>
          <p:cNvPr id="6" name="Graphic 5">
            <a:extLst>
              <a:ext uri="{FF2B5EF4-FFF2-40B4-BE49-F238E27FC236}">
                <a16:creationId xmlns:a16="http://schemas.microsoft.com/office/drawing/2014/main" id="{2D49B5D1-95DC-4396-8213-D7A55FFBB4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7" name="TextBox 6">
            <a:extLst>
              <a:ext uri="{FF2B5EF4-FFF2-40B4-BE49-F238E27FC236}">
                <a16:creationId xmlns:a16="http://schemas.microsoft.com/office/drawing/2014/main" id="{474BCE45-8A6F-4008-82C7-D958C8C29062}"/>
              </a:ext>
            </a:extLst>
          </p:cNvPr>
          <p:cNvSpPr txBox="1"/>
          <p:nvPr userDrawn="1"/>
        </p:nvSpPr>
        <p:spPr>
          <a:xfrm>
            <a:off x="8558621" y="4859916"/>
            <a:ext cx="206993" cy="92333"/>
          </a:xfrm>
          <a:prstGeom prst="rect">
            <a:avLst/>
          </a:prstGeom>
          <a:noFill/>
        </p:spPr>
        <p:txBody>
          <a:bodyPr wrap="square" lIns="0" tIns="0" rIns="0" bIns="0" rtlCol="0">
            <a:spAutoFit/>
          </a:bodyPr>
          <a:lstStyle/>
          <a:p>
            <a:pPr algn="r"/>
            <a:fld id="{27692F5A-FC14-4E83-B4CC-18F6C2D780A4}" type="slidenum">
              <a:rPr lang="en-US" sz="600" b="0" spc="31"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1" b="0" spc="31"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3800691845"/>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 columns DARK">
    <p:bg>
      <p:bgPr>
        <a:solidFill>
          <a:schemeClr val="tx1"/>
        </a:solid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5" y="4647279"/>
            <a:ext cx="8389939" cy="1193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0836C56F-B39E-4026-8C8C-F00EA2746DB0}"/>
              </a:ext>
            </a:extLst>
          </p:cNvPr>
          <p:cNvSpPr>
            <a:spLocks noGrp="1"/>
          </p:cNvSpPr>
          <p:nvPr>
            <p:ph sz="quarter" idx="15"/>
          </p:nvPr>
        </p:nvSpPr>
        <p:spPr>
          <a:xfrm>
            <a:off x="358777" y="1263235"/>
            <a:ext cx="4141788" cy="3395509"/>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8" name="Content Placeholder 4">
            <a:extLst>
              <a:ext uri="{FF2B5EF4-FFF2-40B4-BE49-F238E27FC236}">
                <a16:creationId xmlns:a16="http://schemas.microsoft.com/office/drawing/2014/main" id="{6F11C531-D1B6-4011-AF65-582003F7D496}"/>
              </a:ext>
            </a:extLst>
          </p:cNvPr>
          <p:cNvSpPr>
            <a:spLocks noGrp="1"/>
          </p:cNvSpPr>
          <p:nvPr>
            <p:ph sz="quarter" idx="16"/>
          </p:nvPr>
        </p:nvSpPr>
        <p:spPr>
          <a:xfrm>
            <a:off x="4679951" y="1263234"/>
            <a:ext cx="4068763" cy="3395509"/>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pic>
        <p:nvPicPr>
          <p:cNvPr id="12" name="Graphic 11">
            <a:extLst>
              <a:ext uri="{FF2B5EF4-FFF2-40B4-BE49-F238E27FC236}">
                <a16:creationId xmlns:a16="http://schemas.microsoft.com/office/drawing/2014/main" id="{619E369E-451B-423F-A637-4D6F1367B0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13" name="TextBox 12">
            <a:extLst>
              <a:ext uri="{FF2B5EF4-FFF2-40B4-BE49-F238E27FC236}">
                <a16:creationId xmlns:a16="http://schemas.microsoft.com/office/drawing/2014/main" id="{7780F2BF-CAF6-40D7-B400-F121FBE9F70F}"/>
              </a:ext>
            </a:extLst>
          </p:cNvPr>
          <p:cNvSpPr txBox="1"/>
          <p:nvPr userDrawn="1"/>
        </p:nvSpPr>
        <p:spPr>
          <a:xfrm>
            <a:off x="8558621" y="4859916"/>
            <a:ext cx="206993" cy="92333"/>
          </a:xfrm>
          <a:prstGeom prst="rect">
            <a:avLst/>
          </a:prstGeom>
          <a:noFill/>
        </p:spPr>
        <p:txBody>
          <a:bodyPr wrap="square" lIns="0" tIns="0" rIns="0" bIns="0" rtlCol="0">
            <a:spAutoFit/>
          </a:bodyPr>
          <a:lstStyle/>
          <a:p>
            <a:pPr algn="r"/>
            <a:fld id="{27692F5A-FC14-4E83-B4CC-18F6C2D780A4}" type="slidenum">
              <a:rPr lang="en-US" sz="600" b="0" spc="31"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1" b="0" spc="31"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1592960897"/>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4 columns DARK">
    <p:bg>
      <p:bgPr>
        <a:solidFill>
          <a:schemeClr val="tx1"/>
        </a:solidFill>
        <a:effectLst/>
      </p:bgPr>
    </p:bg>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7" y="509774"/>
            <a:ext cx="8386804"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4">
            <a:extLst>
              <a:ext uri="{FF2B5EF4-FFF2-40B4-BE49-F238E27FC236}">
                <a16:creationId xmlns:a16="http://schemas.microsoft.com/office/drawing/2014/main" id="{16D38F04-94C1-443D-AEE5-C2FE09EB79A9}"/>
              </a:ext>
            </a:extLst>
          </p:cNvPr>
          <p:cNvSpPr>
            <a:spLocks noGrp="1"/>
          </p:cNvSpPr>
          <p:nvPr>
            <p:ph type="pic" sz="quarter" idx="18"/>
          </p:nvPr>
        </p:nvSpPr>
        <p:spPr>
          <a:xfrm>
            <a:off x="815309" y="1181081"/>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358775" y="3077606"/>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358776" y="2373989"/>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358776"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0" name="Picture Placeholder 4">
            <a:extLst>
              <a:ext uri="{FF2B5EF4-FFF2-40B4-BE49-F238E27FC236}">
                <a16:creationId xmlns:a16="http://schemas.microsoft.com/office/drawing/2014/main" id="{8D77A05F-9DEC-48CE-8186-943E1B43D6CC}"/>
              </a:ext>
            </a:extLst>
          </p:cNvPr>
          <p:cNvSpPr>
            <a:spLocks noGrp="1"/>
          </p:cNvSpPr>
          <p:nvPr>
            <p:ph type="pic" sz="quarter" idx="32"/>
          </p:nvPr>
        </p:nvSpPr>
        <p:spPr>
          <a:xfrm>
            <a:off x="2975897" y="1186483"/>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1" name="Content Placeholder 3">
            <a:extLst>
              <a:ext uri="{FF2B5EF4-FFF2-40B4-BE49-F238E27FC236}">
                <a16:creationId xmlns:a16="http://schemas.microsoft.com/office/drawing/2014/main" id="{EA378D49-4628-4F4E-88FE-51F17A0BBDEC}"/>
              </a:ext>
            </a:extLst>
          </p:cNvPr>
          <p:cNvSpPr>
            <a:spLocks noGrp="1"/>
          </p:cNvSpPr>
          <p:nvPr>
            <p:ph sz="quarter" idx="33"/>
          </p:nvPr>
        </p:nvSpPr>
        <p:spPr>
          <a:xfrm>
            <a:off x="2519363" y="3083008"/>
            <a:ext cx="1981200"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2" name="Text Placeholder 6">
            <a:extLst>
              <a:ext uri="{FF2B5EF4-FFF2-40B4-BE49-F238E27FC236}">
                <a16:creationId xmlns:a16="http://schemas.microsoft.com/office/drawing/2014/main" id="{49B660C9-EBD7-468D-85A5-399B1FE91F1B}"/>
              </a:ext>
            </a:extLst>
          </p:cNvPr>
          <p:cNvSpPr>
            <a:spLocks noGrp="1"/>
          </p:cNvSpPr>
          <p:nvPr>
            <p:ph type="body" sz="quarter" idx="34" hasCustomPrompt="1"/>
          </p:nvPr>
        </p:nvSpPr>
        <p:spPr>
          <a:xfrm>
            <a:off x="2519365" y="2379391"/>
            <a:ext cx="1978001"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3" name="Text Placeholder 6">
            <a:extLst>
              <a:ext uri="{FF2B5EF4-FFF2-40B4-BE49-F238E27FC236}">
                <a16:creationId xmlns:a16="http://schemas.microsoft.com/office/drawing/2014/main" id="{8E8ECED5-96E5-43B1-B825-62174AFE7D7A}"/>
              </a:ext>
            </a:extLst>
          </p:cNvPr>
          <p:cNvSpPr>
            <a:spLocks noGrp="1"/>
          </p:cNvSpPr>
          <p:nvPr>
            <p:ph type="body" sz="quarter" idx="35" hasCustomPrompt="1"/>
          </p:nvPr>
        </p:nvSpPr>
        <p:spPr>
          <a:xfrm>
            <a:off x="2519365" y="2721166"/>
            <a:ext cx="1978001"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35" name="Picture Placeholder 4">
            <a:extLst>
              <a:ext uri="{FF2B5EF4-FFF2-40B4-BE49-F238E27FC236}">
                <a16:creationId xmlns:a16="http://schemas.microsoft.com/office/drawing/2014/main" id="{9BD626E9-54F5-42A1-8FA9-DA2E6A43A057}"/>
              </a:ext>
            </a:extLst>
          </p:cNvPr>
          <p:cNvSpPr>
            <a:spLocks noGrp="1"/>
          </p:cNvSpPr>
          <p:nvPr>
            <p:ph type="pic" sz="quarter" idx="36"/>
          </p:nvPr>
        </p:nvSpPr>
        <p:spPr>
          <a:xfrm>
            <a:off x="5136483" y="1181081"/>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36" name="Content Placeholder 3">
            <a:extLst>
              <a:ext uri="{FF2B5EF4-FFF2-40B4-BE49-F238E27FC236}">
                <a16:creationId xmlns:a16="http://schemas.microsoft.com/office/drawing/2014/main" id="{C59523F1-6B75-4EC1-A1F8-04B973BB14F2}"/>
              </a:ext>
            </a:extLst>
          </p:cNvPr>
          <p:cNvSpPr>
            <a:spLocks noGrp="1"/>
          </p:cNvSpPr>
          <p:nvPr>
            <p:ph sz="quarter" idx="37"/>
          </p:nvPr>
        </p:nvSpPr>
        <p:spPr>
          <a:xfrm>
            <a:off x="4679951" y="3077606"/>
            <a:ext cx="1944688"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37" name="Text Placeholder 6">
            <a:extLst>
              <a:ext uri="{FF2B5EF4-FFF2-40B4-BE49-F238E27FC236}">
                <a16:creationId xmlns:a16="http://schemas.microsoft.com/office/drawing/2014/main" id="{5A3019F2-E9CE-4FE6-8E8B-3F8CD3FAA47C}"/>
              </a:ext>
            </a:extLst>
          </p:cNvPr>
          <p:cNvSpPr>
            <a:spLocks noGrp="1"/>
          </p:cNvSpPr>
          <p:nvPr>
            <p:ph type="body" sz="quarter" idx="38" hasCustomPrompt="1"/>
          </p:nvPr>
        </p:nvSpPr>
        <p:spPr>
          <a:xfrm>
            <a:off x="4679951" y="2373989"/>
            <a:ext cx="1941548"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38" name="Text Placeholder 6">
            <a:extLst>
              <a:ext uri="{FF2B5EF4-FFF2-40B4-BE49-F238E27FC236}">
                <a16:creationId xmlns:a16="http://schemas.microsoft.com/office/drawing/2014/main" id="{1A441A5B-6C7F-42A8-87FF-3D4AE672C6E4}"/>
              </a:ext>
            </a:extLst>
          </p:cNvPr>
          <p:cNvSpPr>
            <a:spLocks noGrp="1"/>
          </p:cNvSpPr>
          <p:nvPr>
            <p:ph type="body" sz="quarter" idx="39" hasCustomPrompt="1"/>
          </p:nvPr>
        </p:nvSpPr>
        <p:spPr>
          <a:xfrm>
            <a:off x="4679951" y="2721166"/>
            <a:ext cx="1941548" cy="191446"/>
          </a:xfrm>
          <a:noFill/>
        </p:spPr>
        <p:txBody>
          <a:bodyPr tIns="0" bIns="46800" anchor="b">
            <a:noAutofit/>
          </a:bodyPr>
          <a:lstStyle>
            <a:lvl1pPr marL="0" indent="0" algn="ctr">
              <a:buNone/>
              <a:defRPr lang="en-CA" sz="1100" dirty="0"/>
            </a:lvl1pPr>
          </a:lstStyle>
          <a:p>
            <a:pPr lvl="0"/>
            <a:r>
              <a:rPr lang="en-US"/>
              <a:t>Enter title</a:t>
            </a:r>
            <a:endParaRPr lang="en-CA"/>
          </a:p>
        </p:txBody>
      </p:sp>
      <p:sp>
        <p:nvSpPr>
          <p:cNvPr id="45" name="Picture Placeholder 4">
            <a:extLst>
              <a:ext uri="{FF2B5EF4-FFF2-40B4-BE49-F238E27FC236}">
                <a16:creationId xmlns:a16="http://schemas.microsoft.com/office/drawing/2014/main" id="{6A135587-175D-4DB6-9EA0-C802D32DE1CF}"/>
              </a:ext>
            </a:extLst>
          </p:cNvPr>
          <p:cNvSpPr>
            <a:spLocks noGrp="1"/>
          </p:cNvSpPr>
          <p:nvPr>
            <p:ph type="pic" sz="quarter" idx="40"/>
          </p:nvPr>
        </p:nvSpPr>
        <p:spPr>
          <a:xfrm>
            <a:off x="7263759" y="1159030"/>
            <a:ext cx="1064935" cy="1073091"/>
          </a:xfrm>
          <a:prstGeom prst="flowChartConnector">
            <a:avLst/>
          </a:prstGeom>
          <a:pattFill prst="pct5"/>
          <a:ln>
            <a:noFill/>
          </a:ln>
        </p:spPr>
        <p:txBody>
          <a:bodyPr/>
          <a:lstStyle>
            <a:lvl1pPr>
              <a:defRPr>
                <a:solidFill>
                  <a:schemeClr val="tx1"/>
                </a:solidFill>
              </a:defRPr>
            </a:lvl1pPr>
          </a:lstStyle>
          <a:p>
            <a:r>
              <a:rPr lang="en-US"/>
              <a:t>Click icon to add picture</a:t>
            </a:r>
            <a:endParaRPr lang="en-CA"/>
          </a:p>
        </p:txBody>
      </p:sp>
      <p:sp>
        <p:nvSpPr>
          <p:cNvPr id="46" name="Content Placeholder 3">
            <a:extLst>
              <a:ext uri="{FF2B5EF4-FFF2-40B4-BE49-F238E27FC236}">
                <a16:creationId xmlns:a16="http://schemas.microsoft.com/office/drawing/2014/main" id="{D55A1094-C091-41F6-B160-2994313184A2}"/>
              </a:ext>
            </a:extLst>
          </p:cNvPr>
          <p:cNvSpPr>
            <a:spLocks noGrp="1"/>
          </p:cNvSpPr>
          <p:nvPr>
            <p:ph sz="quarter" idx="41"/>
          </p:nvPr>
        </p:nvSpPr>
        <p:spPr>
          <a:xfrm>
            <a:off x="6807228" y="3055555"/>
            <a:ext cx="1938353" cy="1392542"/>
          </a:xfrm>
          <a:noFill/>
        </p:spPr>
        <p:txBody>
          <a:bodyPr vert="horz" lIns="72000" tIns="36000" rIns="72000" bIns="36000" rtlCol="0">
            <a:noAutofit/>
          </a:bodyPr>
          <a:lstStyle>
            <a:lvl1pPr>
              <a:defRPr lang="en-US"/>
            </a:lvl1pPr>
            <a:lvl2pPr>
              <a:defRPr lang="en-US"/>
            </a:lvl2pPr>
            <a:lvl3pPr>
              <a:defRPr lang="en-US"/>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47" name="Text Placeholder 6">
            <a:extLst>
              <a:ext uri="{FF2B5EF4-FFF2-40B4-BE49-F238E27FC236}">
                <a16:creationId xmlns:a16="http://schemas.microsoft.com/office/drawing/2014/main" id="{CB90624F-9EC2-48F9-B01F-87B542D8A02A}"/>
              </a:ext>
            </a:extLst>
          </p:cNvPr>
          <p:cNvSpPr>
            <a:spLocks noGrp="1"/>
          </p:cNvSpPr>
          <p:nvPr>
            <p:ph type="body" sz="quarter" idx="42" hasCustomPrompt="1"/>
          </p:nvPr>
        </p:nvSpPr>
        <p:spPr>
          <a:xfrm>
            <a:off x="6807228" y="2351938"/>
            <a:ext cx="1938353" cy="290513"/>
          </a:xfrm>
          <a:noFill/>
        </p:spPr>
        <p:txBody>
          <a:bodyPr bIns="0" anchor="b">
            <a:normAutofit/>
          </a:bodyPr>
          <a:lstStyle>
            <a:lvl1pPr marL="0" indent="0" algn="ctr">
              <a:buNone/>
              <a:defRPr sz="1200" b="1" cap="none" baseline="0">
                <a:solidFill>
                  <a:schemeClr val="accent2"/>
                </a:solidFill>
                <a:latin typeface="Olivetta SemiBold" panose="00000700000000000000" pitchFamily="50" charset="0"/>
              </a:defRPr>
            </a:lvl1pPr>
          </a:lstStyle>
          <a:p>
            <a:pPr lvl="0"/>
            <a:r>
              <a:rPr lang="en-US"/>
              <a:t>Enter name</a:t>
            </a:r>
            <a:endParaRPr lang="en-CA"/>
          </a:p>
        </p:txBody>
      </p:sp>
      <p:sp>
        <p:nvSpPr>
          <p:cNvPr id="48" name="Text Placeholder 6">
            <a:extLst>
              <a:ext uri="{FF2B5EF4-FFF2-40B4-BE49-F238E27FC236}">
                <a16:creationId xmlns:a16="http://schemas.microsoft.com/office/drawing/2014/main" id="{75D40AA6-CA91-4DAC-AF54-85DB0F512252}"/>
              </a:ext>
            </a:extLst>
          </p:cNvPr>
          <p:cNvSpPr>
            <a:spLocks noGrp="1"/>
          </p:cNvSpPr>
          <p:nvPr>
            <p:ph type="body" sz="quarter" idx="43" hasCustomPrompt="1"/>
          </p:nvPr>
        </p:nvSpPr>
        <p:spPr>
          <a:xfrm>
            <a:off x="6807228" y="2721166"/>
            <a:ext cx="1938353" cy="191446"/>
          </a:xfrm>
          <a:noFill/>
        </p:spPr>
        <p:txBody>
          <a:bodyPr tIns="0" bIns="46800" anchor="b">
            <a:noAutofit/>
          </a:bodyPr>
          <a:lstStyle>
            <a:lvl1pPr marL="0" indent="0" algn="ctr">
              <a:buNone/>
              <a:defRPr lang="en-CA" sz="1100" dirty="0"/>
            </a:lvl1pPr>
          </a:lstStyle>
          <a:p>
            <a:pPr lvl="0"/>
            <a:r>
              <a:rPr lang="en-US"/>
              <a:t>Enter title</a:t>
            </a:r>
            <a:endParaRPr lang="en-CA"/>
          </a:p>
        </p:txBody>
      </p:sp>
      <p:pic>
        <p:nvPicPr>
          <p:cNvPr id="21" name="Graphic 20">
            <a:extLst>
              <a:ext uri="{FF2B5EF4-FFF2-40B4-BE49-F238E27FC236}">
                <a16:creationId xmlns:a16="http://schemas.microsoft.com/office/drawing/2014/main" id="{E3AD476C-BB2E-40EA-8680-835EBDD38FB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22" name="TextBox 21">
            <a:extLst>
              <a:ext uri="{FF2B5EF4-FFF2-40B4-BE49-F238E27FC236}">
                <a16:creationId xmlns:a16="http://schemas.microsoft.com/office/drawing/2014/main" id="{A9A5670E-E4B5-4B17-A851-A1C2C5C62560}"/>
              </a:ext>
            </a:extLst>
          </p:cNvPr>
          <p:cNvSpPr txBox="1"/>
          <p:nvPr userDrawn="1"/>
        </p:nvSpPr>
        <p:spPr>
          <a:xfrm>
            <a:off x="8558621" y="4859916"/>
            <a:ext cx="206993" cy="92333"/>
          </a:xfrm>
          <a:prstGeom prst="rect">
            <a:avLst/>
          </a:prstGeom>
          <a:noFill/>
        </p:spPr>
        <p:txBody>
          <a:bodyPr wrap="square" lIns="0" tIns="0" rIns="0" bIns="0" rtlCol="0">
            <a:spAutoFit/>
          </a:bodyPr>
          <a:lstStyle/>
          <a:p>
            <a:pPr algn="r"/>
            <a:fld id="{27692F5A-FC14-4E83-B4CC-18F6C2D780A4}" type="slidenum">
              <a:rPr lang="en-US" sz="600" b="0" spc="31"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1" b="0" spc="31"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944543635"/>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4 columns coloured DARK">
    <p:bg>
      <p:bgPr>
        <a:solidFill>
          <a:schemeClr val="tx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3" y="1301088"/>
            <a:ext cx="1981200" cy="3234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9"/>
            <a:ext cx="1981200" cy="3233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6" y="1991154"/>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386829"/>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29539"/>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6" y="1301088"/>
            <a:ext cx="1938289" cy="323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50" y="1301088"/>
            <a:ext cx="1938289" cy="323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7" y="1994850"/>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4451" y="1390525"/>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4451" y="1633235"/>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9" y="1994850"/>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390525"/>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33235"/>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1991154"/>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5" y="1386829"/>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5" y="1629539"/>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pic>
        <p:nvPicPr>
          <p:cNvPr id="21" name="Graphic 20">
            <a:extLst>
              <a:ext uri="{FF2B5EF4-FFF2-40B4-BE49-F238E27FC236}">
                <a16:creationId xmlns:a16="http://schemas.microsoft.com/office/drawing/2014/main" id="{D5D5F964-694A-4FAC-ACC7-DE47669370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22" name="TextBox 21">
            <a:extLst>
              <a:ext uri="{FF2B5EF4-FFF2-40B4-BE49-F238E27FC236}">
                <a16:creationId xmlns:a16="http://schemas.microsoft.com/office/drawing/2014/main" id="{5CEE14FF-7546-4261-B59E-87EE0ABEE67C}"/>
              </a:ext>
            </a:extLst>
          </p:cNvPr>
          <p:cNvSpPr txBox="1"/>
          <p:nvPr userDrawn="1"/>
        </p:nvSpPr>
        <p:spPr>
          <a:xfrm>
            <a:off x="8558621" y="4859916"/>
            <a:ext cx="206993" cy="92333"/>
          </a:xfrm>
          <a:prstGeom prst="rect">
            <a:avLst/>
          </a:prstGeom>
          <a:noFill/>
        </p:spPr>
        <p:txBody>
          <a:bodyPr wrap="square" lIns="0" tIns="0" rIns="0" bIns="0" rtlCol="0">
            <a:spAutoFit/>
          </a:bodyPr>
          <a:lstStyle/>
          <a:p>
            <a:pPr algn="r"/>
            <a:fld id="{27692F5A-FC14-4E83-B4CC-18F6C2D780A4}" type="slidenum">
              <a:rPr lang="en-US" sz="600" b="0" spc="31"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1" b="0" spc="31"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2473351437"/>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7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4 columns Coloured lines DARK">
    <p:bg>
      <p:bgPr>
        <a:solidFill>
          <a:schemeClr val="tx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75DC5F-FFFD-43CF-8BB7-3C3FB55BAF97}"/>
              </a:ext>
            </a:extLst>
          </p:cNvPr>
          <p:cNvSpPr/>
          <p:nvPr userDrawn="1"/>
        </p:nvSpPr>
        <p:spPr>
          <a:xfrm>
            <a:off x="2522563" y="1301088"/>
            <a:ext cx="19812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 name="Rectangle 1">
            <a:extLst>
              <a:ext uri="{FF2B5EF4-FFF2-40B4-BE49-F238E27FC236}">
                <a16:creationId xmlns:a16="http://schemas.microsoft.com/office/drawing/2014/main" id="{8F4C0723-9DC0-41E9-9A5C-B52CD9EED388}"/>
              </a:ext>
            </a:extLst>
          </p:cNvPr>
          <p:cNvSpPr/>
          <p:nvPr userDrawn="1"/>
        </p:nvSpPr>
        <p:spPr>
          <a:xfrm>
            <a:off x="358775" y="1301088"/>
            <a:ext cx="19812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4" name="Text Placeholder 23">
            <a:extLst>
              <a:ext uri="{FF2B5EF4-FFF2-40B4-BE49-F238E27FC236}">
                <a16:creationId xmlns:a16="http://schemas.microsoft.com/office/drawing/2014/main" id="{EA65D4AD-7947-4D4E-8774-0F4C99205EF4}"/>
              </a:ext>
            </a:extLst>
          </p:cNvPr>
          <p:cNvSpPr>
            <a:spLocks noGrp="1"/>
          </p:cNvSpPr>
          <p:nvPr userDrawn="1">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
        <p:nvSpPr>
          <p:cNvPr id="27" name="Title 26">
            <a:extLst>
              <a:ext uri="{FF2B5EF4-FFF2-40B4-BE49-F238E27FC236}">
                <a16:creationId xmlns:a16="http://schemas.microsoft.com/office/drawing/2014/main" id="{9B4970A8-4D43-43CF-B936-8F7B4738298A}"/>
              </a:ext>
            </a:extLst>
          </p:cNvPr>
          <p:cNvSpPr>
            <a:spLocks noGrp="1"/>
          </p:cNvSpPr>
          <p:nvPr userDrawn="1">
            <p:ph type="title" hasCustomPrompt="1"/>
          </p:nvPr>
        </p:nvSpPr>
        <p:spPr>
          <a:xfrm>
            <a:off x="358776" y="509774"/>
            <a:ext cx="8389939" cy="568665"/>
          </a:xfrm>
          <a:prstGeom prst="rect">
            <a:avLst/>
          </a:prstGeom>
        </p:spPr>
        <p:txBody>
          <a:bodyPr/>
          <a:lstStyle>
            <a:lvl1pPr>
              <a:defRPr>
                <a:solidFill>
                  <a:schemeClr val="bg1"/>
                </a:solidFill>
              </a:defRPr>
            </a:lvl1pPr>
          </a:lstStyle>
          <a:p>
            <a:r>
              <a:rPr lang="en-US"/>
              <a:t>Title line one</a:t>
            </a:r>
            <a:br>
              <a:rPr lang="en-US"/>
            </a:br>
            <a:r>
              <a:rPr lang="en-US"/>
              <a:t>Title line two</a:t>
            </a:r>
            <a:endParaRPr lang="en-GB"/>
          </a:p>
        </p:txBody>
      </p:sp>
      <p:cxnSp>
        <p:nvCxnSpPr>
          <p:cNvPr id="10" name="Straight Connector 9">
            <a:extLst>
              <a:ext uri="{FF2B5EF4-FFF2-40B4-BE49-F238E27FC236}">
                <a16:creationId xmlns:a16="http://schemas.microsoft.com/office/drawing/2014/main" id="{B9AF5978-A7E3-4B07-8B5D-404707F56E15}"/>
              </a:ext>
            </a:extLst>
          </p:cNvPr>
          <p:cNvCxnSpPr>
            <a:cxnSpLocks/>
          </p:cNvCxnSpPr>
          <p:nvPr userDrawn="1"/>
        </p:nvCxnSpPr>
        <p:spPr>
          <a:xfrm>
            <a:off x="358776"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D01C4544-8CBF-4716-8931-73C3F7365B0E}"/>
              </a:ext>
            </a:extLst>
          </p:cNvPr>
          <p:cNvSpPr>
            <a:spLocks noGrp="1"/>
          </p:cNvSpPr>
          <p:nvPr>
            <p:ph sz="quarter" idx="25"/>
          </p:nvPr>
        </p:nvSpPr>
        <p:spPr>
          <a:xfrm>
            <a:off x="454926" y="2035209"/>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14" name="Text Placeholder 6">
            <a:extLst>
              <a:ext uri="{FF2B5EF4-FFF2-40B4-BE49-F238E27FC236}">
                <a16:creationId xmlns:a16="http://schemas.microsoft.com/office/drawing/2014/main" id="{B63AB533-A4B0-44C4-942B-344512206F3C}"/>
              </a:ext>
            </a:extLst>
          </p:cNvPr>
          <p:cNvSpPr>
            <a:spLocks noGrp="1"/>
          </p:cNvSpPr>
          <p:nvPr>
            <p:ph type="body" sz="quarter" idx="28" hasCustomPrompt="1"/>
          </p:nvPr>
        </p:nvSpPr>
        <p:spPr>
          <a:xfrm>
            <a:off x="454770" y="1430884"/>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15" name="Text Placeholder 6">
            <a:extLst>
              <a:ext uri="{FF2B5EF4-FFF2-40B4-BE49-F238E27FC236}">
                <a16:creationId xmlns:a16="http://schemas.microsoft.com/office/drawing/2014/main" id="{8FFB7453-F61B-409C-8114-5DBCD8818341}"/>
              </a:ext>
            </a:extLst>
          </p:cNvPr>
          <p:cNvSpPr>
            <a:spLocks noGrp="1"/>
          </p:cNvSpPr>
          <p:nvPr>
            <p:ph type="body" sz="quarter" idx="31" hasCustomPrompt="1"/>
          </p:nvPr>
        </p:nvSpPr>
        <p:spPr>
          <a:xfrm>
            <a:off x="454770" y="1673594"/>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39" name="Rectangle 38">
            <a:extLst>
              <a:ext uri="{FF2B5EF4-FFF2-40B4-BE49-F238E27FC236}">
                <a16:creationId xmlns:a16="http://schemas.microsoft.com/office/drawing/2014/main" id="{3875D883-7B9F-49C8-A0CC-BB5CF8A14170}"/>
              </a:ext>
            </a:extLst>
          </p:cNvPr>
          <p:cNvSpPr/>
          <p:nvPr userDrawn="1"/>
        </p:nvSpPr>
        <p:spPr>
          <a:xfrm>
            <a:off x="6807226" y="1301090"/>
            <a:ext cx="1938289" cy="45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0" name="Rectangle 39">
            <a:extLst>
              <a:ext uri="{FF2B5EF4-FFF2-40B4-BE49-F238E27FC236}">
                <a16:creationId xmlns:a16="http://schemas.microsoft.com/office/drawing/2014/main" id="{83F883CF-14FB-44FB-BDD3-54A8A1D86EC3}"/>
              </a:ext>
            </a:extLst>
          </p:cNvPr>
          <p:cNvSpPr/>
          <p:nvPr userDrawn="1"/>
        </p:nvSpPr>
        <p:spPr>
          <a:xfrm>
            <a:off x="4686350" y="1301088"/>
            <a:ext cx="193828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9" name="Content Placeholder 3">
            <a:extLst>
              <a:ext uri="{FF2B5EF4-FFF2-40B4-BE49-F238E27FC236}">
                <a16:creationId xmlns:a16="http://schemas.microsoft.com/office/drawing/2014/main" id="{F24EC324-6C1F-46F1-8115-6C2D1E09B355}"/>
              </a:ext>
            </a:extLst>
          </p:cNvPr>
          <p:cNvSpPr>
            <a:spLocks noGrp="1"/>
          </p:cNvSpPr>
          <p:nvPr>
            <p:ph sz="quarter" idx="32"/>
          </p:nvPr>
        </p:nvSpPr>
        <p:spPr>
          <a:xfrm>
            <a:off x="2614607" y="2022087"/>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0" name="Text Placeholder 6">
            <a:extLst>
              <a:ext uri="{FF2B5EF4-FFF2-40B4-BE49-F238E27FC236}">
                <a16:creationId xmlns:a16="http://schemas.microsoft.com/office/drawing/2014/main" id="{54A6508E-426C-4F83-8C1F-B160341500C6}"/>
              </a:ext>
            </a:extLst>
          </p:cNvPr>
          <p:cNvSpPr>
            <a:spLocks noGrp="1"/>
          </p:cNvSpPr>
          <p:nvPr>
            <p:ph type="body" sz="quarter" idx="33" hasCustomPrompt="1"/>
          </p:nvPr>
        </p:nvSpPr>
        <p:spPr>
          <a:xfrm>
            <a:off x="2611550" y="1417762"/>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1" name="Text Placeholder 6">
            <a:extLst>
              <a:ext uri="{FF2B5EF4-FFF2-40B4-BE49-F238E27FC236}">
                <a16:creationId xmlns:a16="http://schemas.microsoft.com/office/drawing/2014/main" id="{19906736-0F12-42B8-8346-C5D6DB90FD9F}"/>
              </a:ext>
            </a:extLst>
          </p:cNvPr>
          <p:cNvSpPr>
            <a:spLocks noGrp="1"/>
          </p:cNvSpPr>
          <p:nvPr>
            <p:ph type="body" sz="quarter" idx="34" hasCustomPrompt="1"/>
          </p:nvPr>
        </p:nvSpPr>
        <p:spPr>
          <a:xfrm>
            <a:off x="2611550" y="1660472"/>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2" name="Content Placeholder 3">
            <a:extLst>
              <a:ext uri="{FF2B5EF4-FFF2-40B4-BE49-F238E27FC236}">
                <a16:creationId xmlns:a16="http://schemas.microsoft.com/office/drawing/2014/main" id="{617D6D70-6236-4992-B8E3-BFCB917D02FA}"/>
              </a:ext>
            </a:extLst>
          </p:cNvPr>
          <p:cNvSpPr>
            <a:spLocks noGrp="1"/>
          </p:cNvSpPr>
          <p:nvPr>
            <p:ph sz="quarter" idx="35"/>
          </p:nvPr>
        </p:nvSpPr>
        <p:spPr>
          <a:xfrm>
            <a:off x="4756939" y="2022087"/>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3" name="Text Placeholder 6">
            <a:extLst>
              <a:ext uri="{FF2B5EF4-FFF2-40B4-BE49-F238E27FC236}">
                <a16:creationId xmlns:a16="http://schemas.microsoft.com/office/drawing/2014/main" id="{4DC66BCA-E256-4353-A3D3-DD5062B9A046}"/>
              </a:ext>
            </a:extLst>
          </p:cNvPr>
          <p:cNvSpPr>
            <a:spLocks noGrp="1"/>
          </p:cNvSpPr>
          <p:nvPr>
            <p:ph type="body" sz="quarter" idx="36" hasCustomPrompt="1"/>
          </p:nvPr>
        </p:nvSpPr>
        <p:spPr>
          <a:xfrm>
            <a:off x="4756783" y="1417762"/>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4" name="Text Placeholder 6">
            <a:extLst>
              <a:ext uri="{FF2B5EF4-FFF2-40B4-BE49-F238E27FC236}">
                <a16:creationId xmlns:a16="http://schemas.microsoft.com/office/drawing/2014/main" id="{9059A20F-EB8C-41A9-AF59-5F0224FA570B}"/>
              </a:ext>
            </a:extLst>
          </p:cNvPr>
          <p:cNvSpPr>
            <a:spLocks noGrp="1"/>
          </p:cNvSpPr>
          <p:nvPr>
            <p:ph type="body" sz="quarter" idx="37" hasCustomPrompt="1"/>
          </p:nvPr>
        </p:nvSpPr>
        <p:spPr>
          <a:xfrm>
            <a:off x="4756783" y="1662577"/>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sp>
        <p:nvSpPr>
          <p:cNvPr id="55" name="Content Placeholder 3">
            <a:extLst>
              <a:ext uri="{FF2B5EF4-FFF2-40B4-BE49-F238E27FC236}">
                <a16:creationId xmlns:a16="http://schemas.microsoft.com/office/drawing/2014/main" id="{55A177C5-B408-45DA-8BCF-89D0167557E8}"/>
              </a:ext>
            </a:extLst>
          </p:cNvPr>
          <p:cNvSpPr>
            <a:spLocks noGrp="1"/>
          </p:cNvSpPr>
          <p:nvPr>
            <p:ph sz="quarter" idx="38"/>
          </p:nvPr>
        </p:nvSpPr>
        <p:spPr>
          <a:xfrm>
            <a:off x="6892119" y="2018391"/>
            <a:ext cx="1796956" cy="2418435"/>
          </a:xfrm>
          <a:noFill/>
        </p:spPr>
        <p:txBody>
          <a:bodyPr vert="horz" lIns="72000" tIns="36000" rIns="72000" bIns="36000" rtlCol="0">
            <a:noAutofit/>
          </a:bodyPr>
          <a:lstStyle>
            <a:lvl1pPr>
              <a:defRPr lang="en-US">
                <a:solidFill>
                  <a:schemeClr val="bg1"/>
                </a:solidFill>
              </a:defRPr>
            </a:lvl1pPr>
            <a:lvl2pPr>
              <a:defRPr lang="en-US">
                <a:solidFill>
                  <a:schemeClr val="bg1"/>
                </a:solidFill>
              </a:defRPr>
            </a:lvl2pPr>
            <a:lvl3pPr>
              <a:defRPr lang="en-US">
                <a:solidFill>
                  <a:schemeClr val="bg1"/>
                </a:solidFill>
              </a:defRPr>
            </a:lvl3pPr>
            <a:lvl4pPr>
              <a:defRPr lang="en-US"/>
            </a:lvl4pPr>
            <a:lvl5pPr>
              <a:defRPr lang="en-CA"/>
            </a:lvl5pPr>
          </a:lstStyle>
          <a:p>
            <a:pPr lvl="0"/>
            <a:r>
              <a:rPr lang="en-US"/>
              <a:t>Click to edit Master text styles</a:t>
            </a:r>
          </a:p>
          <a:p>
            <a:pPr lvl="1"/>
            <a:r>
              <a:rPr lang="en-US"/>
              <a:t>Second level</a:t>
            </a:r>
          </a:p>
          <a:p>
            <a:pPr lvl="2"/>
            <a:r>
              <a:rPr lang="en-US"/>
              <a:t>Third level</a:t>
            </a:r>
          </a:p>
        </p:txBody>
      </p:sp>
      <p:sp>
        <p:nvSpPr>
          <p:cNvPr id="56" name="Text Placeholder 6">
            <a:extLst>
              <a:ext uri="{FF2B5EF4-FFF2-40B4-BE49-F238E27FC236}">
                <a16:creationId xmlns:a16="http://schemas.microsoft.com/office/drawing/2014/main" id="{0A917A3A-E469-45B3-AEE1-3FEDE424B82F}"/>
              </a:ext>
            </a:extLst>
          </p:cNvPr>
          <p:cNvSpPr>
            <a:spLocks noGrp="1"/>
          </p:cNvSpPr>
          <p:nvPr>
            <p:ph type="body" sz="quarter" idx="39" hasCustomPrompt="1"/>
          </p:nvPr>
        </p:nvSpPr>
        <p:spPr>
          <a:xfrm>
            <a:off x="6891965" y="1414066"/>
            <a:ext cx="1794055" cy="191446"/>
          </a:xfrm>
          <a:noFill/>
        </p:spPr>
        <p:txBody>
          <a:bodyPr bIns="0" anchor="b">
            <a:noAutofit/>
          </a:bodyPr>
          <a:lstStyle>
            <a:lvl1pPr marL="0" indent="0" algn="ctr">
              <a:buNone/>
              <a:defRPr sz="1200" b="1" cap="none" baseline="0">
                <a:solidFill>
                  <a:schemeClr val="bg1"/>
                </a:solidFill>
                <a:latin typeface="Olivetta SemiBold" panose="00000700000000000000" pitchFamily="50" charset="0"/>
              </a:defRPr>
            </a:lvl1pPr>
          </a:lstStyle>
          <a:p>
            <a:pPr lvl="0"/>
            <a:r>
              <a:rPr lang="en-US"/>
              <a:t>Enter name</a:t>
            </a:r>
            <a:endParaRPr lang="en-CA"/>
          </a:p>
        </p:txBody>
      </p:sp>
      <p:sp>
        <p:nvSpPr>
          <p:cNvPr id="57" name="Text Placeholder 6">
            <a:extLst>
              <a:ext uri="{FF2B5EF4-FFF2-40B4-BE49-F238E27FC236}">
                <a16:creationId xmlns:a16="http://schemas.microsoft.com/office/drawing/2014/main" id="{7E1272E6-9D19-49E7-BB8B-C509A1A0F5E6}"/>
              </a:ext>
            </a:extLst>
          </p:cNvPr>
          <p:cNvSpPr>
            <a:spLocks noGrp="1"/>
          </p:cNvSpPr>
          <p:nvPr>
            <p:ph type="body" sz="quarter" idx="40" hasCustomPrompt="1"/>
          </p:nvPr>
        </p:nvSpPr>
        <p:spPr>
          <a:xfrm>
            <a:off x="6891965" y="1656776"/>
            <a:ext cx="1794055" cy="191446"/>
          </a:xfrm>
          <a:noFill/>
        </p:spPr>
        <p:txBody>
          <a:bodyPr tIns="0" bIns="46800" anchor="b">
            <a:noAutofit/>
          </a:bodyPr>
          <a:lstStyle>
            <a:lvl1pPr marL="0" indent="0" algn="ctr">
              <a:buNone/>
              <a:defRPr sz="1100" cap="none" baseline="0">
                <a:solidFill>
                  <a:schemeClr val="bg1"/>
                </a:solidFill>
              </a:defRPr>
            </a:lvl1pPr>
          </a:lstStyle>
          <a:p>
            <a:pPr lvl="0"/>
            <a:r>
              <a:rPr lang="en-US"/>
              <a:t>Enter title</a:t>
            </a:r>
            <a:endParaRPr lang="en-CA"/>
          </a:p>
        </p:txBody>
      </p:sp>
      <p:pic>
        <p:nvPicPr>
          <p:cNvPr id="21" name="Graphic 20">
            <a:extLst>
              <a:ext uri="{FF2B5EF4-FFF2-40B4-BE49-F238E27FC236}">
                <a16:creationId xmlns:a16="http://schemas.microsoft.com/office/drawing/2014/main" id="{36C55E01-AB08-471A-AAE8-14244D5612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22" name="TextBox 21">
            <a:extLst>
              <a:ext uri="{FF2B5EF4-FFF2-40B4-BE49-F238E27FC236}">
                <a16:creationId xmlns:a16="http://schemas.microsoft.com/office/drawing/2014/main" id="{D4C0A49A-8C45-464F-BCBD-7BF56604FFEA}"/>
              </a:ext>
            </a:extLst>
          </p:cNvPr>
          <p:cNvSpPr txBox="1"/>
          <p:nvPr userDrawn="1"/>
        </p:nvSpPr>
        <p:spPr>
          <a:xfrm>
            <a:off x="8558621" y="4859916"/>
            <a:ext cx="206993" cy="92333"/>
          </a:xfrm>
          <a:prstGeom prst="rect">
            <a:avLst/>
          </a:prstGeom>
          <a:noFill/>
        </p:spPr>
        <p:txBody>
          <a:bodyPr wrap="square" lIns="0" tIns="0" rIns="0" bIns="0" rtlCol="0">
            <a:spAutoFit/>
          </a:bodyPr>
          <a:lstStyle/>
          <a:p>
            <a:pPr algn="r"/>
            <a:fld id="{27692F5A-FC14-4E83-B4CC-18F6C2D780A4}" type="slidenum">
              <a:rPr lang="en-US" sz="600" b="0" spc="31"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1" b="0" spc="31"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4174229639"/>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guide id="5" orient="horz" pos="9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DARK 1">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7446DE00-4814-4DCF-9E52-F6BD7232E8A1}"/>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8" name="Text Placeholder 2">
            <a:extLst>
              <a:ext uri="{FF2B5EF4-FFF2-40B4-BE49-F238E27FC236}">
                <a16:creationId xmlns:a16="http://schemas.microsoft.com/office/drawing/2014/main" id="{9B139F73-506C-4101-BC9D-88F2380A46F0}"/>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11" name="Graphic 15">
            <a:extLst>
              <a:ext uri="{FF2B5EF4-FFF2-40B4-BE49-F238E27FC236}">
                <a16:creationId xmlns:a16="http://schemas.microsoft.com/office/drawing/2014/main" id="{BB841DC6-D5FE-45EC-9DDA-70BBE88C73F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7017" r="31232" b="17657"/>
          <a:stretch/>
        </p:blipFill>
        <p:spPr>
          <a:xfrm>
            <a:off x="3729526" y="0"/>
            <a:ext cx="5414474" cy="5143500"/>
          </a:xfrm>
          <a:prstGeom prst="rect">
            <a:avLst/>
          </a:prstGeom>
        </p:spPr>
      </p:pic>
    </p:spTree>
    <p:extLst>
      <p:ext uri="{BB962C8B-B14F-4D97-AF65-F5344CB8AC3E}">
        <p14:creationId xmlns:p14="http://schemas.microsoft.com/office/powerpoint/2010/main" val="3308708768"/>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with footer DARK">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8BDD8BD-F209-4A4E-9DAB-A69E741DDE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3" name="TextBox 2">
            <a:extLst>
              <a:ext uri="{FF2B5EF4-FFF2-40B4-BE49-F238E27FC236}">
                <a16:creationId xmlns:a16="http://schemas.microsoft.com/office/drawing/2014/main" id="{CAED6EBE-6C32-4A3A-A189-631143A73E75}"/>
              </a:ext>
            </a:extLst>
          </p:cNvPr>
          <p:cNvSpPr txBox="1"/>
          <p:nvPr userDrawn="1"/>
        </p:nvSpPr>
        <p:spPr>
          <a:xfrm>
            <a:off x="8558621" y="4859916"/>
            <a:ext cx="206993" cy="92333"/>
          </a:xfrm>
          <a:prstGeom prst="rect">
            <a:avLst/>
          </a:prstGeom>
          <a:noFill/>
        </p:spPr>
        <p:txBody>
          <a:bodyPr wrap="square" lIns="0" tIns="0" rIns="0" bIns="0" rtlCol="0">
            <a:spAutoFit/>
          </a:bodyPr>
          <a:lstStyle/>
          <a:p>
            <a:pPr algn="r"/>
            <a:fld id="{27692F5A-FC14-4E83-B4CC-18F6C2D780A4}" type="slidenum">
              <a:rPr lang="en-US" sz="600" b="0" spc="31"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1" b="0" spc="31"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cxnSp>
        <p:nvCxnSpPr>
          <p:cNvPr id="4" name="Straight Connector 3">
            <a:extLst>
              <a:ext uri="{FF2B5EF4-FFF2-40B4-BE49-F238E27FC236}">
                <a16:creationId xmlns:a16="http://schemas.microsoft.com/office/drawing/2014/main" id="{73FF0EA0-486D-443C-AFEA-D37D8140D39A}"/>
              </a:ext>
            </a:extLst>
          </p:cNvPr>
          <p:cNvCxnSpPr>
            <a:cxnSpLocks/>
          </p:cNvCxnSpPr>
          <p:nvPr userDrawn="1"/>
        </p:nvCxnSpPr>
        <p:spPr>
          <a:xfrm>
            <a:off x="358776"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23">
            <a:extLst>
              <a:ext uri="{FF2B5EF4-FFF2-40B4-BE49-F238E27FC236}">
                <a16:creationId xmlns:a16="http://schemas.microsoft.com/office/drawing/2014/main" id="{EE9B47DA-2EE2-47F1-BF1E-7F850B7407E9}"/>
              </a:ext>
            </a:extLst>
          </p:cNvPr>
          <p:cNvSpPr>
            <a:spLocks noGrp="1"/>
          </p:cNvSpPr>
          <p:nvPr>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accent2"/>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Tree>
    <p:extLst>
      <p:ext uri="{BB962C8B-B14F-4D97-AF65-F5344CB8AC3E}">
        <p14:creationId xmlns:p14="http://schemas.microsoft.com/office/powerpoint/2010/main" val="1314646218"/>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with footers PURPLE">
    <p:bg>
      <p:bgPr>
        <a:solidFill>
          <a:schemeClr val="accent2"/>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8BDD8BD-F209-4A4E-9DAB-A69E741DDE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775" y="4845952"/>
            <a:ext cx="1105104" cy="128846"/>
          </a:xfrm>
          <a:prstGeom prst="rect">
            <a:avLst/>
          </a:prstGeom>
        </p:spPr>
      </p:pic>
      <p:sp>
        <p:nvSpPr>
          <p:cNvPr id="4" name="TextBox 3">
            <a:extLst>
              <a:ext uri="{FF2B5EF4-FFF2-40B4-BE49-F238E27FC236}">
                <a16:creationId xmlns:a16="http://schemas.microsoft.com/office/drawing/2014/main" id="{F05A3A05-5899-49FC-8B09-AF7F3547C851}"/>
              </a:ext>
            </a:extLst>
          </p:cNvPr>
          <p:cNvSpPr txBox="1"/>
          <p:nvPr userDrawn="1"/>
        </p:nvSpPr>
        <p:spPr>
          <a:xfrm>
            <a:off x="8558621" y="4859916"/>
            <a:ext cx="206993" cy="92333"/>
          </a:xfrm>
          <a:prstGeom prst="rect">
            <a:avLst/>
          </a:prstGeom>
          <a:noFill/>
        </p:spPr>
        <p:txBody>
          <a:bodyPr wrap="square" lIns="0" tIns="0" rIns="0" bIns="0" rtlCol="0">
            <a:spAutoFit/>
          </a:bodyPr>
          <a:lstStyle/>
          <a:p>
            <a:pPr algn="r"/>
            <a:fld id="{27692F5A-FC14-4E83-B4CC-18F6C2D780A4}" type="slidenum">
              <a:rPr lang="en-US" sz="600" b="0" spc="31" baseline="0" smtClean="0">
                <a:solidFill>
                  <a:schemeClr val="bg1"/>
                </a:solidFill>
                <a:latin typeface="Olivetta SemiBold" panose="00000700000000000000" pitchFamily="50" charset="0"/>
                <a:ea typeface="Noto Sans Light" panose="020B0402040504020204" pitchFamily="34"/>
                <a:cs typeface="Noto Sans Light" panose="020B0402040504020204" pitchFamily="34"/>
              </a:rPr>
              <a:pPr algn="r"/>
              <a:t>‹#›</a:t>
            </a:fld>
            <a:endParaRPr lang="en-US" sz="651" b="0" spc="31" baseline="0">
              <a:solidFill>
                <a:schemeClr val="bg1"/>
              </a:solidFill>
              <a:latin typeface="Olivetta SemiBold" panose="00000700000000000000" pitchFamily="50" charset="0"/>
              <a:ea typeface="Noto Sans Light" panose="020B0402040504020204" pitchFamily="34"/>
              <a:cs typeface="Noto Sans Light" panose="020B0402040504020204" pitchFamily="34"/>
            </a:endParaRPr>
          </a:p>
        </p:txBody>
      </p:sp>
      <p:cxnSp>
        <p:nvCxnSpPr>
          <p:cNvPr id="5" name="Straight Connector 4">
            <a:extLst>
              <a:ext uri="{FF2B5EF4-FFF2-40B4-BE49-F238E27FC236}">
                <a16:creationId xmlns:a16="http://schemas.microsoft.com/office/drawing/2014/main" id="{6D021391-8F3A-4671-B462-94EB0D5D1B3C}"/>
              </a:ext>
            </a:extLst>
          </p:cNvPr>
          <p:cNvCxnSpPr>
            <a:cxnSpLocks/>
          </p:cNvCxnSpPr>
          <p:nvPr userDrawn="1"/>
        </p:nvCxnSpPr>
        <p:spPr>
          <a:xfrm>
            <a:off x="358776" y="4647279"/>
            <a:ext cx="8389939" cy="1203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23">
            <a:extLst>
              <a:ext uri="{FF2B5EF4-FFF2-40B4-BE49-F238E27FC236}">
                <a16:creationId xmlns:a16="http://schemas.microsoft.com/office/drawing/2014/main" id="{CD5E37F6-1DB0-43CC-9EB6-7B3A4740416B}"/>
              </a:ext>
            </a:extLst>
          </p:cNvPr>
          <p:cNvSpPr>
            <a:spLocks noGrp="1"/>
          </p:cNvSpPr>
          <p:nvPr>
            <p:ph type="body" sz="quarter" idx="13" hasCustomPrompt="1"/>
          </p:nvPr>
        </p:nvSpPr>
        <p:spPr>
          <a:xfrm>
            <a:off x="378389" y="209521"/>
            <a:ext cx="2515903" cy="104682"/>
          </a:xfrm>
          <a:prstGeom prst="rect">
            <a:avLst/>
          </a:prstGeom>
        </p:spPr>
        <p:txBody>
          <a:bodyPr lIns="0" tIns="0" rIns="0" bIns="0"/>
          <a:lstStyle>
            <a:lvl1pPr marL="0" indent="0">
              <a:buNone/>
              <a:defRPr sz="600">
                <a:solidFill>
                  <a:schemeClr val="bg1"/>
                </a:solidFill>
                <a:latin typeface="Olivetta SemiBold" panose="00000700000000000000" pitchFamily="50" charset="0"/>
              </a:defRPr>
            </a:lvl1pPr>
            <a:lvl5pPr marL="1371566" indent="0">
              <a:buNone/>
              <a:defRPr sz="600">
                <a:latin typeface="Olivetta Light" panose="00000400000000000000" pitchFamily="50" charset="0"/>
              </a:defRPr>
            </a:lvl5pPr>
          </a:lstStyle>
          <a:p>
            <a:pPr lvl="0"/>
            <a:r>
              <a:rPr lang="en-US"/>
              <a:t>SUBTITLE 1 | TITLE OF THIS SLIDE</a:t>
            </a:r>
            <a:endParaRPr lang="en-GB"/>
          </a:p>
        </p:txBody>
      </p:sp>
    </p:spTree>
    <p:extLst>
      <p:ext uri="{BB962C8B-B14F-4D97-AF65-F5344CB8AC3E}">
        <p14:creationId xmlns:p14="http://schemas.microsoft.com/office/powerpoint/2010/main" val="1514536364"/>
      </p:ext>
    </p:extLst>
  </p:cSld>
  <p:clrMapOvr>
    <a:masterClrMapping/>
  </p:clrMapOvr>
  <p:extLst>
    <p:ext uri="{DCECCB84-F9BA-43D5-87BE-67443E8EF086}">
      <p15:sldGuideLst xmlns:p15="http://schemas.microsoft.com/office/powerpoint/2012/main">
        <p15:guide id="1" orient="horz" pos="2700">
          <p15:clr>
            <a:srgbClr val="FBAE40"/>
          </p15:clr>
        </p15:guide>
        <p15:guide id="4" orient="horz" pos="306">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Divider DARK 1">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7446DE00-4814-4DCF-9E52-F6BD7232E8A1}"/>
              </a:ext>
            </a:extLst>
          </p:cNvPr>
          <p:cNvSpPr>
            <a:spLocks noGrp="1"/>
          </p:cNvSpPr>
          <p:nvPr>
            <p:ph type="title" hasCustomPrompt="1"/>
          </p:nvPr>
        </p:nvSpPr>
        <p:spPr>
          <a:xfrm>
            <a:off x="358777" y="2356199"/>
            <a:ext cx="4141788" cy="12002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8" name="Text Placeholder 2">
            <a:extLst>
              <a:ext uri="{FF2B5EF4-FFF2-40B4-BE49-F238E27FC236}">
                <a16:creationId xmlns:a16="http://schemas.microsoft.com/office/drawing/2014/main" id="{9B139F73-506C-4101-BC9D-88F2380A46F0}"/>
              </a:ext>
            </a:extLst>
          </p:cNvPr>
          <p:cNvSpPr>
            <a:spLocks noGrp="1"/>
          </p:cNvSpPr>
          <p:nvPr>
            <p:ph type="body" sz="quarter" idx="10" hasCustomPrompt="1"/>
          </p:nvPr>
        </p:nvSpPr>
        <p:spPr>
          <a:xfrm>
            <a:off x="358775" y="3591892"/>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11" name="Graphic 15">
            <a:extLst>
              <a:ext uri="{FF2B5EF4-FFF2-40B4-BE49-F238E27FC236}">
                <a16:creationId xmlns:a16="http://schemas.microsoft.com/office/drawing/2014/main" id="{BB841DC6-D5FE-45EC-9DDA-70BBE88C73F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7017" r="31232" b="17657"/>
          <a:stretch/>
        </p:blipFill>
        <p:spPr>
          <a:xfrm>
            <a:off x="3729525" y="0"/>
            <a:ext cx="5414475" cy="5143500"/>
          </a:xfrm>
          <a:prstGeom prst="rect">
            <a:avLst/>
          </a:prstGeom>
        </p:spPr>
      </p:pic>
    </p:spTree>
    <p:extLst>
      <p:ext uri="{BB962C8B-B14F-4D97-AF65-F5344CB8AC3E}">
        <p14:creationId xmlns:p14="http://schemas.microsoft.com/office/powerpoint/2010/main" val="2849267460"/>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mp; Content">
  <p:cSld name="1_Title &amp; Content">
    <p:spTree>
      <p:nvGrpSpPr>
        <p:cNvPr id="1" name="Shape 191"/>
        <p:cNvGrpSpPr/>
        <p:nvPr/>
      </p:nvGrpSpPr>
      <p:grpSpPr>
        <a:xfrm>
          <a:off x="0" y="0"/>
          <a:ext cx="0" cy="0"/>
          <a:chOff x="0" y="0"/>
          <a:chExt cx="0" cy="0"/>
        </a:xfrm>
      </p:grpSpPr>
      <p:sp>
        <p:nvSpPr>
          <p:cNvPr id="192" name="Google Shape;192;p28"/>
          <p:cNvSpPr txBox="1">
            <a:spLocks noGrp="1"/>
          </p:cNvSpPr>
          <p:nvPr>
            <p:ph type="body" idx="1"/>
          </p:nvPr>
        </p:nvSpPr>
        <p:spPr>
          <a:xfrm>
            <a:off x="378388" y="209521"/>
            <a:ext cx="2515902" cy="10468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750"/>
              </a:spcBef>
              <a:spcAft>
                <a:spcPts val="0"/>
              </a:spcAft>
              <a:buClr>
                <a:schemeClr val="accent2"/>
              </a:buClr>
              <a:buSzPts val="600"/>
              <a:buNone/>
              <a:defRPr sz="600">
                <a:solidFill>
                  <a:schemeClr val="accent2"/>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228600" algn="l">
              <a:lnSpc>
                <a:spcPct val="90000"/>
              </a:lnSpc>
              <a:spcBef>
                <a:spcPts val="375"/>
              </a:spcBef>
              <a:spcAft>
                <a:spcPts val="0"/>
              </a:spcAft>
              <a:buClr>
                <a:schemeClr val="dk1"/>
              </a:buClr>
              <a:buSzPts val="1800"/>
              <a:buNone/>
              <a:defRPr/>
            </a:lvl4pPr>
            <a:lvl5pPr marL="2286000" lvl="4" indent="-228600" algn="l">
              <a:lnSpc>
                <a:spcPct val="90000"/>
              </a:lnSpc>
              <a:spcBef>
                <a:spcPts val="0"/>
              </a:spcBef>
              <a:spcAft>
                <a:spcPts val="0"/>
              </a:spcAft>
              <a:buClr>
                <a:schemeClr val="dk1"/>
              </a:buClr>
              <a:buSzPts val="600"/>
              <a:buNone/>
              <a:defRPr sz="600">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3" name="Google Shape;193;p28"/>
          <p:cNvSpPr txBox="1">
            <a:spLocks noGrp="1"/>
          </p:cNvSpPr>
          <p:nvPr>
            <p:ph type="title"/>
          </p:nvPr>
        </p:nvSpPr>
        <p:spPr>
          <a:xfrm>
            <a:off x="358775" y="509772"/>
            <a:ext cx="8389939" cy="568665"/>
          </a:xfrm>
          <a:prstGeom prst="rect">
            <a:avLst/>
          </a:prstGeom>
          <a:noFill/>
          <a:ln>
            <a:noFill/>
          </a:ln>
        </p:spPr>
        <p:txBody>
          <a:bodyPr spcFirstLastPara="1" wrap="square" lIns="0" tIns="36000" rIns="0" bIns="0" anchor="t" anchorCtr="0">
            <a:normAutofit/>
          </a:bodyPr>
          <a:lstStyle>
            <a:lvl1pPr lvl="0" algn="l">
              <a:lnSpc>
                <a:spcPct val="100000"/>
              </a:lnSpc>
              <a:spcBef>
                <a:spcPts val="0"/>
              </a:spcBef>
              <a:spcAft>
                <a:spcPts val="0"/>
              </a:spcAft>
              <a:buClr>
                <a:schemeClr val="dk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94" name="Google Shape;194;p28"/>
          <p:cNvCxnSpPr/>
          <p:nvPr/>
        </p:nvCxnSpPr>
        <p:spPr>
          <a:xfrm>
            <a:off x="358775" y="4647279"/>
            <a:ext cx="8389939" cy="12034"/>
          </a:xfrm>
          <a:prstGeom prst="straightConnector1">
            <a:avLst/>
          </a:prstGeom>
          <a:noFill/>
          <a:ln w="9525" cap="flat" cmpd="sng">
            <a:solidFill>
              <a:schemeClr val="dk1"/>
            </a:solidFill>
            <a:prstDash val="solid"/>
            <a:miter lim="800000"/>
            <a:headEnd type="none" w="sm" len="sm"/>
            <a:tailEnd type="none" w="sm" len="sm"/>
          </a:ln>
        </p:spPr>
      </p:cxnSp>
      <p:sp>
        <p:nvSpPr>
          <p:cNvPr id="195" name="Google Shape;195;p28"/>
          <p:cNvSpPr txBox="1">
            <a:spLocks noGrp="1"/>
          </p:cNvSpPr>
          <p:nvPr>
            <p:ph type="body" idx="2"/>
          </p:nvPr>
        </p:nvSpPr>
        <p:spPr>
          <a:xfrm>
            <a:off x="358775" y="1263233"/>
            <a:ext cx="8389939" cy="339550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228600" algn="l">
              <a:lnSpc>
                <a:spcPct val="90000"/>
              </a:lnSpc>
              <a:spcBef>
                <a:spcPts val="375"/>
              </a:spcBef>
              <a:spcAft>
                <a:spcPts val="0"/>
              </a:spcAft>
              <a:buClr>
                <a:schemeClr val="dk1"/>
              </a:buClr>
              <a:buSzPts val="1800"/>
              <a:buNone/>
              <a:defRPr/>
            </a:lvl4pPr>
            <a:lvl5pPr marL="2286000" lvl="4" indent="-228600" algn="l">
              <a:lnSpc>
                <a:spcPct val="90000"/>
              </a:lnSpc>
              <a:spcBef>
                <a:spcPts val="0"/>
              </a:spcBef>
              <a:spcAft>
                <a:spcPts val="0"/>
              </a:spcAft>
              <a:buClr>
                <a:schemeClr val="dk1"/>
              </a:buClr>
              <a:buSzPts val="1800"/>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10831056"/>
      </p:ext>
    </p:extLst>
  </p:cSld>
  <p:clrMapOvr>
    <a:masterClrMapping/>
  </p:clrMapOvr>
  <p:extLst>
    <p:ext uri="{DCECCB84-F9BA-43D5-87BE-67443E8EF086}">
      <p15:sldGuideLst xmlns:p15="http://schemas.microsoft.com/office/powerpoint/2012/main">
        <p15:guide id="1" orient="horz" pos="2700">
          <p15:clr>
            <a:srgbClr val="FBAE40"/>
          </p15:clr>
        </p15:guide>
        <p15:guide id="2" pos="5384">
          <p15:clr>
            <a:srgbClr val="FBAE40"/>
          </p15:clr>
        </p15:guide>
        <p15:guide id="3" orient="horz" pos="306">
          <p15:clr>
            <a:srgbClr val="FBAE40"/>
          </p15:clr>
        </p15:guide>
        <p15:guide id="4" orient="horz" pos="9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DARK 2">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7446DE00-4814-4DCF-9E52-F6BD7232E8A1}"/>
              </a:ext>
            </a:extLst>
          </p:cNvPr>
          <p:cNvSpPr>
            <a:spLocks noGrp="1"/>
          </p:cNvSpPr>
          <p:nvPr>
            <p:ph type="title" hasCustomPrompt="1"/>
          </p:nvPr>
        </p:nvSpPr>
        <p:spPr>
          <a:xfrm>
            <a:off x="358776" y="2466998"/>
            <a:ext cx="4141788" cy="1089434"/>
          </a:xfrm>
          <a:prstGeom prst="rect">
            <a:avLst/>
          </a:prstGeom>
        </p:spPr>
        <p:txBody>
          <a:bodyPr vert="horz" lIns="0" tIns="45673" rIns="91333" bIns="45673" anchor="b" anchorCtr="0">
            <a:spAutoFit/>
          </a:bodyPr>
          <a:lstStyle>
            <a:lvl1pPr algn="l">
              <a:defRPr sz="3600" b="0" i="0" kern="0" cap="none" spc="0" baseline="0">
                <a:solidFill>
                  <a:schemeClr val="tx2"/>
                </a:solidFill>
                <a:latin typeface="Olivetta Light" panose="00000400000000000000" pitchFamily="50" charset="0"/>
                <a:cs typeface="Olivetta Light" panose="00000400000000000000" pitchFamily="50" charset="0"/>
              </a:defRPr>
            </a:lvl1pPr>
          </a:lstStyle>
          <a:p>
            <a:r>
              <a:rPr lang="en-GB"/>
              <a:t>Divider slide</a:t>
            </a:r>
            <a:br>
              <a:rPr lang="en-GB"/>
            </a:br>
            <a:r>
              <a:rPr lang="en-GB"/>
              <a:t>title</a:t>
            </a:r>
            <a:endParaRPr lang="en-US"/>
          </a:p>
        </p:txBody>
      </p:sp>
      <p:sp>
        <p:nvSpPr>
          <p:cNvPr id="8" name="Text Placeholder 2">
            <a:extLst>
              <a:ext uri="{FF2B5EF4-FFF2-40B4-BE49-F238E27FC236}">
                <a16:creationId xmlns:a16="http://schemas.microsoft.com/office/drawing/2014/main" id="{9B139F73-506C-4101-BC9D-88F2380A46F0}"/>
              </a:ext>
            </a:extLst>
          </p:cNvPr>
          <p:cNvSpPr>
            <a:spLocks noGrp="1"/>
          </p:cNvSpPr>
          <p:nvPr>
            <p:ph type="body" sz="quarter" idx="10" hasCustomPrompt="1"/>
          </p:nvPr>
        </p:nvSpPr>
        <p:spPr>
          <a:xfrm>
            <a:off x="358775" y="3591889"/>
            <a:ext cx="4141788" cy="574675"/>
          </a:xfrm>
          <a:prstGeom prst="rect">
            <a:avLst/>
          </a:prstGeom>
        </p:spPr>
        <p:txBody>
          <a:bodyPr lIns="0"/>
          <a:lstStyle>
            <a:lvl1pPr marL="0" indent="0">
              <a:buNone/>
              <a:defRPr sz="1600">
                <a:latin typeface="Olivetta Light" panose="00000400000000000000" pitchFamily="50" charset="0"/>
              </a:defRPr>
            </a:lvl1pPr>
          </a:lstStyle>
          <a:p>
            <a:pPr lvl="0"/>
            <a:r>
              <a:rPr lang="en-GB"/>
              <a:t>Insert subtitle</a:t>
            </a:r>
          </a:p>
        </p:txBody>
      </p:sp>
      <p:pic>
        <p:nvPicPr>
          <p:cNvPr id="11" name="Graphic 15">
            <a:extLst>
              <a:ext uri="{FF2B5EF4-FFF2-40B4-BE49-F238E27FC236}">
                <a16:creationId xmlns:a16="http://schemas.microsoft.com/office/drawing/2014/main" id="{BB841DC6-D5FE-45EC-9DDA-70BBE88C73F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6076" r="31612" b="17379"/>
          <a:stretch/>
        </p:blipFill>
        <p:spPr>
          <a:xfrm>
            <a:off x="3857991" y="1"/>
            <a:ext cx="5286010" cy="5143500"/>
          </a:xfrm>
          <a:prstGeom prst="rect">
            <a:avLst/>
          </a:prstGeom>
        </p:spPr>
      </p:pic>
    </p:spTree>
    <p:extLst>
      <p:ext uri="{BB962C8B-B14F-4D97-AF65-F5344CB8AC3E}">
        <p14:creationId xmlns:p14="http://schemas.microsoft.com/office/powerpoint/2010/main" val="3270906393"/>
      </p:ext>
    </p:extLst>
  </p:cSld>
  <p:clrMapOvr>
    <a:masterClrMapping/>
  </p:clrMapOvr>
  <p:extLst>
    <p:ext uri="{DCECCB84-F9BA-43D5-87BE-67443E8EF086}">
      <p15:sldGuideLst xmlns:p15="http://schemas.microsoft.com/office/powerpoint/2012/main">
        <p15:guide id="1" orient="horz" pos="2700">
          <p15:clr>
            <a:srgbClr val="FBAE40"/>
          </p15:clr>
        </p15:guide>
        <p15:guide id="3" pos="5080">
          <p15:clr>
            <a:srgbClr val="FBAE40"/>
          </p15:clr>
        </p15:guide>
        <p15:guide id="4" orient="horz" pos="30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9.sv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9.sv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theme" Target="../theme/theme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image" Target="../media/image9.sv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theme" Target="../theme/theme5.xml"/><Relationship Id="rId4"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2.sv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1.png"/><Relationship Id="rId2" Type="http://schemas.openxmlformats.org/officeDocument/2006/relationships/slideLayout" Target="../slideLayouts/slideLayout29.xml"/><Relationship Id="rId16" Type="http://schemas.openxmlformats.org/officeDocument/2006/relationships/theme" Target="../theme/theme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image" Target="../media/image1.pn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heme" Target="../theme/theme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image" Target="../media/image2.svg"/><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image" Target="../media/image33.svg"/><Relationship Id="rId5" Type="http://schemas.openxmlformats.org/officeDocument/2006/relationships/slideLayout" Target="../slideLayouts/slideLayout63.xml"/><Relationship Id="rId10" Type="http://schemas.openxmlformats.org/officeDocument/2006/relationships/image" Target="../media/image1.png"/><Relationship Id="rId4" Type="http://schemas.openxmlformats.org/officeDocument/2006/relationships/slideLayout" Target="../slideLayouts/slideLayout62.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image" Target="../media/image2.sv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19" Type="http://schemas.openxmlformats.org/officeDocument/2006/relationships/image" Target="../media/image1.png"/><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C2816AE-1C9D-4BC4-B478-8659CC3C543C}"/>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58775" y="484188"/>
            <a:ext cx="1637238" cy="190889"/>
          </a:xfrm>
          <a:prstGeom prst="rect">
            <a:avLst/>
          </a:prstGeom>
        </p:spPr>
      </p:pic>
    </p:spTree>
    <p:extLst>
      <p:ext uri="{BB962C8B-B14F-4D97-AF65-F5344CB8AC3E}">
        <p14:creationId xmlns:p14="http://schemas.microsoft.com/office/powerpoint/2010/main" val="437161963"/>
      </p:ext>
    </p:extLst>
  </p:cSld>
  <p:clrMap bg1="lt1" tx1="dk1" bg2="lt2" tx2="dk2" accent1="accent1" accent2="accent2" accent3="accent3" accent4="accent4" accent5="accent5" accent6="accent6" hlink="hlink" folHlink="folHlink"/>
  <p:sldLayoutIdLst>
    <p:sldLayoutId id="2147483699" r:id="rId1"/>
    <p:sldLayoutId id="2147483725" r:id="rId2"/>
    <p:sldLayoutId id="2147483726" r:id="rId3"/>
    <p:sldLayoutId id="2147483731" r:id="rId4"/>
    <p:sldLayoutId id="2147483727" r:id="rId5"/>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p15:clr>
            <a:srgbClr val="F26B43"/>
          </p15:clr>
        </p15:guide>
        <p15:guide id="2" pos="5511">
          <p15:clr>
            <a:srgbClr val="F26B43"/>
          </p15:clr>
        </p15:guide>
        <p15:guide id="3" pos="567">
          <p15:clr>
            <a:srgbClr val="F26B43"/>
          </p15:clr>
        </p15:guide>
        <p15:guide id="4" pos="680">
          <p15:clr>
            <a:srgbClr val="F26B43"/>
          </p15:clr>
        </p15:guide>
        <p15:guide id="5" pos="1020">
          <p15:clr>
            <a:srgbClr val="F26B43"/>
          </p15:clr>
        </p15:guide>
        <p15:guide id="6" pos="1134">
          <p15:clr>
            <a:srgbClr val="F26B43"/>
          </p15:clr>
        </p15:guide>
        <p15:guide id="7" pos="1474">
          <p15:clr>
            <a:srgbClr val="F26B43"/>
          </p15:clr>
        </p15:guide>
        <p15:guide id="8" pos="1587">
          <p15:clr>
            <a:srgbClr val="F26B43"/>
          </p15:clr>
        </p15:guide>
        <p15:guide id="9" pos="1927">
          <p15:clr>
            <a:srgbClr val="F26B43"/>
          </p15:clr>
        </p15:guide>
        <p15:guide id="10" pos="2041">
          <p15:clr>
            <a:srgbClr val="F26B43"/>
          </p15:clr>
        </p15:guide>
        <p15:guide id="11" pos="2381">
          <p15:clr>
            <a:srgbClr val="F26B43"/>
          </p15:clr>
        </p15:guide>
        <p15:guide id="12" pos="2494">
          <p15:clr>
            <a:srgbClr val="F26B43"/>
          </p15:clr>
        </p15:guide>
        <p15:guide id="13" pos="2835">
          <p15:clr>
            <a:srgbClr val="F26B43"/>
          </p15:clr>
        </p15:guide>
        <p15:guide id="14" pos="2948">
          <p15:clr>
            <a:srgbClr val="F26B43"/>
          </p15:clr>
        </p15:guide>
        <p15:guide id="15" pos="5193">
          <p15:clr>
            <a:srgbClr val="F26B43"/>
          </p15:clr>
        </p15:guide>
        <p15:guide id="16" pos="3719">
          <p15:clr>
            <a:srgbClr val="F26B43"/>
          </p15:clr>
        </p15:guide>
        <p15:guide id="17" pos="3833">
          <p15:clr>
            <a:srgbClr val="F26B43"/>
          </p15:clr>
        </p15:guide>
        <p15:guide id="18" pos="4173">
          <p15:clr>
            <a:srgbClr val="F26B43"/>
          </p15:clr>
        </p15:guide>
        <p15:guide id="19" pos="4286">
          <p15:clr>
            <a:srgbClr val="F26B43"/>
          </p15:clr>
        </p15:guide>
        <p15:guide id="20" pos="4626">
          <p15:clr>
            <a:srgbClr val="F26B43"/>
          </p15:clr>
        </p15:guide>
        <p15:guide id="21" pos="4740">
          <p15:clr>
            <a:srgbClr val="F26B43"/>
          </p15:clr>
        </p15:guide>
        <p15:guide id="23" pos="3266">
          <p15:clr>
            <a:srgbClr val="F26B43"/>
          </p15:clr>
        </p15:guide>
        <p15:guide id="24" pos="3379">
          <p15:clr>
            <a:srgbClr val="F26B43"/>
          </p15:clr>
        </p15:guide>
        <p15:guide id="25" orient="horz" pos="123">
          <p15:clr>
            <a:srgbClr val="F26B43"/>
          </p15:clr>
        </p15:guide>
        <p15:guide id="26" orient="horz" pos="169">
          <p15:clr>
            <a:srgbClr val="F26B43"/>
          </p15:clr>
        </p15:guide>
        <p15:guide id="27" orient="horz" pos="305">
          <p15:clr>
            <a:srgbClr val="F26B43"/>
          </p15:clr>
        </p15:guide>
        <p15:guide id="28" orient="horz" pos="2935">
          <p15:clr>
            <a:srgbClr val="F26B43"/>
          </p15:clr>
        </p15:guide>
        <p15:guide id="29" orient="horz" pos="3049">
          <p15:clr>
            <a:srgbClr val="F26B43"/>
          </p15:clr>
        </p15:guide>
        <p15:guide id="34" orient="horz" pos="311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C2816AE-1C9D-4BC4-B478-8659CC3C543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58775" y="484188"/>
            <a:ext cx="1637238" cy="190889"/>
          </a:xfrm>
          <a:prstGeom prst="rect">
            <a:avLst/>
          </a:prstGeom>
        </p:spPr>
      </p:pic>
    </p:spTree>
    <p:extLst>
      <p:ext uri="{BB962C8B-B14F-4D97-AF65-F5344CB8AC3E}">
        <p14:creationId xmlns:p14="http://schemas.microsoft.com/office/powerpoint/2010/main" val="648150285"/>
      </p:ext>
    </p:extLst>
  </p:cSld>
  <p:clrMap bg1="lt1" tx1="dk1" bg2="lt2" tx2="dk2" accent1="accent1" accent2="accent2" accent3="accent3" accent4="accent4" accent5="accent5" accent6="accent6" hlink="hlink" folHlink="folHlink"/>
  <p:sldLayoutIdLst>
    <p:sldLayoutId id="2147483724" r:id="rId1"/>
    <p:sldLayoutId id="2147483771" r:id="rId2"/>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p15:clr>
            <a:srgbClr val="F26B43"/>
          </p15:clr>
        </p15:guide>
        <p15:guide id="2" pos="5511">
          <p15:clr>
            <a:srgbClr val="F26B43"/>
          </p15:clr>
        </p15:guide>
        <p15:guide id="3" pos="567">
          <p15:clr>
            <a:srgbClr val="F26B43"/>
          </p15:clr>
        </p15:guide>
        <p15:guide id="4" pos="680">
          <p15:clr>
            <a:srgbClr val="F26B43"/>
          </p15:clr>
        </p15:guide>
        <p15:guide id="5" pos="1020">
          <p15:clr>
            <a:srgbClr val="F26B43"/>
          </p15:clr>
        </p15:guide>
        <p15:guide id="6" pos="1134">
          <p15:clr>
            <a:srgbClr val="F26B43"/>
          </p15:clr>
        </p15:guide>
        <p15:guide id="7" pos="1474">
          <p15:clr>
            <a:srgbClr val="F26B43"/>
          </p15:clr>
        </p15:guide>
        <p15:guide id="8" pos="1587">
          <p15:clr>
            <a:srgbClr val="F26B43"/>
          </p15:clr>
        </p15:guide>
        <p15:guide id="9" pos="1927">
          <p15:clr>
            <a:srgbClr val="F26B43"/>
          </p15:clr>
        </p15:guide>
        <p15:guide id="10" pos="2041">
          <p15:clr>
            <a:srgbClr val="F26B43"/>
          </p15:clr>
        </p15:guide>
        <p15:guide id="11" pos="2381">
          <p15:clr>
            <a:srgbClr val="F26B43"/>
          </p15:clr>
        </p15:guide>
        <p15:guide id="12" pos="2494">
          <p15:clr>
            <a:srgbClr val="F26B43"/>
          </p15:clr>
        </p15:guide>
        <p15:guide id="13" pos="2835">
          <p15:clr>
            <a:srgbClr val="F26B43"/>
          </p15:clr>
        </p15:guide>
        <p15:guide id="14" pos="2948">
          <p15:clr>
            <a:srgbClr val="F26B43"/>
          </p15:clr>
        </p15:guide>
        <p15:guide id="15" pos="5193">
          <p15:clr>
            <a:srgbClr val="F26B43"/>
          </p15:clr>
        </p15:guide>
        <p15:guide id="16" pos="3719">
          <p15:clr>
            <a:srgbClr val="F26B43"/>
          </p15:clr>
        </p15:guide>
        <p15:guide id="17" pos="3833">
          <p15:clr>
            <a:srgbClr val="F26B43"/>
          </p15:clr>
        </p15:guide>
        <p15:guide id="18" pos="4173">
          <p15:clr>
            <a:srgbClr val="F26B43"/>
          </p15:clr>
        </p15:guide>
        <p15:guide id="19" pos="4286">
          <p15:clr>
            <a:srgbClr val="F26B43"/>
          </p15:clr>
        </p15:guide>
        <p15:guide id="20" pos="4626">
          <p15:clr>
            <a:srgbClr val="F26B43"/>
          </p15:clr>
        </p15:guide>
        <p15:guide id="21" pos="4740">
          <p15:clr>
            <a:srgbClr val="F26B43"/>
          </p15:clr>
        </p15:guide>
        <p15:guide id="23" pos="3266">
          <p15:clr>
            <a:srgbClr val="F26B43"/>
          </p15:clr>
        </p15:guide>
        <p15:guide id="24" pos="3379">
          <p15:clr>
            <a:srgbClr val="F26B43"/>
          </p15:clr>
        </p15:guide>
        <p15:guide id="25" orient="horz" pos="123">
          <p15:clr>
            <a:srgbClr val="F26B43"/>
          </p15:clr>
        </p15:guide>
        <p15:guide id="26" orient="horz" pos="169">
          <p15:clr>
            <a:srgbClr val="F26B43"/>
          </p15:clr>
        </p15:guide>
        <p15:guide id="27" orient="horz" pos="305">
          <p15:clr>
            <a:srgbClr val="F26B43"/>
          </p15:clr>
        </p15:guide>
        <p15:guide id="28" orient="horz" pos="2935">
          <p15:clr>
            <a:srgbClr val="F26B43"/>
          </p15:clr>
        </p15:guide>
        <p15:guide id="29" orient="horz" pos="3049">
          <p15:clr>
            <a:srgbClr val="F26B43"/>
          </p15:clr>
        </p15:guide>
        <p15:guide id="34" orient="horz" pos="311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9E2A7E9-BA01-4B09-8CC5-015C582075F6}"/>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58775" y="4845952"/>
            <a:ext cx="1105104" cy="128846"/>
          </a:xfrm>
          <a:prstGeom prst="rect">
            <a:avLst/>
          </a:prstGeom>
        </p:spPr>
      </p:pic>
    </p:spTree>
    <p:extLst>
      <p:ext uri="{BB962C8B-B14F-4D97-AF65-F5344CB8AC3E}">
        <p14:creationId xmlns:p14="http://schemas.microsoft.com/office/powerpoint/2010/main" val="2289693420"/>
      </p:ext>
    </p:extLst>
  </p:cSld>
  <p:clrMap bg1="dk1" tx1="lt1" bg2="dk2" tx2="lt2" accent1="accent1" accent2="accent2" accent3="accent3" accent4="accent4" accent5="accent5" accent6="accent6" hlink="hlink" folHlink="folHlink"/>
  <p:sldLayoutIdLst>
    <p:sldLayoutId id="2147483708" r:id="rId1"/>
    <p:sldLayoutId id="2147483728" r:id="rId2"/>
    <p:sldLayoutId id="2147483729" r:id="rId3"/>
    <p:sldLayoutId id="2147483730" r:id="rId4"/>
    <p:sldLayoutId id="2147483705" r:id="rId5"/>
    <p:sldLayoutId id="2147483733" r:id="rId6"/>
    <p:sldLayoutId id="2147483732" r:id="rId7"/>
    <p:sldLayoutId id="2147483734" r:id="rId8"/>
    <p:sldLayoutId id="2147483735" r:id="rId9"/>
    <p:sldLayoutId id="2147483736" r:id="rId10"/>
    <p:sldLayoutId id="2147483737" r:id="rId11"/>
    <p:sldLayoutId id="21474837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p15:clr>
            <a:srgbClr val="F26B43"/>
          </p15:clr>
        </p15:guide>
        <p15:guide id="2" pos="5511">
          <p15:clr>
            <a:srgbClr val="F26B43"/>
          </p15:clr>
        </p15:guide>
        <p15:guide id="3" pos="567">
          <p15:clr>
            <a:srgbClr val="F26B43"/>
          </p15:clr>
        </p15:guide>
        <p15:guide id="4" pos="680">
          <p15:clr>
            <a:srgbClr val="F26B43"/>
          </p15:clr>
        </p15:guide>
        <p15:guide id="5" pos="1020">
          <p15:clr>
            <a:srgbClr val="F26B43"/>
          </p15:clr>
        </p15:guide>
        <p15:guide id="6" pos="1134">
          <p15:clr>
            <a:srgbClr val="F26B43"/>
          </p15:clr>
        </p15:guide>
        <p15:guide id="7" pos="1474">
          <p15:clr>
            <a:srgbClr val="F26B43"/>
          </p15:clr>
        </p15:guide>
        <p15:guide id="8" pos="1587">
          <p15:clr>
            <a:srgbClr val="F26B43"/>
          </p15:clr>
        </p15:guide>
        <p15:guide id="9" pos="1927">
          <p15:clr>
            <a:srgbClr val="F26B43"/>
          </p15:clr>
        </p15:guide>
        <p15:guide id="10" pos="2041">
          <p15:clr>
            <a:srgbClr val="F26B43"/>
          </p15:clr>
        </p15:guide>
        <p15:guide id="11" pos="2381">
          <p15:clr>
            <a:srgbClr val="F26B43"/>
          </p15:clr>
        </p15:guide>
        <p15:guide id="12" pos="2494">
          <p15:clr>
            <a:srgbClr val="F26B43"/>
          </p15:clr>
        </p15:guide>
        <p15:guide id="13" pos="2835">
          <p15:clr>
            <a:srgbClr val="F26B43"/>
          </p15:clr>
        </p15:guide>
        <p15:guide id="14" pos="2948">
          <p15:clr>
            <a:srgbClr val="F26B43"/>
          </p15:clr>
        </p15:guide>
        <p15:guide id="15" pos="5193">
          <p15:clr>
            <a:srgbClr val="F26B43"/>
          </p15:clr>
        </p15:guide>
        <p15:guide id="16" pos="3719">
          <p15:clr>
            <a:srgbClr val="F26B43"/>
          </p15:clr>
        </p15:guide>
        <p15:guide id="17" pos="3833">
          <p15:clr>
            <a:srgbClr val="F26B43"/>
          </p15:clr>
        </p15:guide>
        <p15:guide id="18" pos="4173">
          <p15:clr>
            <a:srgbClr val="F26B43"/>
          </p15:clr>
        </p15:guide>
        <p15:guide id="19" pos="4286">
          <p15:clr>
            <a:srgbClr val="F26B43"/>
          </p15:clr>
        </p15:guide>
        <p15:guide id="20" pos="4626">
          <p15:clr>
            <a:srgbClr val="F26B43"/>
          </p15:clr>
        </p15:guide>
        <p15:guide id="21" pos="4740">
          <p15:clr>
            <a:srgbClr val="F26B43"/>
          </p15:clr>
        </p15:guide>
        <p15:guide id="22" pos="5080">
          <p15:clr>
            <a:srgbClr val="F26B43"/>
          </p15:clr>
        </p15:guide>
        <p15:guide id="23" pos="3266">
          <p15:clr>
            <a:srgbClr val="F26B43"/>
          </p15:clr>
        </p15:guide>
        <p15:guide id="24" pos="3379">
          <p15:clr>
            <a:srgbClr val="F26B43"/>
          </p15:clr>
        </p15:guide>
        <p15:guide id="25" orient="horz" pos="123">
          <p15:clr>
            <a:srgbClr val="F26B43"/>
          </p15:clr>
        </p15:guide>
        <p15:guide id="26" orient="horz" pos="169">
          <p15:clr>
            <a:srgbClr val="F26B43"/>
          </p15:clr>
        </p15:guide>
        <p15:guide id="27" orient="horz" pos="305">
          <p15:clr>
            <a:srgbClr val="F26B43"/>
          </p15:clr>
        </p15:guide>
        <p15:guide id="28" orient="horz" pos="2935">
          <p15:clr>
            <a:srgbClr val="F26B43"/>
          </p15:clr>
        </p15:guide>
        <p15:guide id="29" orient="horz" pos="3049">
          <p15:clr>
            <a:srgbClr val="F26B43"/>
          </p15:clr>
        </p15:guide>
        <p15:guide id="34" orient="horz" pos="311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9E2A7E9-BA01-4B09-8CC5-015C582075F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58775" y="4845952"/>
            <a:ext cx="1105104" cy="128846"/>
          </a:xfrm>
          <a:prstGeom prst="rect">
            <a:avLst/>
          </a:prstGeom>
        </p:spPr>
      </p:pic>
    </p:spTree>
    <p:extLst>
      <p:ext uri="{BB962C8B-B14F-4D97-AF65-F5344CB8AC3E}">
        <p14:creationId xmlns:p14="http://schemas.microsoft.com/office/powerpoint/2010/main" val="1061043234"/>
      </p:ext>
    </p:extLst>
  </p:cSld>
  <p:clrMap bg1="dk1" tx1="lt1" bg2="dk2" tx2="lt2" accent1="accent1" accent2="accent2" accent3="accent3" accent4="accent4" accent5="accent5" accent6="accent6" hlink="hlink" folHlink="folHlink"/>
  <p:sldLayoutIdLst>
    <p:sldLayoutId id="2147483706" r:id="rId1"/>
    <p:sldLayoutId id="2147483760" r:id="rId2"/>
    <p:sldLayoutId id="2147483761" r:id="rId3"/>
    <p:sldLayoutId id="2147483764"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p15:clr>
            <a:srgbClr val="F26B43"/>
          </p15:clr>
        </p15:guide>
        <p15:guide id="2" pos="5511">
          <p15:clr>
            <a:srgbClr val="F26B43"/>
          </p15:clr>
        </p15:guide>
        <p15:guide id="3" pos="567">
          <p15:clr>
            <a:srgbClr val="F26B43"/>
          </p15:clr>
        </p15:guide>
        <p15:guide id="4" pos="680">
          <p15:clr>
            <a:srgbClr val="F26B43"/>
          </p15:clr>
        </p15:guide>
        <p15:guide id="5" pos="1020">
          <p15:clr>
            <a:srgbClr val="F26B43"/>
          </p15:clr>
        </p15:guide>
        <p15:guide id="6" pos="1134">
          <p15:clr>
            <a:srgbClr val="F26B43"/>
          </p15:clr>
        </p15:guide>
        <p15:guide id="7" pos="1474">
          <p15:clr>
            <a:srgbClr val="F26B43"/>
          </p15:clr>
        </p15:guide>
        <p15:guide id="8" pos="1587">
          <p15:clr>
            <a:srgbClr val="F26B43"/>
          </p15:clr>
        </p15:guide>
        <p15:guide id="9" pos="1927">
          <p15:clr>
            <a:srgbClr val="F26B43"/>
          </p15:clr>
        </p15:guide>
        <p15:guide id="10" pos="2041">
          <p15:clr>
            <a:srgbClr val="F26B43"/>
          </p15:clr>
        </p15:guide>
        <p15:guide id="11" pos="2381">
          <p15:clr>
            <a:srgbClr val="F26B43"/>
          </p15:clr>
        </p15:guide>
        <p15:guide id="12" pos="2494">
          <p15:clr>
            <a:srgbClr val="F26B43"/>
          </p15:clr>
        </p15:guide>
        <p15:guide id="13" pos="2835">
          <p15:clr>
            <a:srgbClr val="F26B43"/>
          </p15:clr>
        </p15:guide>
        <p15:guide id="14" pos="2948">
          <p15:clr>
            <a:srgbClr val="F26B43"/>
          </p15:clr>
        </p15:guide>
        <p15:guide id="15" pos="5193">
          <p15:clr>
            <a:srgbClr val="F26B43"/>
          </p15:clr>
        </p15:guide>
        <p15:guide id="16" pos="3719">
          <p15:clr>
            <a:srgbClr val="F26B43"/>
          </p15:clr>
        </p15:guide>
        <p15:guide id="17" pos="3833">
          <p15:clr>
            <a:srgbClr val="F26B43"/>
          </p15:clr>
        </p15:guide>
        <p15:guide id="18" pos="4173">
          <p15:clr>
            <a:srgbClr val="F26B43"/>
          </p15:clr>
        </p15:guide>
        <p15:guide id="19" pos="4286">
          <p15:clr>
            <a:srgbClr val="F26B43"/>
          </p15:clr>
        </p15:guide>
        <p15:guide id="20" pos="4626">
          <p15:clr>
            <a:srgbClr val="F26B43"/>
          </p15:clr>
        </p15:guide>
        <p15:guide id="21" pos="4740">
          <p15:clr>
            <a:srgbClr val="F26B43"/>
          </p15:clr>
        </p15:guide>
        <p15:guide id="22" pos="5080">
          <p15:clr>
            <a:srgbClr val="F26B43"/>
          </p15:clr>
        </p15:guide>
        <p15:guide id="23" pos="3266">
          <p15:clr>
            <a:srgbClr val="F26B43"/>
          </p15:clr>
        </p15:guide>
        <p15:guide id="24" pos="3379">
          <p15:clr>
            <a:srgbClr val="F26B43"/>
          </p15:clr>
        </p15:guide>
        <p15:guide id="25" orient="horz" pos="123">
          <p15:clr>
            <a:srgbClr val="F26B43"/>
          </p15:clr>
        </p15:guide>
        <p15:guide id="26" orient="horz" pos="169">
          <p15:clr>
            <a:srgbClr val="F26B43"/>
          </p15:clr>
        </p15:guide>
        <p15:guide id="27" orient="horz" pos="305">
          <p15:clr>
            <a:srgbClr val="F26B43"/>
          </p15:clr>
        </p15:guide>
        <p15:guide id="28" orient="horz" pos="2935">
          <p15:clr>
            <a:srgbClr val="F26B43"/>
          </p15:clr>
        </p15:guide>
        <p15:guide id="29" orient="horz" pos="3049">
          <p15:clr>
            <a:srgbClr val="F26B43"/>
          </p15:clr>
        </p15:guide>
        <p15:guide id="34" orient="horz" pos="311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9E2A7E9-BA01-4B09-8CC5-015C582075F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58775" y="4845952"/>
            <a:ext cx="1105104" cy="128846"/>
          </a:xfrm>
          <a:prstGeom prst="rect">
            <a:avLst/>
          </a:prstGeom>
        </p:spPr>
      </p:pic>
    </p:spTree>
    <p:extLst>
      <p:ext uri="{BB962C8B-B14F-4D97-AF65-F5344CB8AC3E}">
        <p14:creationId xmlns:p14="http://schemas.microsoft.com/office/powerpoint/2010/main" val="3814734062"/>
      </p:ext>
    </p:extLst>
  </p:cSld>
  <p:clrMap bg1="dk1" tx1="lt1" bg2="dk2" tx2="lt2" accent1="accent1" accent2="accent2" accent3="accent3" accent4="accent4" accent5="accent5" accent6="accent6" hlink="hlink" folHlink="folHlink"/>
  <p:sldLayoutIdLst>
    <p:sldLayoutId id="2147483711" r:id="rId1"/>
    <p:sldLayoutId id="2147483762" r:id="rId2"/>
    <p:sldLayoutId id="2147483763" r:id="rId3"/>
    <p:sldLayoutId id="2147483710"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p15:clr>
            <a:srgbClr val="F26B43"/>
          </p15:clr>
        </p15:guide>
        <p15:guide id="2" pos="5511">
          <p15:clr>
            <a:srgbClr val="F26B43"/>
          </p15:clr>
        </p15:guide>
        <p15:guide id="3" pos="567">
          <p15:clr>
            <a:srgbClr val="F26B43"/>
          </p15:clr>
        </p15:guide>
        <p15:guide id="4" pos="680">
          <p15:clr>
            <a:srgbClr val="F26B43"/>
          </p15:clr>
        </p15:guide>
        <p15:guide id="5" pos="1020">
          <p15:clr>
            <a:srgbClr val="F26B43"/>
          </p15:clr>
        </p15:guide>
        <p15:guide id="6" pos="1134">
          <p15:clr>
            <a:srgbClr val="F26B43"/>
          </p15:clr>
        </p15:guide>
        <p15:guide id="7" pos="1474">
          <p15:clr>
            <a:srgbClr val="F26B43"/>
          </p15:clr>
        </p15:guide>
        <p15:guide id="8" pos="1587">
          <p15:clr>
            <a:srgbClr val="F26B43"/>
          </p15:clr>
        </p15:guide>
        <p15:guide id="9" pos="1927">
          <p15:clr>
            <a:srgbClr val="F26B43"/>
          </p15:clr>
        </p15:guide>
        <p15:guide id="10" pos="2041">
          <p15:clr>
            <a:srgbClr val="F26B43"/>
          </p15:clr>
        </p15:guide>
        <p15:guide id="11" pos="2381">
          <p15:clr>
            <a:srgbClr val="F26B43"/>
          </p15:clr>
        </p15:guide>
        <p15:guide id="12" pos="2494">
          <p15:clr>
            <a:srgbClr val="F26B43"/>
          </p15:clr>
        </p15:guide>
        <p15:guide id="13" pos="2835">
          <p15:clr>
            <a:srgbClr val="F26B43"/>
          </p15:clr>
        </p15:guide>
        <p15:guide id="14" pos="2948">
          <p15:clr>
            <a:srgbClr val="F26B43"/>
          </p15:clr>
        </p15:guide>
        <p15:guide id="15" pos="5193">
          <p15:clr>
            <a:srgbClr val="F26B43"/>
          </p15:clr>
        </p15:guide>
        <p15:guide id="16" pos="3719">
          <p15:clr>
            <a:srgbClr val="F26B43"/>
          </p15:clr>
        </p15:guide>
        <p15:guide id="17" pos="3833">
          <p15:clr>
            <a:srgbClr val="F26B43"/>
          </p15:clr>
        </p15:guide>
        <p15:guide id="18" pos="4173">
          <p15:clr>
            <a:srgbClr val="F26B43"/>
          </p15:clr>
        </p15:guide>
        <p15:guide id="19" pos="4286">
          <p15:clr>
            <a:srgbClr val="F26B43"/>
          </p15:clr>
        </p15:guide>
        <p15:guide id="20" pos="4626">
          <p15:clr>
            <a:srgbClr val="F26B43"/>
          </p15:clr>
        </p15:guide>
        <p15:guide id="21" pos="4740">
          <p15:clr>
            <a:srgbClr val="F26B43"/>
          </p15:clr>
        </p15:guide>
        <p15:guide id="22" pos="5080">
          <p15:clr>
            <a:srgbClr val="F26B43"/>
          </p15:clr>
        </p15:guide>
        <p15:guide id="23" pos="3266">
          <p15:clr>
            <a:srgbClr val="F26B43"/>
          </p15:clr>
        </p15:guide>
        <p15:guide id="24" pos="3379">
          <p15:clr>
            <a:srgbClr val="F26B43"/>
          </p15:clr>
        </p15:guide>
        <p15:guide id="25" orient="horz" pos="123">
          <p15:clr>
            <a:srgbClr val="F26B43"/>
          </p15:clr>
        </p15:guide>
        <p15:guide id="26" orient="horz" pos="169">
          <p15:clr>
            <a:srgbClr val="F26B43"/>
          </p15:clr>
        </p15:guide>
        <p15:guide id="27" orient="horz" pos="305">
          <p15:clr>
            <a:srgbClr val="F26B43"/>
          </p15:clr>
        </p15:guide>
        <p15:guide id="28" orient="horz" pos="2935">
          <p15:clr>
            <a:srgbClr val="F26B43"/>
          </p15:clr>
        </p15:guide>
        <p15:guide id="29" orient="horz" pos="3049">
          <p15:clr>
            <a:srgbClr val="F26B43"/>
          </p15:clr>
        </p15:guide>
        <p15:guide id="34" orient="horz" pos="311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9E2A7E9-BA01-4B09-8CC5-015C582075F6}"/>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358775" y="4845952"/>
            <a:ext cx="1105104" cy="128846"/>
          </a:xfrm>
          <a:prstGeom prst="rect">
            <a:avLst/>
          </a:prstGeom>
        </p:spPr>
      </p:pic>
      <p:pic>
        <p:nvPicPr>
          <p:cNvPr id="7" name="Graphic 6">
            <a:extLst>
              <a:ext uri="{FF2B5EF4-FFF2-40B4-BE49-F238E27FC236}">
                <a16:creationId xmlns:a16="http://schemas.microsoft.com/office/drawing/2014/main" id="{167C7490-4562-4DA7-B605-A8CDCF335389}"/>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358775" y="4845952"/>
            <a:ext cx="1105104" cy="128846"/>
          </a:xfrm>
          <a:prstGeom prst="rect">
            <a:avLst/>
          </a:prstGeom>
        </p:spPr>
      </p:pic>
      <p:sp>
        <p:nvSpPr>
          <p:cNvPr id="10" name="Title Placeholder 1">
            <a:extLst>
              <a:ext uri="{FF2B5EF4-FFF2-40B4-BE49-F238E27FC236}">
                <a16:creationId xmlns:a16="http://schemas.microsoft.com/office/drawing/2014/main" id="{6387BA4C-15FD-4276-8F13-4D9C05C43399}"/>
              </a:ext>
            </a:extLst>
          </p:cNvPr>
          <p:cNvSpPr>
            <a:spLocks noGrp="1"/>
          </p:cNvSpPr>
          <p:nvPr>
            <p:ph type="title"/>
          </p:nvPr>
        </p:nvSpPr>
        <p:spPr>
          <a:xfrm>
            <a:off x="358776" y="484186"/>
            <a:ext cx="8406836" cy="568666"/>
          </a:xfrm>
          <a:prstGeom prst="rect">
            <a:avLst/>
          </a:prstGeom>
        </p:spPr>
        <p:txBody>
          <a:bodyPr vert="horz" lIns="0" tIns="36000" rIns="0" bIns="0" rtlCol="0" anchor="t" anchorCtr="0">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3EE4A2CD-F51D-427F-994C-9B30A7100B79}"/>
              </a:ext>
            </a:extLst>
          </p:cNvPr>
          <p:cNvSpPr>
            <a:spLocks noGrp="1"/>
          </p:cNvSpPr>
          <p:nvPr>
            <p:ph type="body" idx="1"/>
          </p:nvPr>
        </p:nvSpPr>
        <p:spPr>
          <a:xfrm>
            <a:off x="359019" y="1263804"/>
            <a:ext cx="8389693" cy="33955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Box 11">
            <a:extLst>
              <a:ext uri="{FF2B5EF4-FFF2-40B4-BE49-F238E27FC236}">
                <a16:creationId xmlns:a16="http://schemas.microsoft.com/office/drawing/2014/main" id="{5C5ACC4B-9E46-453E-B517-3B0A8D911D26}"/>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tx1"/>
                </a:solidFill>
                <a:latin typeface="+mj-lt"/>
                <a:ea typeface="Noto Sans Light" panose="020B0402040504020204" pitchFamily="34"/>
                <a:cs typeface="Noto Sans Light" panose="020B0402040504020204" pitchFamily="34"/>
              </a:rPr>
              <a:pPr algn="r"/>
              <a:t>‹#›</a:t>
            </a:fld>
            <a:endParaRPr lang="en-US" sz="650" b="0" spc="30" baseline="0">
              <a:solidFill>
                <a:schemeClr val="tx1"/>
              </a:solidFill>
              <a:latin typeface="+mj-lt"/>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184190063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75" r:id="rId8"/>
    <p:sldLayoutId id="2147483776" r:id="rId9"/>
    <p:sldLayoutId id="2147483777" r:id="rId10"/>
    <p:sldLayoutId id="2147483778" r:id="rId11"/>
    <p:sldLayoutId id="2147483779" r:id="rId12"/>
    <p:sldLayoutId id="2147483780" r:id="rId13"/>
    <p:sldLayoutId id="2147483757" r:id="rId14"/>
    <p:sldLayoutId id="2147483766" r:id="rId15"/>
  </p:sldLayoutIdLst>
  <p:txStyles>
    <p:titleStyle>
      <a:lvl1pPr algn="l" defTabSz="685800" rtl="0" eaLnBrk="1" latinLnBrk="0" hangingPunct="1">
        <a:lnSpc>
          <a:spcPct val="100000"/>
        </a:lnSpc>
        <a:spcBef>
          <a:spcPct val="0"/>
        </a:spcBef>
        <a:buNone/>
        <a:defRPr sz="2000" kern="1200">
          <a:solidFill>
            <a:schemeClr val="tx1"/>
          </a:solidFill>
          <a:latin typeface="Olivetta Light" panose="00000400000000000000" pitchFamily="50"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200" kern="1200">
          <a:solidFill>
            <a:schemeClr val="tx1"/>
          </a:solidFill>
          <a:latin typeface="Olivetta Light" panose="00000400000000000000" pitchFamily="50" charset="0"/>
          <a:ea typeface="+mn-ea"/>
          <a:cs typeface="+mn-cs"/>
        </a:defRPr>
      </a:lvl1pPr>
      <a:lvl2pPr marL="36000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Olivetta Light" panose="00000400000000000000" pitchFamily="50" charset="0"/>
          <a:ea typeface="+mn-ea"/>
          <a:cs typeface="+mn-cs"/>
        </a:defRPr>
      </a:lvl2pPr>
      <a:lvl3pPr marL="54000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Olivetta Light" panose="00000400000000000000" pitchFamily="50" charset="0"/>
          <a:ea typeface="+mn-ea"/>
          <a:cs typeface="+mn-cs"/>
        </a:defRPr>
      </a:lvl3pPr>
      <a:lvl4pPr marL="0" indent="0" algn="l" defTabSz="685800" rtl="0" eaLnBrk="1" latinLnBrk="0" hangingPunct="1">
        <a:lnSpc>
          <a:spcPct val="90000"/>
        </a:lnSpc>
        <a:spcBef>
          <a:spcPts val="375"/>
        </a:spcBef>
        <a:buFont typeface="Arial" panose="020B0604020202020204" pitchFamily="34" charset="0"/>
        <a:buNone/>
        <a:defRPr sz="650" kern="1200">
          <a:solidFill>
            <a:schemeClr val="tx1"/>
          </a:solidFill>
          <a:latin typeface="Olivetta SemiBold" panose="00000700000000000000" pitchFamily="50" charset="0"/>
          <a:ea typeface="+mn-ea"/>
          <a:cs typeface="+mn-cs"/>
        </a:defRPr>
      </a:lvl4pPr>
      <a:lvl5pPr marL="0" indent="0" algn="l" defTabSz="685800" rtl="0" eaLnBrk="1" latinLnBrk="0" hangingPunct="1">
        <a:lnSpc>
          <a:spcPct val="90000"/>
        </a:lnSpc>
        <a:spcBef>
          <a:spcPts val="0"/>
        </a:spcBef>
        <a:buFont typeface="Arial" panose="020B0604020202020204" pitchFamily="34" charset="0"/>
        <a:buNone/>
        <a:defRPr sz="600" kern="1200">
          <a:solidFill>
            <a:schemeClr val="tx1"/>
          </a:solidFill>
          <a:latin typeface="Olivetta Light" panose="000004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p15:clr>
            <a:srgbClr val="F26B43"/>
          </p15:clr>
        </p15:guide>
        <p15:guide id="2" pos="5511">
          <p15:clr>
            <a:srgbClr val="F26B43"/>
          </p15:clr>
        </p15:guide>
        <p15:guide id="3" pos="567">
          <p15:clr>
            <a:srgbClr val="F26B43"/>
          </p15:clr>
        </p15:guide>
        <p15:guide id="4" pos="680">
          <p15:clr>
            <a:srgbClr val="F26B43"/>
          </p15:clr>
        </p15:guide>
        <p15:guide id="5" pos="1020">
          <p15:clr>
            <a:srgbClr val="F26B43"/>
          </p15:clr>
        </p15:guide>
        <p15:guide id="6" pos="1134">
          <p15:clr>
            <a:srgbClr val="F26B43"/>
          </p15:clr>
        </p15:guide>
        <p15:guide id="7" pos="1474">
          <p15:clr>
            <a:srgbClr val="F26B43"/>
          </p15:clr>
        </p15:guide>
        <p15:guide id="8" pos="1587">
          <p15:clr>
            <a:srgbClr val="F26B43"/>
          </p15:clr>
        </p15:guide>
        <p15:guide id="9" pos="1927">
          <p15:clr>
            <a:srgbClr val="F26B43"/>
          </p15:clr>
        </p15:guide>
        <p15:guide id="10" pos="2041">
          <p15:clr>
            <a:srgbClr val="F26B43"/>
          </p15:clr>
        </p15:guide>
        <p15:guide id="11" pos="2381">
          <p15:clr>
            <a:srgbClr val="F26B43"/>
          </p15:clr>
        </p15:guide>
        <p15:guide id="12" pos="2494">
          <p15:clr>
            <a:srgbClr val="F26B43"/>
          </p15:clr>
        </p15:guide>
        <p15:guide id="13" pos="2835">
          <p15:clr>
            <a:srgbClr val="F26B43"/>
          </p15:clr>
        </p15:guide>
        <p15:guide id="14" pos="2948">
          <p15:clr>
            <a:srgbClr val="F26B43"/>
          </p15:clr>
        </p15:guide>
        <p15:guide id="15" pos="5193">
          <p15:clr>
            <a:srgbClr val="F26B43"/>
          </p15:clr>
        </p15:guide>
        <p15:guide id="16" pos="3719">
          <p15:clr>
            <a:srgbClr val="F26B43"/>
          </p15:clr>
        </p15:guide>
        <p15:guide id="17" pos="3833">
          <p15:clr>
            <a:srgbClr val="F26B43"/>
          </p15:clr>
        </p15:guide>
        <p15:guide id="18" pos="4173">
          <p15:clr>
            <a:srgbClr val="F26B43"/>
          </p15:clr>
        </p15:guide>
        <p15:guide id="19" pos="4286">
          <p15:clr>
            <a:srgbClr val="F26B43"/>
          </p15:clr>
        </p15:guide>
        <p15:guide id="20" pos="4626">
          <p15:clr>
            <a:srgbClr val="F26B43"/>
          </p15:clr>
        </p15:guide>
        <p15:guide id="21" pos="4740">
          <p15:clr>
            <a:srgbClr val="F26B43"/>
          </p15:clr>
        </p15:guide>
        <p15:guide id="22" pos="5080">
          <p15:clr>
            <a:srgbClr val="F26B43"/>
          </p15:clr>
        </p15:guide>
        <p15:guide id="23" pos="3266">
          <p15:clr>
            <a:srgbClr val="F26B43"/>
          </p15:clr>
        </p15:guide>
        <p15:guide id="24" pos="3379">
          <p15:clr>
            <a:srgbClr val="F26B43"/>
          </p15:clr>
        </p15:guide>
        <p15:guide id="25" orient="horz" pos="123">
          <p15:clr>
            <a:srgbClr val="F26B43"/>
          </p15:clr>
        </p15:guide>
        <p15:guide id="26" orient="horz" pos="169">
          <p15:clr>
            <a:srgbClr val="F26B43"/>
          </p15:clr>
        </p15:guide>
        <p15:guide id="27" orient="horz" pos="305">
          <p15:clr>
            <a:srgbClr val="F26B43"/>
          </p15:clr>
        </p15:guide>
        <p15:guide id="28" orient="horz" pos="2935">
          <p15:clr>
            <a:srgbClr val="F26B43"/>
          </p15:clr>
        </p15:guide>
        <p15:guide id="29" orient="horz" pos="3049">
          <p15:clr>
            <a:srgbClr val="F26B43"/>
          </p15:clr>
        </p15:guide>
        <p15:guide id="34" orient="horz" pos="311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9E2A7E9-BA01-4B09-8CC5-015C582075F6}"/>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358775" y="4845952"/>
            <a:ext cx="1105104" cy="128846"/>
          </a:xfrm>
          <a:prstGeom prst="rect">
            <a:avLst/>
          </a:prstGeom>
        </p:spPr>
      </p:pic>
      <p:pic>
        <p:nvPicPr>
          <p:cNvPr id="7" name="Graphic 6">
            <a:extLst>
              <a:ext uri="{FF2B5EF4-FFF2-40B4-BE49-F238E27FC236}">
                <a16:creationId xmlns:a16="http://schemas.microsoft.com/office/drawing/2014/main" id="{167C7490-4562-4DA7-B605-A8CDCF335389}"/>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358775" y="4845952"/>
            <a:ext cx="1105104" cy="128846"/>
          </a:xfrm>
          <a:prstGeom prst="rect">
            <a:avLst/>
          </a:prstGeom>
        </p:spPr>
      </p:pic>
      <p:sp>
        <p:nvSpPr>
          <p:cNvPr id="10" name="Title Placeholder 1">
            <a:extLst>
              <a:ext uri="{FF2B5EF4-FFF2-40B4-BE49-F238E27FC236}">
                <a16:creationId xmlns:a16="http://schemas.microsoft.com/office/drawing/2014/main" id="{6387BA4C-15FD-4276-8F13-4D9C05C43399}"/>
              </a:ext>
            </a:extLst>
          </p:cNvPr>
          <p:cNvSpPr>
            <a:spLocks noGrp="1"/>
          </p:cNvSpPr>
          <p:nvPr>
            <p:ph type="title"/>
          </p:nvPr>
        </p:nvSpPr>
        <p:spPr>
          <a:xfrm>
            <a:off x="358776" y="484186"/>
            <a:ext cx="8406836" cy="568666"/>
          </a:xfrm>
          <a:prstGeom prst="rect">
            <a:avLst/>
          </a:prstGeom>
        </p:spPr>
        <p:txBody>
          <a:bodyPr vert="horz" lIns="0" tIns="36000" rIns="0" bIns="0" rtlCol="0" anchor="t" anchorCtr="0">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3EE4A2CD-F51D-427F-994C-9B30A7100B79}"/>
              </a:ext>
            </a:extLst>
          </p:cNvPr>
          <p:cNvSpPr>
            <a:spLocks noGrp="1"/>
          </p:cNvSpPr>
          <p:nvPr>
            <p:ph type="body" idx="1"/>
          </p:nvPr>
        </p:nvSpPr>
        <p:spPr>
          <a:xfrm>
            <a:off x="359019" y="1263804"/>
            <a:ext cx="8389693" cy="33955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Box 11">
            <a:extLst>
              <a:ext uri="{FF2B5EF4-FFF2-40B4-BE49-F238E27FC236}">
                <a16:creationId xmlns:a16="http://schemas.microsoft.com/office/drawing/2014/main" id="{5C5ACC4B-9E46-453E-B517-3B0A8D911D26}"/>
              </a:ext>
            </a:extLst>
          </p:cNvPr>
          <p:cNvSpPr txBox="1"/>
          <p:nvPr userDrawn="1"/>
        </p:nvSpPr>
        <p:spPr>
          <a:xfrm>
            <a:off x="8558619" y="4859915"/>
            <a:ext cx="206993" cy="92333"/>
          </a:xfrm>
          <a:prstGeom prst="rect">
            <a:avLst/>
          </a:prstGeom>
          <a:noFill/>
        </p:spPr>
        <p:txBody>
          <a:bodyPr wrap="square" lIns="0" tIns="0" rIns="0" bIns="0" rtlCol="0">
            <a:spAutoFit/>
          </a:bodyPr>
          <a:lstStyle/>
          <a:p>
            <a:pPr algn="r"/>
            <a:fld id="{27692F5A-FC14-4E83-B4CC-18F6C2D780A4}" type="slidenum">
              <a:rPr lang="en-US" sz="600" b="0" spc="30" baseline="0" smtClean="0">
                <a:solidFill>
                  <a:schemeClr val="tx1"/>
                </a:solidFill>
                <a:latin typeface="+mj-lt"/>
                <a:ea typeface="Noto Sans Light" panose="020B0402040504020204" pitchFamily="34"/>
                <a:cs typeface="Noto Sans Light" panose="020B0402040504020204" pitchFamily="34"/>
              </a:rPr>
              <a:pPr algn="r"/>
              <a:t>‹#›</a:t>
            </a:fld>
            <a:endParaRPr lang="en-US" sz="650" b="0" spc="30" baseline="0">
              <a:solidFill>
                <a:schemeClr val="tx1"/>
              </a:solidFill>
              <a:latin typeface="+mj-lt"/>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417742680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685800" rtl="0" eaLnBrk="1" latinLnBrk="0" hangingPunct="1">
        <a:lnSpc>
          <a:spcPct val="100000"/>
        </a:lnSpc>
        <a:spcBef>
          <a:spcPct val="0"/>
        </a:spcBef>
        <a:buNone/>
        <a:defRPr sz="2000" kern="1200">
          <a:solidFill>
            <a:schemeClr val="tx1"/>
          </a:solidFill>
          <a:latin typeface="Olivetta Light" panose="00000400000000000000" pitchFamily="50"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200" kern="1200">
          <a:solidFill>
            <a:schemeClr val="tx1"/>
          </a:solidFill>
          <a:latin typeface="Olivetta Light" panose="00000400000000000000" pitchFamily="50" charset="0"/>
          <a:ea typeface="+mn-ea"/>
          <a:cs typeface="+mn-cs"/>
        </a:defRPr>
      </a:lvl1pPr>
      <a:lvl2pPr marL="36000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Olivetta Light" panose="00000400000000000000" pitchFamily="50" charset="0"/>
          <a:ea typeface="+mn-ea"/>
          <a:cs typeface="+mn-cs"/>
        </a:defRPr>
      </a:lvl2pPr>
      <a:lvl3pPr marL="54000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Olivetta Light" panose="00000400000000000000" pitchFamily="50" charset="0"/>
          <a:ea typeface="+mn-ea"/>
          <a:cs typeface="+mn-cs"/>
        </a:defRPr>
      </a:lvl3pPr>
      <a:lvl4pPr marL="0" indent="0" algn="l" defTabSz="685800" rtl="0" eaLnBrk="1" latinLnBrk="0" hangingPunct="1">
        <a:lnSpc>
          <a:spcPct val="90000"/>
        </a:lnSpc>
        <a:spcBef>
          <a:spcPts val="375"/>
        </a:spcBef>
        <a:buFont typeface="Arial" panose="020B0604020202020204" pitchFamily="34" charset="0"/>
        <a:buNone/>
        <a:defRPr sz="650" kern="1200">
          <a:solidFill>
            <a:schemeClr val="tx1"/>
          </a:solidFill>
          <a:latin typeface="Olivetta SemiBold" panose="00000700000000000000" pitchFamily="50" charset="0"/>
          <a:ea typeface="+mn-ea"/>
          <a:cs typeface="+mn-cs"/>
        </a:defRPr>
      </a:lvl4pPr>
      <a:lvl5pPr marL="0" indent="0" algn="l" defTabSz="685800" rtl="0" eaLnBrk="1" latinLnBrk="0" hangingPunct="1">
        <a:lnSpc>
          <a:spcPct val="90000"/>
        </a:lnSpc>
        <a:spcBef>
          <a:spcPts val="0"/>
        </a:spcBef>
        <a:buFont typeface="Arial" panose="020B0604020202020204" pitchFamily="34" charset="0"/>
        <a:buNone/>
        <a:defRPr sz="600" kern="1200">
          <a:solidFill>
            <a:schemeClr val="tx1"/>
          </a:solidFill>
          <a:latin typeface="Olivetta Light" panose="000004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p15:clr>
            <a:srgbClr val="F26B43"/>
          </p15:clr>
        </p15:guide>
        <p15:guide id="2" pos="5511">
          <p15:clr>
            <a:srgbClr val="F26B43"/>
          </p15:clr>
        </p15:guide>
        <p15:guide id="3" pos="567">
          <p15:clr>
            <a:srgbClr val="F26B43"/>
          </p15:clr>
        </p15:guide>
        <p15:guide id="4" pos="680">
          <p15:clr>
            <a:srgbClr val="F26B43"/>
          </p15:clr>
        </p15:guide>
        <p15:guide id="5" pos="1020">
          <p15:clr>
            <a:srgbClr val="F26B43"/>
          </p15:clr>
        </p15:guide>
        <p15:guide id="6" pos="1134">
          <p15:clr>
            <a:srgbClr val="F26B43"/>
          </p15:clr>
        </p15:guide>
        <p15:guide id="7" pos="1474">
          <p15:clr>
            <a:srgbClr val="F26B43"/>
          </p15:clr>
        </p15:guide>
        <p15:guide id="8" pos="1587">
          <p15:clr>
            <a:srgbClr val="F26B43"/>
          </p15:clr>
        </p15:guide>
        <p15:guide id="9" pos="1927">
          <p15:clr>
            <a:srgbClr val="F26B43"/>
          </p15:clr>
        </p15:guide>
        <p15:guide id="10" pos="2041">
          <p15:clr>
            <a:srgbClr val="F26B43"/>
          </p15:clr>
        </p15:guide>
        <p15:guide id="11" pos="2381">
          <p15:clr>
            <a:srgbClr val="F26B43"/>
          </p15:clr>
        </p15:guide>
        <p15:guide id="12" pos="2494">
          <p15:clr>
            <a:srgbClr val="F26B43"/>
          </p15:clr>
        </p15:guide>
        <p15:guide id="13" pos="2835">
          <p15:clr>
            <a:srgbClr val="F26B43"/>
          </p15:clr>
        </p15:guide>
        <p15:guide id="14" pos="2948">
          <p15:clr>
            <a:srgbClr val="F26B43"/>
          </p15:clr>
        </p15:guide>
        <p15:guide id="15" pos="5193">
          <p15:clr>
            <a:srgbClr val="F26B43"/>
          </p15:clr>
        </p15:guide>
        <p15:guide id="16" pos="3719">
          <p15:clr>
            <a:srgbClr val="F26B43"/>
          </p15:clr>
        </p15:guide>
        <p15:guide id="17" pos="3833">
          <p15:clr>
            <a:srgbClr val="F26B43"/>
          </p15:clr>
        </p15:guide>
        <p15:guide id="18" pos="4173">
          <p15:clr>
            <a:srgbClr val="F26B43"/>
          </p15:clr>
        </p15:guide>
        <p15:guide id="19" pos="4286">
          <p15:clr>
            <a:srgbClr val="F26B43"/>
          </p15:clr>
        </p15:guide>
        <p15:guide id="20" pos="4626">
          <p15:clr>
            <a:srgbClr val="F26B43"/>
          </p15:clr>
        </p15:guide>
        <p15:guide id="21" pos="4740">
          <p15:clr>
            <a:srgbClr val="F26B43"/>
          </p15:clr>
        </p15:guide>
        <p15:guide id="22" pos="5080">
          <p15:clr>
            <a:srgbClr val="F26B43"/>
          </p15:clr>
        </p15:guide>
        <p15:guide id="23" pos="3266">
          <p15:clr>
            <a:srgbClr val="F26B43"/>
          </p15:clr>
        </p15:guide>
        <p15:guide id="24" pos="3379">
          <p15:clr>
            <a:srgbClr val="F26B43"/>
          </p15:clr>
        </p15:guide>
        <p15:guide id="25" orient="horz" pos="123">
          <p15:clr>
            <a:srgbClr val="F26B43"/>
          </p15:clr>
        </p15:guide>
        <p15:guide id="26" orient="horz" pos="169">
          <p15:clr>
            <a:srgbClr val="F26B43"/>
          </p15:clr>
        </p15:guide>
        <p15:guide id="27" orient="horz" pos="305">
          <p15:clr>
            <a:srgbClr val="F26B43"/>
          </p15:clr>
        </p15:guide>
        <p15:guide id="28" orient="horz" pos="2935">
          <p15:clr>
            <a:srgbClr val="F26B43"/>
          </p15:clr>
        </p15:guide>
        <p15:guide id="29" orient="horz" pos="3049">
          <p15:clr>
            <a:srgbClr val="F26B43"/>
          </p15:clr>
        </p15:guide>
        <p15:guide id="34" orient="horz" pos="3117">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C2816AE-1C9D-4BC4-B478-8659CC3C543C}"/>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358775" y="484188"/>
            <a:ext cx="1637238" cy="190889"/>
          </a:xfrm>
          <a:prstGeom prst="rect">
            <a:avLst/>
          </a:prstGeom>
        </p:spPr>
      </p:pic>
    </p:spTree>
    <p:extLst>
      <p:ext uri="{BB962C8B-B14F-4D97-AF65-F5344CB8AC3E}">
        <p14:creationId xmlns:p14="http://schemas.microsoft.com/office/powerpoint/2010/main" val="329069567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p15:clr>
            <a:srgbClr val="F26B43"/>
          </p15:clr>
        </p15:guide>
        <p15:guide id="2" pos="5511">
          <p15:clr>
            <a:srgbClr val="F26B43"/>
          </p15:clr>
        </p15:guide>
        <p15:guide id="3" pos="567">
          <p15:clr>
            <a:srgbClr val="F26B43"/>
          </p15:clr>
        </p15:guide>
        <p15:guide id="4" pos="680">
          <p15:clr>
            <a:srgbClr val="F26B43"/>
          </p15:clr>
        </p15:guide>
        <p15:guide id="5" pos="1020">
          <p15:clr>
            <a:srgbClr val="F26B43"/>
          </p15:clr>
        </p15:guide>
        <p15:guide id="6" pos="1134">
          <p15:clr>
            <a:srgbClr val="F26B43"/>
          </p15:clr>
        </p15:guide>
        <p15:guide id="7" pos="1474">
          <p15:clr>
            <a:srgbClr val="F26B43"/>
          </p15:clr>
        </p15:guide>
        <p15:guide id="8" pos="1587">
          <p15:clr>
            <a:srgbClr val="F26B43"/>
          </p15:clr>
        </p15:guide>
        <p15:guide id="9" pos="1927">
          <p15:clr>
            <a:srgbClr val="F26B43"/>
          </p15:clr>
        </p15:guide>
        <p15:guide id="10" pos="2041">
          <p15:clr>
            <a:srgbClr val="F26B43"/>
          </p15:clr>
        </p15:guide>
        <p15:guide id="11" pos="2381">
          <p15:clr>
            <a:srgbClr val="F26B43"/>
          </p15:clr>
        </p15:guide>
        <p15:guide id="12" pos="2494">
          <p15:clr>
            <a:srgbClr val="F26B43"/>
          </p15:clr>
        </p15:guide>
        <p15:guide id="13" pos="2835">
          <p15:clr>
            <a:srgbClr val="F26B43"/>
          </p15:clr>
        </p15:guide>
        <p15:guide id="14" pos="2948">
          <p15:clr>
            <a:srgbClr val="F26B43"/>
          </p15:clr>
        </p15:guide>
        <p15:guide id="15" pos="5193">
          <p15:clr>
            <a:srgbClr val="F26B43"/>
          </p15:clr>
        </p15:guide>
        <p15:guide id="16" pos="3719">
          <p15:clr>
            <a:srgbClr val="F26B43"/>
          </p15:clr>
        </p15:guide>
        <p15:guide id="17" pos="3833">
          <p15:clr>
            <a:srgbClr val="F26B43"/>
          </p15:clr>
        </p15:guide>
        <p15:guide id="18" pos="4173">
          <p15:clr>
            <a:srgbClr val="F26B43"/>
          </p15:clr>
        </p15:guide>
        <p15:guide id="19" pos="4286">
          <p15:clr>
            <a:srgbClr val="F26B43"/>
          </p15:clr>
        </p15:guide>
        <p15:guide id="20" pos="4626">
          <p15:clr>
            <a:srgbClr val="F26B43"/>
          </p15:clr>
        </p15:guide>
        <p15:guide id="21" pos="4740">
          <p15:clr>
            <a:srgbClr val="F26B43"/>
          </p15:clr>
        </p15:guide>
        <p15:guide id="23" pos="3266">
          <p15:clr>
            <a:srgbClr val="F26B43"/>
          </p15:clr>
        </p15:guide>
        <p15:guide id="24" pos="3379">
          <p15:clr>
            <a:srgbClr val="F26B43"/>
          </p15:clr>
        </p15:guide>
        <p15:guide id="25" orient="horz" pos="123">
          <p15:clr>
            <a:srgbClr val="F26B43"/>
          </p15:clr>
        </p15:guide>
        <p15:guide id="26" orient="horz" pos="169">
          <p15:clr>
            <a:srgbClr val="F26B43"/>
          </p15:clr>
        </p15:guide>
        <p15:guide id="27" orient="horz" pos="305">
          <p15:clr>
            <a:srgbClr val="F26B43"/>
          </p15:clr>
        </p15:guide>
        <p15:guide id="28" orient="horz" pos="2935">
          <p15:clr>
            <a:srgbClr val="F26B43"/>
          </p15:clr>
        </p15:guide>
        <p15:guide id="29" orient="horz" pos="3049">
          <p15:clr>
            <a:srgbClr val="F26B43"/>
          </p15:clr>
        </p15:guide>
        <p15:guide id="34" orient="horz" pos="3117">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9E2A7E9-BA01-4B09-8CC5-015C582075F6}"/>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358775" y="4845952"/>
            <a:ext cx="1105104" cy="128846"/>
          </a:xfrm>
          <a:prstGeom prst="rect">
            <a:avLst/>
          </a:prstGeom>
        </p:spPr>
      </p:pic>
      <p:pic>
        <p:nvPicPr>
          <p:cNvPr id="7" name="Graphic 6">
            <a:extLst>
              <a:ext uri="{FF2B5EF4-FFF2-40B4-BE49-F238E27FC236}">
                <a16:creationId xmlns:a16="http://schemas.microsoft.com/office/drawing/2014/main" id="{167C7490-4562-4DA7-B605-A8CDCF335389}"/>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358775" y="4845952"/>
            <a:ext cx="1105104" cy="128846"/>
          </a:xfrm>
          <a:prstGeom prst="rect">
            <a:avLst/>
          </a:prstGeom>
        </p:spPr>
      </p:pic>
      <p:sp>
        <p:nvSpPr>
          <p:cNvPr id="10" name="Title Placeholder 1">
            <a:extLst>
              <a:ext uri="{FF2B5EF4-FFF2-40B4-BE49-F238E27FC236}">
                <a16:creationId xmlns:a16="http://schemas.microsoft.com/office/drawing/2014/main" id="{6387BA4C-15FD-4276-8F13-4D9C05C43399}"/>
              </a:ext>
            </a:extLst>
          </p:cNvPr>
          <p:cNvSpPr>
            <a:spLocks noGrp="1"/>
          </p:cNvSpPr>
          <p:nvPr>
            <p:ph type="title"/>
          </p:nvPr>
        </p:nvSpPr>
        <p:spPr>
          <a:xfrm>
            <a:off x="358777" y="484186"/>
            <a:ext cx="8406836" cy="568666"/>
          </a:xfrm>
          <a:prstGeom prst="rect">
            <a:avLst/>
          </a:prstGeom>
        </p:spPr>
        <p:txBody>
          <a:bodyPr vert="horz" lIns="0" tIns="36000" rIns="0" bIns="0" rtlCol="0" anchor="t" anchorCtr="0">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3EE4A2CD-F51D-427F-994C-9B30A7100B79}"/>
              </a:ext>
            </a:extLst>
          </p:cNvPr>
          <p:cNvSpPr>
            <a:spLocks noGrp="1"/>
          </p:cNvSpPr>
          <p:nvPr>
            <p:ph type="body" idx="1"/>
          </p:nvPr>
        </p:nvSpPr>
        <p:spPr>
          <a:xfrm>
            <a:off x="359020" y="1263806"/>
            <a:ext cx="8389693" cy="33955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Box 11">
            <a:extLst>
              <a:ext uri="{FF2B5EF4-FFF2-40B4-BE49-F238E27FC236}">
                <a16:creationId xmlns:a16="http://schemas.microsoft.com/office/drawing/2014/main" id="{5C5ACC4B-9E46-453E-B517-3B0A8D911D26}"/>
              </a:ext>
            </a:extLst>
          </p:cNvPr>
          <p:cNvSpPr txBox="1"/>
          <p:nvPr userDrawn="1"/>
        </p:nvSpPr>
        <p:spPr>
          <a:xfrm>
            <a:off x="8558621" y="4859916"/>
            <a:ext cx="206993" cy="92333"/>
          </a:xfrm>
          <a:prstGeom prst="rect">
            <a:avLst/>
          </a:prstGeom>
          <a:noFill/>
        </p:spPr>
        <p:txBody>
          <a:bodyPr wrap="square" lIns="0" tIns="0" rIns="0" bIns="0" rtlCol="0">
            <a:spAutoFit/>
          </a:bodyPr>
          <a:lstStyle/>
          <a:p>
            <a:pPr algn="r"/>
            <a:fld id="{27692F5A-FC14-4E83-B4CC-18F6C2D780A4}" type="slidenum">
              <a:rPr lang="en-US" sz="600" b="0" spc="31" baseline="0" smtClean="0">
                <a:solidFill>
                  <a:schemeClr val="tx1"/>
                </a:solidFill>
                <a:latin typeface="+mj-lt"/>
                <a:ea typeface="Noto Sans Light" panose="020B0402040504020204" pitchFamily="34"/>
                <a:cs typeface="Noto Sans Light" panose="020B0402040504020204" pitchFamily="34"/>
              </a:rPr>
              <a:pPr algn="r"/>
              <a:t>‹#›</a:t>
            </a:fld>
            <a:endParaRPr lang="en-US" sz="651" b="0" spc="31" baseline="0">
              <a:solidFill>
                <a:schemeClr val="tx1"/>
              </a:solidFill>
              <a:latin typeface="+mj-lt"/>
              <a:ea typeface="Noto Sans Light" panose="020B0402040504020204" pitchFamily="34"/>
              <a:cs typeface="Noto Sans Light" panose="020B0402040504020204" pitchFamily="34"/>
            </a:endParaRPr>
          </a:p>
        </p:txBody>
      </p:sp>
    </p:spTree>
    <p:extLst>
      <p:ext uri="{BB962C8B-B14F-4D97-AF65-F5344CB8AC3E}">
        <p14:creationId xmlns:p14="http://schemas.microsoft.com/office/powerpoint/2010/main" val="391681453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685783" rtl="0" eaLnBrk="1" latinLnBrk="0" hangingPunct="1">
        <a:lnSpc>
          <a:spcPct val="100000"/>
        </a:lnSpc>
        <a:spcBef>
          <a:spcPct val="0"/>
        </a:spcBef>
        <a:buNone/>
        <a:defRPr sz="2000" kern="1200">
          <a:solidFill>
            <a:schemeClr val="tx1"/>
          </a:solidFill>
          <a:latin typeface="Olivetta Light" panose="00000400000000000000" pitchFamily="50" charset="0"/>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1200" kern="1200">
          <a:solidFill>
            <a:schemeClr val="tx1"/>
          </a:solidFill>
          <a:latin typeface="Olivetta Light" panose="00000400000000000000" pitchFamily="50" charset="0"/>
          <a:ea typeface="+mn-ea"/>
          <a:cs typeface="+mn-cs"/>
        </a:defRPr>
      </a:lvl1pPr>
      <a:lvl2pPr marL="359991" indent="-171446" algn="l" defTabSz="685783" rtl="0" eaLnBrk="1" latinLnBrk="0" hangingPunct="1">
        <a:lnSpc>
          <a:spcPct val="90000"/>
        </a:lnSpc>
        <a:spcBef>
          <a:spcPts val="375"/>
        </a:spcBef>
        <a:buFont typeface="Arial" panose="020B0604020202020204" pitchFamily="34" charset="0"/>
        <a:buChar char="•"/>
        <a:defRPr sz="1000" kern="1200">
          <a:solidFill>
            <a:schemeClr val="tx1"/>
          </a:solidFill>
          <a:latin typeface="Olivetta Light" panose="00000400000000000000" pitchFamily="50" charset="0"/>
          <a:ea typeface="+mn-ea"/>
          <a:cs typeface="+mn-cs"/>
        </a:defRPr>
      </a:lvl2pPr>
      <a:lvl3pPr marL="539987" indent="-17144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Olivetta Light" panose="00000400000000000000" pitchFamily="50" charset="0"/>
          <a:ea typeface="+mn-ea"/>
          <a:cs typeface="+mn-cs"/>
        </a:defRPr>
      </a:lvl3pPr>
      <a:lvl4pPr marL="0" indent="0" algn="l" defTabSz="685783" rtl="0" eaLnBrk="1" latinLnBrk="0" hangingPunct="1">
        <a:lnSpc>
          <a:spcPct val="90000"/>
        </a:lnSpc>
        <a:spcBef>
          <a:spcPts val="375"/>
        </a:spcBef>
        <a:buFont typeface="Arial" panose="020B0604020202020204" pitchFamily="34" charset="0"/>
        <a:buNone/>
        <a:defRPr sz="651" kern="1200">
          <a:solidFill>
            <a:schemeClr val="tx1"/>
          </a:solidFill>
          <a:latin typeface="Olivetta SemiBold" panose="00000700000000000000" pitchFamily="50" charset="0"/>
          <a:ea typeface="+mn-ea"/>
          <a:cs typeface="+mn-cs"/>
        </a:defRPr>
      </a:lvl4pPr>
      <a:lvl5pPr marL="0" indent="0" algn="l" defTabSz="685783" rtl="0" eaLnBrk="1" latinLnBrk="0" hangingPunct="1">
        <a:lnSpc>
          <a:spcPct val="90000"/>
        </a:lnSpc>
        <a:spcBef>
          <a:spcPts val="0"/>
        </a:spcBef>
        <a:buFont typeface="Arial" panose="020B0604020202020204" pitchFamily="34" charset="0"/>
        <a:buNone/>
        <a:defRPr sz="600" kern="1200">
          <a:solidFill>
            <a:schemeClr val="tx1"/>
          </a:solidFill>
          <a:latin typeface="Olivetta Light" panose="00000400000000000000" pitchFamily="50" charset="0"/>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7">
          <p15:clr>
            <a:srgbClr val="F26B43"/>
          </p15:clr>
        </p15:guide>
        <p15:guide id="2" pos="5511">
          <p15:clr>
            <a:srgbClr val="F26B43"/>
          </p15:clr>
        </p15:guide>
        <p15:guide id="3" pos="567">
          <p15:clr>
            <a:srgbClr val="F26B43"/>
          </p15:clr>
        </p15:guide>
        <p15:guide id="4" pos="680">
          <p15:clr>
            <a:srgbClr val="F26B43"/>
          </p15:clr>
        </p15:guide>
        <p15:guide id="5" pos="1020">
          <p15:clr>
            <a:srgbClr val="F26B43"/>
          </p15:clr>
        </p15:guide>
        <p15:guide id="6" pos="1135">
          <p15:clr>
            <a:srgbClr val="F26B43"/>
          </p15:clr>
        </p15:guide>
        <p15:guide id="7" pos="1475">
          <p15:clr>
            <a:srgbClr val="F26B43"/>
          </p15:clr>
        </p15:guide>
        <p15:guide id="8" pos="1587">
          <p15:clr>
            <a:srgbClr val="F26B43"/>
          </p15:clr>
        </p15:guide>
        <p15:guide id="9" pos="1927">
          <p15:clr>
            <a:srgbClr val="F26B43"/>
          </p15:clr>
        </p15:guide>
        <p15:guide id="10" pos="2041">
          <p15:clr>
            <a:srgbClr val="F26B43"/>
          </p15:clr>
        </p15:guide>
        <p15:guide id="11" pos="2381">
          <p15:clr>
            <a:srgbClr val="F26B43"/>
          </p15:clr>
        </p15:guide>
        <p15:guide id="12" pos="2495">
          <p15:clr>
            <a:srgbClr val="F26B43"/>
          </p15:clr>
        </p15:guide>
        <p15:guide id="13" pos="2835">
          <p15:clr>
            <a:srgbClr val="F26B43"/>
          </p15:clr>
        </p15:guide>
        <p15:guide id="14" pos="2948">
          <p15:clr>
            <a:srgbClr val="F26B43"/>
          </p15:clr>
        </p15:guide>
        <p15:guide id="15" pos="5193">
          <p15:clr>
            <a:srgbClr val="F26B43"/>
          </p15:clr>
        </p15:guide>
        <p15:guide id="16" pos="3719">
          <p15:clr>
            <a:srgbClr val="F26B43"/>
          </p15:clr>
        </p15:guide>
        <p15:guide id="17" pos="3833">
          <p15:clr>
            <a:srgbClr val="F26B43"/>
          </p15:clr>
        </p15:guide>
        <p15:guide id="18" pos="4173">
          <p15:clr>
            <a:srgbClr val="F26B43"/>
          </p15:clr>
        </p15:guide>
        <p15:guide id="19" pos="4287">
          <p15:clr>
            <a:srgbClr val="F26B43"/>
          </p15:clr>
        </p15:guide>
        <p15:guide id="20" pos="4627">
          <p15:clr>
            <a:srgbClr val="F26B43"/>
          </p15:clr>
        </p15:guide>
        <p15:guide id="21" pos="4740">
          <p15:clr>
            <a:srgbClr val="F26B43"/>
          </p15:clr>
        </p15:guide>
        <p15:guide id="22" pos="5080">
          <p15:clr>
            <a:srgbClr val="F26B43"/>
          </p15:clr>
        </p15:guide>
        <p15:guide id="23" pos="3267">
          <p15:clr>
            <a:srgbClr val="F26B43"/>
          </p15:clr>
        </p15:guide>
        <p15:guide id="24" pos="3379">
          <p15:clr>
            <a:srgbClr val="F26B43"/>
          </p15:clr>
        </p15:guide>
        <p15:guide id="25" orient="horz" pos="123">
          <p15:clr>
            <a:srgbClr val="F26B43"/>
          </p15:clr>
        </p15:guide>
        <p15:guide id="26" orient="horz" pos="169">
          <p15:clr>
            <a:srgbClr val="F26B43"/>
          </p15:clr>
        </p15:guide>
        <p15:guide id="27" orient="horz" pos="305">
          <p15:clr>
            <a:srgbClr val="F26B43"/>
          </p15:clr>
        </p15:guide>
        <p15:guide id="28" orient="horz" pos="2935">
          <p15:clr>
            <a:srgbClr val="F26B43"/>
          </p15:clr>
        </p15:guide>
        <p15:guide id="29" orient="horz" pos="3049">
          <p15:clr>
            <a:srgbClr val="F26B43"/>
          </p15:clr>
        </p15:guide>
        <p15:guide id="34" orient="horz" pos="311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6.png"/><Relationship Id="rId7" Type="http://schemas.openxmlformats.org/officeDocument/2006/relationships/image" Target="../media/image47.svg"/><Relationship Id="rId2" Type="http://schemas.openxmlformats.org/officeDocument/2006/relationships/notesSlide" Target="../notesSlides/notesSlide6.xml"/><Relationship Id="rId1" Type="http://schemas.openxmlformats.org/officeDocument/2006/relationships/slideLayout" Target="../slideLayouts/slideLayout68.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 Id="rId9" Type="http://schemas.openxmlformats.org/officeDocument/2006/relationships/image" Target="../media/image4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2" Type="http://schemas.openxmlformats.org/officeDocument/2006/relationships/hyperlink" Target="https://www.nice.org.uk/about/what-we-do/our-programmes/nice-guidance/nice-technology-appraisal-guidance" TargetMode="Externa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svg"/><Relationship Id="rId7"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68.xml"/><Relationship Id="rId6" Type="http://schemas.openxmlformats.org/officeDocument/2006/relationships/image" Target="../media/image36.png"/><Relationship Id="rId5" Type="http://schemas.openxmlformats.org/officeDocument/2006/relationships/image" Target="../media/image40.sv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3A11CC-B7CF-4628-BD87-1D1D7AFE3FD0}"/>
              </a:ext>
            </a:extLst>
          </p:cNvPr>
          <p:cNvSpPr>
            <a:spLocks noGrp="1"/>
          </p:cNvSpPr>
          <p:nvPr>
            <p:ph type="title"/>
          </p:nvPr>
        </p:nvSpPr>
        <p:spPr>
          <a:xfrm>
            <a:off x="358776" y="2965596"/>
            <a:ext cx="4141788" cy="590836"/>
          </a:xfrm>
        </p:spPr>
        <p:txBody>
          <a:bodyPr/>
          <a:lstStyle/>
          <a:p>
            <a:r>
              <a:rPr lang="en-GB"/>
              <a:t>France</a:t>
            </a:r>
          </a:p>
        </p:txBody>
      </p:sp>
      <p:sp>
        <p:nvSpPr>
          <p:cNvPr id="7" name="Text Placeholder 6">
            <a:extLst>
              <a:ext uri="{FF2B5EF4-FFF2-40B4-BE49-F238E27FC236}">
                <a16:creationId xmlns:a16="http://schemas.microsoft.com/office/drawing/2014/main" id="{46247638-10E8-4AC5-82A8-6A8FAC985943}"/>
              </a:ext>
            </a:extLst>
          </p:cNvPr>
          <p:cNvSpPr>
            <a:spLocks noGrp="1"/>
          </p:cNvSpPr>
          <p:nvPr>
            <p:ph type="body" sz="quarter" idx="10"/>
          </p:nvPr>
        </p:nvSpPr>
        <p:spPr/>
        <p:txBody>
          <a:bodyPr/>
          <a:lstStyle/>
          <a:p>
            <a:r>
              <a:rPr lang="en-GB"/>
              <a:t>Market Access Roadmap</a:t>
            </a:r>
          </a:p>
        </p:txBody>
      </p:sp>
      <p:sp>
        <p:nvSpPr>
          <p:cNvPr id="8" name="Text Placeholder 7">
            <a:extLst>
              <a:ext uri="{FF2B5EF4-FFF2-40B4-BE49-F238E27FC236}">
                <a16:creationId xmlns:a16="http://schemas.microsoft.com/office/drawing/2014/main" id="{F73A2C75-B7C8-4BC0-9D95-B85FB050B8DD}"/>
              </a:ext>
            </a:extLst>
          </p:cNvPr>
          <p:cNvSpPr>
            <a:spLocks noGrp="1"/>
          </p:cNvSpPr>
          <p:nvPr>
            <p:ph type="body" sz="quarter" idx="11"/>
          </p:nvPr>
        </p:nvSpPr>
        <p:spPr/>
        <p:txBody>
          <a:bodyPr/>
          <a:lstStyle/>
          <a:p>
            <a:r>
              <a:rPr lang="en-GB"/>
              <a:t>16 December 2021</a:t>
            </a:r>
          </a:p>
        </p:txBody>
      </p:sp>
    </p:spTree>
    <p:extLst>
      <p:ext uri="{BB962C8B-B14F-4D97-AF65-F5344CB8AC3E}">
        <p14:creationId xmlns:p14="http://schemas.microsoft.com/office/powerpoint/2010/main" val="3753507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E771-9220-4C69-B940-4354DCC2BA8F}"/>
              </a:ext>
            </a:extLst>
          </p:cNvPr>
          <p:cNvSpPr>
            <a:spLocks noGrp="1"/>
          </p:cNvSpPr>
          <p:nvPr>
            <p:ph type="body" sz="quarter" idx="13"/>
          </p:nvPr>
        </p:nvSpPr>
        <p:spPr/>
        <p:txBody>
          <a:bodyPr/>
          <a:lstStyle/>
          <a:p>
            <a:r>
              <a:rPr lang="en-GB"/>
              <a:t>MA &amp; PR OVERVIEW</a:t>
            </a:r>
          </a:p>
        </p:txBody>
      </p:sp>
      <p:sp>
        <p:nvSpPr>
          <p:cNvPr id="3" name="Title 2">
            <a:extLst>
              <a:ext uri="{FF2B5EF4-FFF2-40B4-BE49-F238E27FC236}">
                <a16:creationId xmlns:a16="http://schemas.microsoft.com/office/drawing/2014/main" id="{A12D7C90-DD4C-4E99-994B-450EBDBBDB13}"/>
              </a:ext>
            </a:extLst>
          </p:cNvPr>
          <p:cNvSpPr>
            <a:spLocks noGrp="1"/>
          </p:cNvSpPr>
          <p:nvPr>
            <p:ph type="title"/>
          </p:nvPr>
        </p:nvSpPr>
        <p:spPr/>
        <p:txBody>
          <a:bodyPr>
            <a:normAutofit/>
          </a:bodyPr>
          <a:lstStyle/>
          <a:p>
            <a:r>
              <a:rPr lang="en-GB" sz="1600"/>
              <a:t>If </a:t>
            </a:r>
            <a:r>
              <a:rPr lang="en-GB" sz="1600" err="1"/>
              <a:t>IQWiG</a:t>
            </a:r>
            <a:r>
              <a:rPr lang="en-GB" sz="1600"/>
              <a:t> conclude there is additional benefit they also assess the level of certainty that the they can say this is proven which depends on the quality of data submitted</a:t>
            </a:r>
          </a:p>
        </p:txBody>
      </p:sp>
      <p:pic>
        <p:nvPicPr>
          <p:cNvPr id="5" name="Picture 4">
            <a:extLst>
              <a:ext uri="{FF2B5EF4-FFF2-40B4-BE49-F238E27FC236}">
                <a16:creationId xmlns:a16="http://schemas.microsoft.com/office/drawing/2014/main" id="{6AB14FD5-2B8F-4BB6-8AD3-F7B270EF4D7F}"/>
              </a:ext>
            </a:extLst>
          </p:cNvPr>
          <p:cNvPicPr>
            <a:picLocks noChangeAspect="1"/>
          </p:cNvPicPr>
          <p:nvPr/>
        </p:nvPicPr>
        <p:blipFill>
          <a:blip r:embed="rId3"/>
          <a:stretch>
            <a:fillRect/>
          </a:stretch>
        </p:blipFill>
        <p:spPr>
          <a:xfrm>
            <a:off x="8740241" y="0"/>
            <a:ext cx="403759" cy="298558"/>
          </a:xfrm>
          <a:prstGeom prst="rect">
            <a:avLst/>
          </a:prstGeom>
        </p:spPr>
      </p:pic>
      <p:sp>
        <p:nvSpPr>
          <p:cNvPr id="11" name="Rectangle 10">
            <a:extLst>
              <a:ext uri="{FF2B5EF4-FFF2-40B4-BE49-F238E27FC236}">
                <a16:creationId xmlns:a16="http://schemas.microsoft.com/office/drawing/2014/main" id="{4FCF6F90-BE0F-4A29-A4A6-9EA1AA733F39}"/>
              </a:ext>
            </a:extLst>
          </p:cNvPr>
          <p:cNvSpPr/>
          <p:nvPr/>
        </p:nvSpPr>
        <p:spPr>
          <a:xfrm>
            <a:off x="358504" y="1327852"/>
            <a:ext cx="8381737" cy="975234"/>
          </a:xfrm>
          <a:prstGeom prst="rect">
            <a:avLst/>
          </a:prstGeom>
          <a:solidFill>
            <a:schemeClr val="bg1"/>
          </a:solidFill>
          <a:ln w="12700">
            <a:no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300"/>
              </a:spcBef>
              <a:spcAft>
                <a:spcPts val="0"/>
              </a:spcAft>
              <a:buClrTx/>
              <a:buSzTx/>
              <a:buFontTx/>
              <a:buNone/>
              <a:tabLst/>
              <a:defRPr/>
            </a:pPr>
            <a:r>
              <a:rPr kumimoji="0" lang="en-US" sz="1000" b="1" i="0" u="none" strike="noStrike" kern="1200" cap="none" spc="0" normalizeH="0" baseline="0" noProof="0">
                <a:ln>
                  <a:noFill/>
                </a:ln>
                <a:solidFill>
                  <a:srgbClr val="19153F"/>
                </a:solidFill>
                <a:effectLst/>
                <a:uLnTx/>
                <a:uFillTx/>
                <a:latin typeface="Olivetta Light"/>
                <a:ea typeface="+mn-ea"/>
                <a:cs typeface="+mn-cs"/>
              </a:rPr>
              <a:t>CERTAINTY OF CONCLUSION</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000" b="0" i="0" u="none" strike="noStrike" kern="1200" cap="none" spc="0" normalizeH="0" baseline="0" noProof="0" err="1">
                <a:ln>
                  <a:noFill/>
                </a:ln>
                <a:solidFill>
                  <a:srgbClr val="19153F"/>
                </a:solidFill>
                <a:effectLst/>
                <a:uLnTx/>
                <a:uFillTx/>
                <a:latin typeface="Olivetta Light"/>
                <a:ea typeface="+mn-ea"/>
                <a:cs typeface="+mn-cs"/>
              </a:rPr>
              <a:t>IQWiG</a:t>
            </a:r>
            <a:r>
              <a:rPr kumimoji="0" lang="en-US" sz="1000" b="0" i="0" u="none" strike="noStrike" kern="1200" cap="none" spc="0" normalizeH="0" baseline="0" noProof="0">
                <a:ln>
                  <a:noFill/>
                </a:ln>
                <a:solidFill>
                  <a:srgbClr val="19153F"/>
                </a:solidFill>
                <a:effectLst/>
                <a:uLnTx/>
                <a:uFillTx/>
                <a:latin typeface="Olivetta Light"/>
                <a:ea typeface="+mn-ea"/>
                <a:cs typeface="+mn-cs"/>
              </a:rPr>
              <a:t> also assesses the certainty with which the manufacturer has proven the added benefit which is based on the quality of data provided</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srgbClr val="19153F"/>
                </a:solidFill>
                <a:effectLst/>
                <a:uLnTx/>
                <a:uFillTx/>
                <a:latin typeface="Olivetta Light"/>
                <a:ea typeface="+mn-ea"/>
                <a:cs typeface="+mn-cs"/>
              </a:rPr>
              <a:t>Head-to-head trial data is preferred over indirect comparison data with indirect comparison data often resulting in higher uncertainty</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srgbClr val="19153F"/>
                </a:solidFill>
                <a:effectLst/>
                <a:uLnTx/>
                <a:uFillTx/>
                <a:latin typeface="Olivetta Light"/>
                <a:ea typeface="+mn-ea"/>
                <a:cs typeface="+mn-cs"/>
              </a:rPr>
              <a:t>The certainty with which the benefit is proven can be leveraged by either side in the negotiation process that follows and may result in requests for further studies</a:t>
            </a:r>
          </a:p>
        </p:txBody>
      </p:sp>
      <p:sp>
        <p:nvSpPr>
          <p:cNvPr id="8" name="Pentagon 7">
            <a:extLst>
              <a:ext uri="{FF2B5EF4-FFF2-40B4-BE49-F238E27FC236}">
                <a16:creationId xmlns:a16="http://schemas.microsoft.com/office/drawing/2014/main" id="{D569ED98-684D-ED45-B2E4-9233C2D7272A}"/>
              </a:ext>
            </a:extLst>
          </p:cNvPr>
          <p:cNvSpPr/>
          <p:nvPr/>
        </p:nvSpPr>
        <p:spPr>
          <a:xfrm>
            <a:off x="5878368" y="54996"/>
            <a:ext cx="742684" cy="24292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white">
                    <a:lumMod val="85000"/>
                  </a:prstClr>
                </a:solidFill>
                <a:effectLst/>
                <a:uLnTx/>
                <a:uFillTx/>
                <a:latin typeface="Olivetta Light"/>
                <a:ea typeface="+mn-ea"/>
                <a:cs typeface="+mn-cs"/>
              </a:rPr>
              <a:t>G-BA</a:t>
            </a:r>
          </a:p>
        </p:txBody>
      </p:sp>
      <p:sp>
        <p:nvSpPr>
          <p:cNvPr id="9" name="Chevron 8">
            <a:extLst>
              <a:ext uri="{FF2B5EF4-FFF2-40B4-BE49-F238E27FC236}">
                <a16:creationId xmlns:a16="http://schemas.microsoft.com/office/drawing/2014/main" id="{46E519FD-F700-A440-9452-81EFCB345D48}"/>
              </a:ext>
            </a:extLst>
          </p:cNvPr>
          <p:cNvSpPr/>
          <p:nvPr/>
        </p:nvSpPr>
        <p:spPr>
          <a:xfrm>
            <a:off x="6521231" y="58253"/>
            <a:ext cx="742684" cy="23847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err="1">
                <a:ln>
                  <a:noFill/>
                </a:ln>
                <a:solidFill>
                  <a:prstClr val="white"/>
                </a:solidFill>
                <a:effectLst/>
                <a:uLnTx/>
                <a:uFillTx/>
                <a:latin typeface="Olivetta Light"/>
                <a:ea typeface="+mn-ea"/>
                <a:cs typeface="+mn-cs"/>
              </a:rPr>
              <a:t>IQWiG</a:t>
            </a:r>
            <a:endParaRPr kumimoji="0" lang="en-GB" sz="800" b="1" i="0" u="none" strike="noStrike" kern="1200" cap="none" spc="0" normalizeH="0" baseline="0" noProof="0">
              <a:ln>
                <a:noFill/>
              </a:ln>
              <a:solidFill>
                <a:prstClr val="white"/>
              </a:solidFill>
              <a:effectLst/>
              <a:uLnTx/>
              <a:uFillTx/>
              <a:latin typeface="Olivetta Light"/>
              <a:ea typeface="+mn-ea"/>
              <a:cs typeface="+mn-cs"/>
            </a:endParaRPr>
          </a:p>
        </p:txBody>
      </p:sp>
      <p:sp>
        <p:nvSpPr>
          <p:cNvPr id="10" name="Chevron 9">
            <a:extLst>
              <a:ext uri="{FF2B5EF4-FFF2-40B4-BE49-F238E27FC236}">
                <a16:creationId xmlns:a16="http://schemas.microsoft.com/office/drawing/2014/main" id="{72C4CD11-86D6-DE40-9699-15FF58D365A0}"/>
              </a:ext>
            </a:extLst>
          </p:cNvPr>
          <p:cNvSpPr/>
          <p:nvPr/>
        </p:nvSpPr>
        <p:spPr>
          <a:xfrm>
            <a:off x="7164094" y="55962"/>
            <a:ext cx="742684" cy="23847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white">
                    <a:lumMod val="85000"/>
                  </a:prstClr>
                </a:solidFill>
                <a:effectLst/>
                <a:uLnTx/>
                <a:uFillTx/>
                <a:latin typeface="Olivetta Light"/>
                <a:ea typeface="+mn-ea"/>
                <a:cs typeface="+mn-cs"/>
              </a:rPr>
              <a:t>G-BA</a:t>
            </a:r>
          </a:p>
        </p:txBody>
      </p:sp>
      <p:sp>
        <p:nvSpPr>
          <p:cNvPr id="14" name="Chevron 13">
            <a:extLst>
              <a:ext uri="{FF2B5EF4-FFF2-40B4-BE49-F238E27FC236}">
                <a16:creationId xmlns:a16="http://schemas.microsoft.com/office/drawing/2014/main" id="{B8F449E0-BE55-B84C-909B-6D345E65FD46}"/>
              </a:ext>
            </a:extLst>
          </p:cNvPr>
          <p:cNvSpPr/>
          <p:nvPr/>
        </p:nvSpPr>
        <p:spPr>
          <a:xfrm>
            <a:off x="7806956" y="53671"/>
            <a:ext cx="742684" cy="23847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white">
                    <a:lumMod val="85000"/>
                  </a:prstClr>
                </a:solidFill>
                <a:effectLst/>
                <a:uLnTx/>
                <a:uFillTx/>
                <a:latin typeface="Olivetta Light"/>
                <a:ea typeface="+mn-ea"/>
                <a:cs typeface="+mn-cs"/>
              </a:rPr>
              <a:t>GKV</a:t>
            </a:r>
          </a:p>
        </p:txBody>
      </p:sp>
      <p:sp>
        <p:nvSpPr>
          <p:cNvPr id="4" name="TextBox 3">
            <a:extLst>
              <a:ext uri="{FF2B5EF4-FFF2-40B4-BE49-F238E27FC236}">
                <a16:creationId xmlns:a16="http://schemas.microsoft.com/office/drawing/2014/main" id="{5F316801-AF00-A847-ABF4-089F9EDD108D}"/>
              </a:ext>
            </a:extLst>
          </p:cNvPr>
          <p:cNvSpPr txBox="1"/>
          <p:nvPr/>
        </p:nvSpPr>
        <p:spPr>
          <a:xfrm>
            <a:off x="378389" y="2571750"/>
            <a:ext cx="4019875" cy="169277"/>
          </a:xfrm>
          <a:prstGeom prst="rect">
            <a:avLst/>
          </a:prstGeom>
          <a:noFill/>
        </p:spPr>
        <p:txBody>
          <a:bodyPr wrap="squar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9153F"/>
                </a:solidFill>
                <a:effectLst/>
                <a:uLnTx/>
                <a:uFillTx/>
                <a:latin typeface="Olivetta Light"/>
                <a:ea typeface="+mn-ea"/>
                <a:cs typeface="+mn-cs"/>
              </a:rPr>
              <a:t>The certainty of conclusion is assessed as one of 3 levels</a:t>
            </a:r>
          </a:p>
        </p:txBody>
      </p:sp>
      <p:sp>
        <p:nvSpPr>
          <p:cNvPr id="6" name="Rectangle 5">
            <a:extLst>
              <a:ext uri="{FF2B5EF4-FFF2-40B4-BE49-F238E27FC236}">
                <a16:creationId xmlns:a16="http://schemas.microsoft.com/office/drawing/2014/main" id="{67CA1A64-7336-BD48-8673-6A1A71E9B55F}"/>
              </a:ext>
            </a:extLst>
          </p:cNvPr>
          <p:cNvSpPr/>
          <p:nvPr/>
        </p:nvSpPr>
        <p:spPr>
          <a:xfrm>
            <a:off x="401165" y="3236976"/>
            <a:ext cx="2417333" cy="12334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Olivetta Light"/>
                <a:ea typeface="+mn-ea"/>
                <a:cs typeface="+mn-cs"/>
              </a:rPr>
              <a:t>At least two independent studies demonstrating clear treatment effects with high qualitative certainty of the results</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000000"/>
              </a:solidFill>
              <a:effectLst/>
              <a:uLnTx/>
              <a:uFillTx/>
              <a:latin typeface="Olivetta Light"/>
              <a:ea typeface="+mn-ea"/>
              <a:cs typeface="+mn-cs"/>
            </a:endParaRPr>
          </a:p>
        </p:txBody>
      </p:sp>
      <p:sp>
        <p:nvSpPr>
          <p:cNvPr id="15" name="Rectangle 14">
            <a:extLst>
              <a:ext uri="{FF2B5EF4-FFF2-40B4-BE49-F238E27FC236}">
                <a16:creationId xmlns:a16="http://schemas.microsoft.com/office/drawing/2014/main" id="{9AC9E9B7-B87C-1045-AB0C-A62D81E7EA26}"/>
              </a:ext>
            </a:extLst>
          </p:cNvPr>
          <p:cNvSpPr/>
          <p:nvPr/>
        </p:nvSpPr>
        <p:spPr>
          <a:xfrm>
            <a:off x="3363333" y="3236976"/>
            <a:ext cx="2417333" cy="12334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Olivetta Light"/>
                <a:ea typeface="+mn-ea"/>
                <a:cs typeface="+mn-cs"/>
              </a:rPr>
              <a:t>A single study demonstrating a statistically significant effect with high qualitative certainty of the results</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000000"/>
              </a:solidFill>
              <a:effectLst/>
              <a:uLnTx/>
              <a:uFillTx/>
              <a:latin typeface="Olivetta Light"/>
              <a:ea typeface="+mn-ea"/>
              <a:cs typeface="+mn-cs"/>
            </a:endParaRPr>
          </a:p>
        </p:txBody>
      </p:sp>
      <p:sp>
        <p:nvSpPr>
          <p:cNvPr id="16" name="Rectangle 15">
            <a:extLst>
              <a:ext uri="{FF2B5EF4-FFF2-40B4-BE49-F238E27FC236}">
                <a16:creationId xmlns:a16="http://schemas.microsoft.com/office/drawing/2014/main" id="{EC6FDDFE-7851-774E-94D9-093F97E9973D}"/>
              </a:ext>
            </a:extLst>
          </p:cNvPr>
          <p:cNvSpPr/>
          <p:nvPr/>
        </p:nvSpPr>
        <p:spPr>
          <a:xfrm>
            <a:off x="6322908" y="3236976"/>
            <a:ext cx="2417333" cy="12334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livetta Light"/>
                <a:ea typeface="+mn-ea"/>
                <a:cs typeface="+mn-cs"/>
              </a:rPr>
              <a:t>A single study demonstrating a statistically significant effect with moderate qualitative certainty of the results</a:t>
            </a:r>
            <a:endParaRPr kumimoji="0" lang="en-GB" sz="1000" b="0" i="0" u="none" strike="noStrike" kern="1200" cap="none" spc="0" normalizeH="0" baseline="0" noProof="0">
              <a:ln>
                <a:noFill/>
              </a:ln>
              <a:solidFill>
                <a:srgbClr val="000000"/>
              </a:solidFill>
              <a:effectLst/>
              <a:uLnTx/>
              <a:uFillTx/>
              <a:latin typeface="Olivetta Ligh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000000"/>
              </a:solidFill>
              <a:effectLst/>
              <a:uLnTx/>
              <a:uFillTx/>
              <a:latin typeface="Olivetta Light"/>
              <a:ea typeface="+mn-ea"/>
              <a:cs typeface="+mn-cs"/>
            </a:endParaRPr>
          </a:p>
        </p:txBody>
      </p:sp>
      <p:sp>
        <p:nvSpPr>
          <p:cNvPr id="7" name="TextBox 6">
            <a:extLst>
              <a:ext uri="{FF2B5EF4-FFF2-40B4-BE49-F238E27FC236}">
                <a16:creationId xmlns:a16="http://schemas.microsoft.com/office/drawing/2014/main" id="{5403D1FC-6077-6A4A-A3D1-97BA62B1BBB6}"/>
              </a:ext>
            </a:extLst>
          </p:cNvPr>
          <p:cNvSpPr txBox="1"/>
          <p:nvPr/>
        </p:nvSpPr>
        <p:spPr>
          <a:xfrm>
            <a:off x="965179" y="2942135"/>
            <a:ext cx="1289304" cy="169277"/>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9153F"/>
                </a:solidFill>
                <a:effectLst/>
                <a:uLnTx/>
                <a:uFillTx/>
                <a:latin typeface="Olivetta Light"/>
                <a:ea typeface="+mn-ea"/>
                <a:cs typeface="+mn-cs"/>
              </a:rPr>
              <a:t>PROOF (HIGHEST)</a:t>
            </a:r>
          </a:p>
        </p:txBody>
      </p:sp>
      <p:sp>
        <p:nvSpPr>
          <p:cNvPr id="17" name="TextBox 16">
            <a:extLst>
              <a:ext uri="{FF2B5EF4-FFF2-40B4-BE49-F238E27FC236}">
                <a16:creationId xmlns:a16="http://schemas.microsoft.com/office/drawing/2014/main" id="{8DCA15F1-C886-174B-AFC5-F8936BC0C9D4}"/>
              </a:ext>
            </a:extLst>
          </p:cNvPr>
          <p:cNvSpPr txBox="1"/>
          <p:nvPr/>
        </p:nvSpPr>
        <p:spPr>
          <a:xfrm>
            <a:off x="3813089" y="2942135"/>
            <a:ext cx="1517820" cy="169277"/>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9153F"/>
                </a:solidFill>
                <a:effectLst/>
                <a:uLnTx/>
                <a:uFillTx/>
                <a:latin typeface="Olivetta Light"/>
                <a:ea typeface="+mn-ea"/>
                <a:cs typeface="+mn-cs"/>
              </a:rPr>
              <a:t>INDICATION (MEDIUM)</a:t>
            </a:r>
          </a:p>
        </p:txBody>
      </p:sp>
      <p:sp>
        <p:nvSpPr>
          <p:cNvPr id="18" name="TextBox 17">
            <a:extLst>
              <a:ext uri="{FF2B5EF4-FFF2-40B4-BE49-F238E27FC236}">
                <a16:creationId xmlns:a16="http://schemas.microsoft.com/office/drawing/2014/main" id="{18367F55-70C9-F24C-A092-E37D41C9F127}"/>
              </a:ext>
            </a:extLst>
          </p:cNvPr>
          <p:cNvSpPr txBox="1"/>
          <p:nvPr/>
        </p:nvSpPr>
        <p:spPr>
          <a:xfrm>
            <a:off x="6886922" y="2942135"/>
            <a:ext cx="1289304" cy="169277"/>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9153F"/>
                </a:solidFill>
                <a:effectLst/>
                <a:uLnTx/>
                <a:uFillTx/>
                <a:latin typeface="Olivetta Light"/>
                <a:ea typeface="+mn-ea"/>
                <a:cs typeface="+mn-cs"/>
              </a:rPr>
              <a:t>HINT (LOWEST)</a:t>
            </a:r>
          </a:p>
        </p:txBody>
      </p:sp>
      <p:cxnSp>
        <p:nvCxnSpPr>
          <p:cNvPr id="19" name="Straight Connector 18">
            <a:extLst>
              <a:ext uri="{FF2B5EF4-FFF2-40B4-BE49-F238E27FC236}">
                <a16:creationId xmlns:a16="http://schemas.microsoft.com/office/drawing/2014/main" id="{3D4DD73F-18B5-7C4B-9CCE-25235018A02C}"/>
              </a:ext>
            </a:extLst>
          </p:cNvPr>
          <p:cNvCxnSpPr>
            <a:cxnSpLocks/>
          </p:cNvCxnSpPr>
          <p:nvPr/>
        </p:nvCxnSpPr>
        <p:spPr>
          <a:xfrm>
            <a:off x="3102553" y="3111412"/>
            <a:ext cx="0" cy="144230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724717-82B4-7B46-A769-40C908461D15}"/>
              </a:ext>
            </a:extLst>
          </p:cNvPr>
          <p:cNvCxnSpPr>
            <a:cxnSpLocks/>
          </p:cNvCxnSpPr>
          <p:nvPr/>
        </p:nvCxnSpPr>
        <p:spPr>
          <a:xfrm>
            <a:off x="6025585" y="3028089"/>
            <a:ext cx="0" cy="144230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3" name="Graphic 22" descr="Medal with solid fill">
            <a:extLst>
              <a:ext uri="{FF2B5EF4-FFF2-40B4-BE49-F238E27FC236}">
                <a16:creationId xmlns:a16="http://schemas.microsoft.com/office/drawing/2014/main" id="{33991AB1-3112-574C-BBA4-495A14170D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733" y="2853050"/>
            <a:ext cx="347446" cy="347446"/>
          </a:xfrm>
          <a:prstGeom prst="rect">
            <a:avLst/>
          </a:prstGeom>
        </p:spPr>
      </p:pic>
      <p:pic>
        <p:nvPicPr>
          <p:cNvPr id="25" name="Graphic 24" descr="Checkbox Ticked with solid fill">
            <a:extLst>
              <a:ext uri="{FF2B5EF4-FFF2-40B4-BE49-F238E27FC236}">
                <a16:creationId xmlns:a16="http://schemas.microsoft.com/office/drawing/2014/main" id="{29711029-A48D-2E42-95F9-51FB780E02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65643" y="2853050"/>
            <a:ext cx="347446" cy="347446"/>
          </a:xfrm>
          <a:prstGeom prst="rect">
            <a:avLst/>
          </a:prstGeom>
        </p:spPr>
      </p:pic>
      <p:pic>
        <p:nvPicPr>
          <p:cNvPr id="27" name="Graphic 26" descr="Clipboard Mixed with solid fill">
            <a:extLst>
              <a:ext uri="{FF2B5EF4-FFF2-40B4-BE49-F238E27FC236}">
                <a16:creationId xmlns:a16="http://schemas.microsoft.com/office/drawing/2014/main" id="{05019117-D969-1A47-9502-E4ED7F57A4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87392" y="2861755"/>
            <a:ext cx="321144" cy="321144"/>
          </a:xfrm>
          <a:prstGeom prst="rect">
            <a:avLst/>
          </a:prstGeom>
        </p:spPr>
      </p:pic>
    </p:spTree>
    <p:extLst>
      <p:ext uri="{BB962C8B-B14F-4D97-AF65-F5344CB8AC3E}">
        <p14:creationId xmlns:p14="http://schemas.microsoft.com/office/powerpoint/2010/main" val="330338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3A11CC-B7CF-4628-BD87-1D1D7AFE3FD0}"/>
              </a:ext>
            </a:extLst>
          </p:cNvPr>
          <p:cNvSpPr>
            <a:spLocks noGrp="1"/>
          </p:cNvSpPr>
          <p:nvPr>
            <p:ph type="title"/>
          </p:nvPr>
        </p:nvSpPr>
        <p:spPr>
          <a:xfrm>
            <a:off x="358776" y="2965596"/>
            <a:ext cx="4141788" cy="590836"/>
          </a:xfrm>
        </p:spPr>
        <p:txBody>
          <a:bodyPr/>
          <a:lstStyle/>
          <a:p>
            <a:r>
              <a:rPr lang="en-GB" dirty="0"/>
              <a:t>UK</a:t>
            </a:r>
          </a:p>
        </p:txBody>
      </p:sp>
    </p:spTree>
    <p:extLst>
      <p:ext uri="{BB962C8B-B14F-4D97-AF65-F5344CB8AC3E}">
        <p14:creationId xmlns:p14="http://schemas.microsoft.com/office/powerpoint/2010/main" val="50673941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33004E-254C-833A-183D-F601523750C4}"/>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D641D992-B0F9-3F80-AA0E-5C8389D4CB48}"/>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9C28A17D-5A19-5604-AD2F-3384C27328DA}"/>
              </a:ext>
            </a:extLst>
          </p:cNvPr>
          <p:cNvSpPr>
            <a:spLocks noGrp="1"/>
          </p:cNvSpPr>
          <p:nvPr>
            <p:ph sz="quarter" idx="15"/>
          </p:nvPr>
        </p:nvSpPr>
        <p:spPr/>
        <p:txBody>
          <a:bodyPr/>
          <a:lstStyle/>
          <a:p>
            <a:r>
              <a:rPr lang="en-GB" dirty="0">
                <a:hlinkClick r:id="rId2"/>
              </a:rPr>
              <a:t>https://www.nice.org.uk/about/what-we-do/our-programmes/nice-guidance/nice-technology-appraisal-guidance</a:t>
            </a:r>
            <a:endParaRPr lang="en-GB" dirty="0"/>
          </a:p>
          <a:p>
            <a:endParaRPr lang="en-GB" dirty="0"/>
          </a:p>
          <a:p>
            <a:endParaRPr lang="en-GB" dirty="0"/>
          </a:p>
        </p:txBody>
      </p:sp>
    </p:spTree>
    <p:extLst>
      <p:ext uri="{BB962C8B-B14F-4D97-AF65-F5344CB8AC3E}">
        <p14:creationId xmlns:p14="http://schemas.microsoft.com/office/powerpoint/2010/main" val="256691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french flag">
            <a:extLst>
              <a:ext uri="{FF2B5EF4-FFF2-40B4-BE49-F238E27FC236}">
                <a16:creationId xmlns:a16="http://schemas.microsoft.com/office/drawing/2014/main" id="{8669655D-5AC7-0048-BF34-58032CC64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0863" y="0"/>
            <a:ext cx="463137" cy="30876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462CEFF5-4AB5-C643-B24F-DD27DB14460B}"/>
              </a:ext>
            </a:extLst>
          </p:cNvPr>
          <p:cNvSpPr>
            <a:spLocks noGrp="1"/>
          </p:cNvSpPr>
          <p:nvPr>
            <p:ph type="body" sz="quarter" idx="13"/>
          </p:nvPr>
        </p:nvSpPr>
        <p:spPr/>
        <p:txBody>
          <a:bodyPr/>
          <a:lstStyle/>
          <a:p>
            <a:r>
              <a:rPr lang="en-US"/>
              <a:t>ABBREVIATIONS</a:t>
            </a:r>
          </a:p>
        </p:txBody>
      </p:sp>
      <p:sp>
        <p:nvSpPr>
          <p:cNvPr id="3" name="Title 2">
            <a:extLst>
              <a:ext uri="{FF2B5EF4-FFF2-40B4-BE49-F238E27FC236}">
                <a16:creationId xmlns:a16="http://schemas.microsoft.com/office/drawing/2014/main" id="{E681845F-D1A9-BA4B-99A9-558DEF29416F}"/>
              </a:ext>
            </a:extLst>
          </p:cNvPr>
          <p:cNvSpPr>
            <a:spLocks noGrp="1"/>
          </p:cNvSpPr>
          <p:nvPr>
            <p:ph type="title"/>
          </p:nvPr>
        </p:nvSpPr>
        <p:spPr/>
        <p:txBody>
          <a:bodyPr>
            <a:normAutofit/>
          </a:bodyPr>
          <a:lstStyle/>
          <a:p>
            <a:r>
              <a:rPr lang="en-US" sz="1800"/>
              <a:t>Key Abbreviations</a:t>
            </a:r>
          </a:p>
        </p:txBody>
      </p:sp>
      <p:graphicFrame>
        <p:nvGraphicFramePr>
          <p:cNvPr id="5" name="Content Placeholder 4">
            <a:extLst>
              <a:ext uri="{FF2B5EF4-FFF2-40B4-BE49-F238E27FC236}">
                <a16:creationId xmlns:a16="http://schemas.microsoft.com/office/drawing/2014/main" id="{EF42B9B4-C7CC-654B-8AB7-D26642BCDA6A}"/>
              </a:ext>
            </a:extLst>
          </p:cNvPr>
          <p:cNvGraphicFramePr>
            <a:graphicFrameLocks/>
          </p:cNvGraphicFramePr>
          <p:nvPr>
            <p:extLst>
              <p:ext uri="{D42A27DB-BD31-4B8C-83A1-F6EECF244321}">
                <p14:modId xmlns:p14="http://schemas.microsoft.com/office/powerpoint/2010/main" val="3921468075"/>
              </p:ext>
            </p:extLst>
          </p:nvPr>
        </p:nvGraphicFramePr>
        <p:xfrm>
          <a:off x="363334" y="994485"/>
          <a:ext cx="8044687" cy="3123983"/>
        </p:xfrm>
        <a:graphic>
          <a:graphicData uri="http://schemas.openxmlformats.org/drawingml/2006/table">
            <a:tbl>
              <a:tblPr firstRow="1" bandRow="1">
                <a:tableStyleId>{BC89EF96-8CEA-46FF-86C4-4CE0E7609802}</a:tableStyleId>
              </a:tblPr>
              <a:tblGrid>
                <a:gridCol w="1219679">
                  <a:extLst>
                    <a:ext uri="{9D8B030D-6E8A-4147-A177-3AD203B41FA5}">
                      <a16:colId xmlns:a16="http://schemas.microsoft.com/office/drawing/2014/main" val="342176894"/>
                    </a:ext>
                  </a:extLst>
                </a:gridCol>
                <a:gridCol w="3048460">
                  <a:extLst>
                    <a:ext uri="{9D8B030D-6E8A-4147-A177-3AD203B41FA5}">
                      <a16:colId xmlns:a16="http://schemas.microsoft.com/office/drawing/2014/main" val="1377878284"/>
                    </a:ext>
                  </a:extLst>
                </a:gridCol>
                <a:gridCol w="3776548">
                  <a:extLst>
                    <a:ext uri="{9D8B030D-6E8A-4147-A177-3AD203B41FA5}">
                      <a16:colId xmlns:a16="http://schemas.microsoft.com/office/drawing/2014/main" val="3592611621"/>
                    </a:ext>
                  </a:extLst>
                </a:gridCol>
              </a:tblGrid>
              <a:tr h="198793">
                <a:tc>
                  <a:txBody>
                    <a:bodyPr/>
                    <a:lstStyle/>
                    <a:p>
                      <a:r>
                        <a:rPr lang="en-US" sz="800" b="1">
                          <a:solidFill>
                            <a:schemeClr val="tx1"/>
                          </a:solidFill>
                        </a:rPr>
                        <a:t>ACRONYM </a:t>
                      </a:r>
                    </a:p>
                  </a:txBody>
                  <a:tcPr marL="68580" marR="68580" marT="34290" marB="34290"/>
                </a:tc>
                <a:tc>
                  <a:txBody>
                    <a:bodyPr/>
                    <a:lstStyle/>
                    <a:p>
                      <a:r>
                        <a:rPr lang="en-US" sz="800" b="1">
                          <a:solidFill>
                            <a:schemeClr val="tx1"/>
                          </a:solidFill>
                        </a:rPr>
                        <a:t>DEFINTION </a:t>
                      </a:r>
                    </a:p>
                  </a:txBody>
                  <a:tcPr marL="68580" marR="68580" marT="34290" marB="34290"/>
                </a:tc>
                <a:tc>
                  <a:txBody>
                    <a:bodyPr/>
                    <a:lstStyle/>
                    <a:p>
                      <a:r>
                        <a:rPr lang="en-US" sz="800" b="1">
                          <a:solidFill>
                            <a:schemeClr val="tx1"/>
                          </a:solidFill>
                        </a:rPr>
                        <a:t>DESCRIPTION </a:t>
                      </a:r>
                    </a:p>
                  </a:txBody>
                  <a:tcPr marL="68580" marR="68580" marT="34290" marB="34290"/>
                </a:tc>
                <a:extLst>
                  <a:ext uri="{0D108BD9-81ED-4DB2-BD59-A6C34878D82A}">
                    <a16:rowId xmlns:a16="http://schemas.microsoft.com/office/drawing/2014/main" val="1222516807"/>
                  </a:ext>
                </a:extLst>
              </a:tr>
              <a:tr h="198793">
                <a:tc>
                  <a:txBody>
                    <a:bodyPr/>
                    <a:lstStyle/>
                    <a:p>
                      <a:r>
                        <a:rPr lang="en-US" sz="800" b="1">
                          <a:solidFill>
                            <a:schemeClr val="tx1"/>
                          </a:solidFill>
                        </a:rPr>
                        <a:t>CHMP </a:t>
                      </a:r>
                    </a:p>
                  </a:txBody>
                  <a:tcPr marL="68580" marR="68580" marT="34290" marB="34290"/>
                </a:tc>
                <a:tc>
                  <a:txBody>
                    <a:bodyPr/>
                    <a:lstStyle/>
                    <a:p>
                      <a:r>
                        <a:rPr lang="en-US" sz="800" b="0">
                          <a:solidFill>
                            <a:schemeClr val="tx1"/>
                          </a:solidFill>
                        </a:rPr>
                        <a:t>Committee for Medicinal Products for Human Use</a:t>
                      </a:r>
                    </a:p>
                  </a:txBody>
                  <a:tcPr marL="68580" marR="68580" marT="34290" marB="34290"/>
                </a:tc>
                <a:tc>
                  <a:txBody>
                    <a:bodyPr/>
                    <a:lstStyle/>
                    <a:p>
                      <a:r>
                        <a:rPr lang="en-US" sz="800" b="0">
                          <a:solidFill>
                            <a:schemeClr val="tx1"/>
                          </a:solidFill>
                        </a:rPr>
                        <a:t>Committee which forms part of EMA, who conduct the initial clinical assessment </a:t>
                      </a:r>
                    </a:p>
                  </a:txBody>
                  <a:tcPr marL="68580" marR="68580" marT="34290" marB="34290"/>
                </a:tc>
                <a:extLst>
                  <a:ext uri="{0D108BD9-81ED-4DB2-BD59-A6C34878D82A}">
                    <a16:rowId xmlns:a16="http://schemas.microsoft.com/office/drawing/2014/main" val="1911781039"/>
                  </a:ext>
                </a:extLst>
              </a:tr>
              <a:tr h="198793">
                <a:tc>
                  <a:txBody>
                    <a:bodyPr/>
                    <a:lstStyle/>
                    <a:p>
                      <a:r>
                        <a:rPr lang="en-US" sz="800" b="1">
                          <a:solidFill>
                            <a:schemeClr val="tx1"/>
                          </a:solidFill>
                        </a:rPr>
                        <a:t>EMA</a:t>
                      </a:r>
                    </a:p>
                  </a:txBody>
                  <a:tcPr marL="68580" marR="68580" marT="34290" marB="34290"/>
                </a:tc>
                <a:tc>
                  <a:txBody>
                    <a:bodyPr/>
                    <a:lstStyle/>
                    <a:p>
                      <a:r>
                        <a:rPr lang="en-US" sz="800">
                          <a:solidFill>
                            <a:schemeClr val="tx1"/>
                          </a:solidFill>
                        </a:rPr>
                        <a:t>European medicines agency </a:t>
                      </a:r>
                    </a:p>
                  </a:txBody>
                  <a:tcPr marL="68580" marR="68580" marT="34290" marB="34290"/>
                </a:tc>
                <a:tc>
                  <a:txBody>
                    <a:bodyPr/>
                    <a:lstStyle/>
                    <a:p>
                      <a:r>
                        <a:rPr lang="en-US" sz="800">
                          <a:solidFill>
                            <a:schemeClr val="tx1"/>
                          </a:solidFill>
                        </a:rPr>
                        <a:t>Centralized marketing authorization agency, where a positive approval allows distribution of drugs throughout the EU  </a:t>
                      </a:r>
                    </a:p>
                  </a:txBody>
                  <a:tcPr marL="68580" marR="68580" marT="34290" marB="34290"/>
                </a:tc>
                <a:extLst>
                  <a:ext uri="{0D108BD9-81ED-4DB2-BD59-A6C34878D82A}">
                    <a16:rowId xmlns:a16="http://schemas.microsoft.com/office/drawing/2014/main" val="3403334599"/>
                  </a:ext>
                </a:extLst>
              </a:tr>
              <a:tr h="198793">
                <a:tc>
                  <a:txBody>
                    <a:bodyPr/>
                    <a:lstStyle/>
                    <a:p>
                      <a:r>
                        <a:rPr lang="en-US" sz="800" b="1">
                          <a:solidFill>
                            <a:schemeClr val="tx1"/>
                          </a:solidFill>
                        </a:rPr>
                        <a:t>ANSM</a:t>
                      </a:r>
                    </a:p>
                  </a:txBody>
                  <a:tcPr marL="68580" marR="68580" marT="34290" marB="34290"/>
                </a:tc>
                <a:tc>
                  <a:txBody>
                    <a:bodyPr/>
                    <a:lstStyle/>
                    <a:p>
                      <a:r>
                        <a:rPr lang="en-US" sz="800" err="1">
                          <a:solidFill>
                            <a:schemeClr val="tx1"/>
                          </a:solidFill>
                        </a:rPr>
                        <a:t>Agence</a:t>
                      </a:r>
                      <a:r>
                        <a:rPr lang="en-US" sz="800">
                          <a:solidFill>
                            <a:schemeClr val="tx1"/>
                          </a:solidFill>
                        </a:rPr>
                        <a:t> </a:t>
                      </a:r>
                      <a:r>
                        <a:rPr lang="en-US" sz="800" err="1">
                          <a:solidFill>
                            <a:schemeClr val="tx1"/>
                          </a:solidFill>
                        </a:rPr>
                        <a:t>nationale</a:t>
                      </a:r>
                      <a:r>
                        <a:rPr lang="en-US" sz="800">
                          <a:solidFill>
                            <a:schemeClr val="tx1"/>
                          </a:solidFill>
                        </a:rPr>
                        <a:t> de </a:t>
                      </a:r>
                      <a:r>
                        <a:rPr lang="en-US" sz="800" err="1">
                          <a:solidFill>
                            <a:schemeClr val="tx1"/>
                          </a:solidFill>
                        </a:rPr>
                        <a:t>sécurité</a:t>
                      </a:r>
                      <a:r>
                        <a:rPr lang="en-US" sz="800">
                          <a:solidFill>
                            <a:schemeClr val="tx1"/>
                          </a:solidFill>
                        </a:rPr>
                        <a:t> du </a:t>
                      </a:r>
                      <a:r>
                        <a:rPr lang="en-US" sz="800" err="1">
                          <a:solidFill>
                            <a:schemeClr val="tx1"/>
                          </a:solidFill>
                        </a:rPr>
                        <a:t>médicament</a:t>
                      </a:r>
                      <a:endParaRPr lang="en-US" sz="800">
                        <a:solidFill>
                          <a:schemeClr val="tx1"/>
                        </a:solidFill>
                      </a:endParaRPr>
                    </a:p>
                  </a:txBody>
                  <a:tcPr marL="68580" marR="68580" marT="34290" marB="34290"/>
                </a:tc>
                <a:tc>
                  <a:txBody>
                    <a:bodyPr/>
                    <a:lstStyle/>
                    <a:p>
                      <a:r>
                        <a:rPr lang="en-US" sz="800">
                          <a:solidFill>
                            <a:schemeClr val="tx1"/>
                          </a:solidFill>
                        </a:rPr>
                        <a:t>Assesses product safety and provides national marketing authorization for France</a:t>
                      </a:r>
                    </a:p>
                  </a:txBody>
                  <a:tcPr marL="68580" marR="68580" marT="34290" marB="34290"/>
                </a:tc>
                <a:extLst>
                  <a:ext uri="{0D108BD9-81ED-4DB2-BD59-A6C34878D82A}">
                    <a16:rowId xmlns:a16="http://schemas.microsoft.com/office/drawing/2014/main" val="3618859502"/>
                  </a:ext>
                </a:extLst>
              </a:tr>
              <a:tr h="198793">
                <a:tc>
                  <a:txBody>
                    <a:bodyPr/>
                    <a:lstStyle/>
                    <a:p>
                      <a:r>
                        <a:rPr lang="en-US" sz="800" b="1">
                          <a:solidFill>
                            <a:schemeClr val="tx1"/>
                          </a:solidFill>
                        </a:rPr>
                        <a:t>MA</a:t>
                      </a:r>
                    </a:p>
                  </a:txBody>
                  <a:tcPr marL="68580" marR="68580" marT="34290" marB="34290"/>
                </a:tc>
                <a:tc>
                  <a:txBody>
                    <a:bodyPr/>
                    <a:lstStyle/>
                    <a:p>
                      <a:r>
                        <a:rPr lang="en-US" sz="800">
                          <a:solidFill>
                            <a:schemeClr val="tx1"/>
                          </a:solidFill>
                        </a:rPr>
                        <a:t>Marketing authorization </a:t>
                      </a:r>
                    </a:p>
                  </a:txBody>
                  <a:tcPr marL="68580" marR="68580" marT="34290" marB="34290"/>
                </a:tc>
                <a:tc>
                  <a:txBody>
                    <a:bodyPr/>
                    <a:lstStyle/>
                    <a:p>
                      <a:r>
                        <a:rPr lang="en-US" sz="800">
                          <a:solidFill>
                            <a:schemeClr val="tx1"/>
                          </a:solidFill>
                        </a:rPr>
                        <a:t>Allows legal distribution throughout country/countries </a:t>
                      </a:r>
                    </a:p>
                  </a:txBody>
                  <a:tcPr marL="68580" marR="68580" marT="34290" marB="34290"/>
                </a:tc>
                <a:extLst>
                  <a:ext uri="{0D108BD9-81ED-4DB2-BD59-A6C34878D82A}">
                    <a16:rowId xmlns:a16="http://schemas.microsoft.com/office/drawing/2014/main" val="2226232210"/>
                  </a:ext>
                </a:extLst>
              </a:tr>
              <a:tr h="198793">
                <a:tc>
                  <a:txBody>
                    <a:bodyPr/>
                    <a:lstStyle/>
                    <a:p>
                      <a:r>
                        <a:rPr lang="en-US" sz="800" b="1">
                          <a:solidFill>
                            <a:schemeClr val="tx1"/>
                          </a:solidFill>
                        </a:rPr>
                        <a:t>HAS</a:t>
                      </a:r>
                    </a:p>
                  </a:txBody>
                  <a:tcPr marL="68580" marR="68580" marT="34290" marB="34290"/>
                </a:tc>
                <a:tc>
                  <a:txBody>
                    <a:bodyPr/>
                    <a:lstStyle/>
                    <a:p>
                      <a:r>
                        <a:rPr lang="en-US" sz="800">
                          <a:solidFill>
                            <a:schemeClr val="tx1"/>
                          </a:solidFill>
                        </a:rPr>
                        <a:t>Haute Autorité de Santé</a:t>
                      </a:r>
                    </a:p>
                  </a:txBody>
                  <a:tcPr marL="68580" marR="68580" marT="34290" marB="34290"/>
                </a:tc>
                <a:tc>
                  <a:txBody>
                    <a:bodyPr/>
                    <a:lstStyle/>
                    <a:p>
                      <a:r>
                        <a:rPr lang="en-US" sz="800">
                          <a:solidFill>
                            <a:schemeClr val="tx1"/>
                          </a:solidFill>
                        </a:rPr>
                        <a:t>Health technology assessment agency in France</a:t>
                      </a:r>
                    </a:p>
                  </a:txBody>
                  <a:tcPr marL="68580" marR="68580" marT="34290" marB="34290"/>
                </a:tc>
                <a:extLst>
                  <a:ext uri="{0D108BD9-81ED-4DB2-BD59-A6C34878D82A}">
                    <a16:rowId xmlns:a16="http://schemas.microsoft.com/office/drawing/2014/main" val="2937909865"/>
                  </a:ext>
                </a:extLst>
              </a:tr>
              <a:tr h="198793">
                <a:tc>
                  <a:txBody>
                    <a:bodyPr/>
                    <a:lstStyle/>
                    <a:p>
                      <a:r>
                        <a:rPr lang="en-US" sz="800" b="1">
                          <a:solidFill>
                            <a:schemeClr val="tx1"/>
                          </a:solidFill>
                        </a:rPr>
                        <a:t>TC</a:t>
                      </a:r>
                    </a:p>
                  </a:txBody>
                  <a:tcPr marL="68580" marR="68580" marT="34290" marB="34290"/>
                </a:tc>
                <a:tc>
                  <a:txBody>
                    <a:bodyPr/>
                    <a:lstStyle/>
                    <a:p>
                      <a:r>
                        <a:rPr lang="en-US" sz="800">
                          <a:solidFill>
                            <a:schemeClr val="tx1"/>
                          </a:solidFill>
                        </a:rPr>
                        <a:t>Transparency commission </a:t>
                      </a:r>
                    </a:p>
                  </a:txBody>
                  <a:tcPr marL="68580" marR="68580" marT="34290" marB="34290"/>
                </a:tc>
                <a:tc>
                  <a:txBody>
                    <a:bodyPr/>
                    <a:lstStyle/>
                    <a:p>
                      <a:r>
                        <a:rPr lang="en-US" sz="800">
                          <a:solidFill>
                            <a:schemeClr val="tx1"/>
                          </a:solidFill>
                        </a:rPr>
                        <a:t>Scientific evaluation committee, forms part of HAS </a:t>
                      </a:r>
                    </a:p>
                  </a:txBody>
                  <a:tcPr marL="68580" marR="68580" marT="34290" marB="34290"/>
                </a:tc>
                <a:extLst>
                  <a:ext uri="{0D108BD9-81ED-4DB2-BD59-A6C34878D82A}">
                    <a16:rowId xmlns:a16="http://schemas.microsoft.com/office/drawing/2014/main" val="2305092108"/>
                  </a:ext>
                </a:extLst>
              </a:tr>
              <a:tr h="198793">
                <a:tc>
                  <a:txBody>
                    <a:bodyPr/>
                    <a:lstStyle/>
                    <a:p>
                      <a:r>
                        <a:rPr lang="en-US" sz="800" b="1">
                          <a:solidFill>
                            <a:schemeClr val="tx1"/>
                          </a:solidFill>
                        </a:rPr>
                        <a:t>MoH</a:t>
                      </a:r>
                    </a:p>
                  </a:txBody>
                  <a:tcPr marL="68580" marR="68580" marT="34290" marB="34290"/>
                </a:tc>
                <a:tc>
                  <a:txBody>
                    <a:bodyPr/>
                    <a:lstStyle/>
                    <a:p>
                      <a:r>
                        <a:rPr lang="en-US" sz="800">
                          <a:solidFill>
                            <a:schemeClr val="tx1"/>
                          </a:solidFill>
                        </a:rPr>
                        <a:t>Ministry of Health </a:t>
                      </a:r>
                    </a:p>
                  </a:txBody>
                  <a:tcPr marL="68580" marR="68580" marT="34290" marB="34290"/>
                </a:tc>
                <a:tc>
                  <a:txBody>
                    <a:bodyPr/>
                    <a:lstStyle/>
                    <a:p>
                      <a:r>
                        <a:rPr lang="en-US" sz="800">
                          <a:solidFill>
                            <a:schemeClr val="tx1"/>
                          </a:solidFill>
                        </a:rPr>
                        <a:t>Government-level organization </a:t>
                      </a:r>
                    </a:p>
                  </a:txBody>
                  <a:tcPr marL="68580" marR="68580" marT="34290" marB="34290"/>
                </a:tc>
                <a:extLst>
                  <a:ext uri="{0D108BD9-81ED-4DB2-BD59-A6C34878D82A}">
                    <a16:rowId xmlns:a16="http://schemas.microsoft.com/office/drawing/2014/main" val="1987924406"/>
                  </a:ext>
                </a:extLst>
              </a:tr>
              <a:tr h="198793">
                <a:tc>
                  <a:txBody>
                    <a:bodyPr/>
                    <a:lstStyle/>
                    <a:p>
                      <a:r>
                        <a:rPr lang="en-US" sz="800" b="1">
                          <a:solidFill>
                            <a:schemeClr val="tx1"/>
                          </a:solidFill>
                        </a:rPr>
                        <a:t>UNCAM</a:t>
                      </a:r>
                    </a:p>
                  </a:txBody>
                  <a:tcPr marL="68580" marR="68580" marT="34290" marB="34290"/>
                </a:tc>
                <a:tc>
                  <a:txBody>
                    <a:bodyPr/>
                    <a:lstStyle/>
                    <a:p>
                      <a:r>
                        <a:rPr lang="fr-FR" sz="800">
                          <a:solidFill>
                            <a:schemeClr val="tx1"/>
                          </a:solidFill>
                        </a:rPr>
                        <a:t>Union Nationale des Caisses d’Assurance Maladie</a:t>
                      </a:r>
                      <a:endParaRPr lang="en-US" sz="800">
                        <a:solidFill>
                          <a:schemeClr val="tx1"/>
                        </a:solidFill>
                      </a:endParaRPr>
                    </a:p>
                  </a:txBody>
                  <a:tcPr marL="68580" marR="68580" marT="34290" marB="34290"/>
                </a:tc>
                <a:tc>
                  <a:txBody>
                    <a:bodyPr/>
                    <a:lstStyle/>
                    <a:p>
                      <a:r>
                        <a:rPr lang="en-US" sz="800">
                          <a:solidFill>
                            <a:schemeClr val="tx1"/>
                          </a:solidFill>
                        </a:rPr>
                        <a:t>Fixes the reimbursement rate suggested by the TC </a:t>
                      </a:r>
                    </a:p>
                  </a:txBody>
                  <a:tcPr marL="68580" marR="68580" marT="34290" marB="34290"/>
                </a:tc>
                <a:extLst>
                  <a:ext uri="{0D108BD9-81ED-4DB2-BD59-A6C34878D82A}">
                    <a16:rowId xmlns:a16="http://schemas.microsoft.com/office/drawing/2014/main" val="1964097258"/>
                  </a:ext>
                </a:extLst>
              </a:tr>
              <a:tr h="198793">
                <a:tc>
                  <a:txBody>
                    <a:bodyPr/>
                    <a:lstStyle/>
                    <a:p>
                      <a:r>
                        <a:rPr lang="en-US" sz="800" b="1">
                          <a:solidFill>
                            <a:schemeClr val="tx1"/>
                          </a:solidFill>
                        </a:rPr>
                        <a:t>CEPS</a:t>
                      </a:r>
                    </a:p>
                  </a:txBody>
                  <a:tcPr marL="68580" marR="68580" marT="34290" marB="34290"/>
                </a:tc>
                <a:tc>
                  <a:txBody>
                    <a:bodyPr/>
                    <a:lstStyle/>
                    <a:p>
                      <a:r>
                        <a:rPr lang="fr-FR" sz="800">
                          <a:solidFill>
                            <a:schemeClr val="tx1"/>
                          </a:solidFill>
                        </a:rPr>
                        <a:t>Comité Economique des Produits de Santé</a:t>
                      </a:r>
                      <a:endParaRPr lang="en-US" sz="800">
                        <a:solidFill>
                          <a:schemeClr val="tx1"/>
                        </a:solidFill>
                      </a:endParaRPr>
                    </a:p>
                  </a:txBody>
                  <a:tcPr marL="68580" marR="68580" marT="34290" marB="34290"/>
                </a:tc>
                <a:tc>
                  <a:txBody>
                    <a:bodyPr/>
                    <a:lstStyle/>
                    <a:p>
                      <a:r>
                        <a:rPr lang="en-US" sz="800">
                          <a:solidFill>
                            <a:schemeClr val="tx1"/>
                          </a:solidFill>
                        </a:rPr>
                        <a:t>Pricing body in France, conducts negotiations with manufacturer</a:t>
                      </a:r>
                    </a:p>
                  </a:txBody>
                  <a:tcPr marL="68580" marR="68580" marT="34290" marB="34290"/>
                </a:tc>
                <a:extLst>
                  <a:ext uri="{0D108BD9-81ED-4DB2-BD59-A6C34878D82A}">
                    <a16:rowId xmlns:a16="http://schemas.microsoft.com/office/drawing/2014/main" val="4269304424"/>
                  </a:ext>
                </a:extLst>
              </a:tr>
              <a:tr h="198793">
                <a:tc>
                  <a:txBody>
                    <a:bodyPr/>
                    <a:lstStyle/>
                    <a:p>
                      <a:r>
                        <a:rPr lang="en-US" sz="800" b="1">
                          <a:solidFill>
                            <a:schemeClr val="tx1"/>
                          </a:solidFill>
                        </a:rPr>
                        <a:t>ASMR</a:t>
                      </a:r>
                    </a:p>
                  </a:txBody>
                  <a:tcPr marL="68580" marR="68580" marT="34290" marB="34290"/>
                </a:tc>
                <a:tc>
                  <a:txBody>
                    <a:bodyPr/>
                    <a:lstStyle/>
                    <a:p>
                      <a:r>
                        <a:rPr lang="en-US" sz="800">
                          <a:solidFill>
                            <a:schemeClr val="tx1"/>
                          </a:solidFill>
                        </a:rPr>
                        <a:t>Improvement of medical benefit </a:t>
                      </a:r>
                    </a:p>
                  </a:txBody>
                  <a:tcPr marL="68580" marR="68580" marT="34290" marB="34290"/>
                </a:tc>
                <a:tc>
                  <a:txBody>
                    <a:bodyPr/>
                    <a:lstStyle/>
                    <a:p>
                      <a:r>
                        <a:rPr lang="en-US" sz="800">
                          <a:solidFill>
                            <a:schemeClr val="tx1"/>
                          </a:solidFill>
                        </a:rPr>
                        <a:t>Incremental benefit score of drug vs. comparators </a:t>
                      </a:r>
                    </a:p>
                  </a:txBody>
                  <a:tcPr marL="68580" marR="68580" marT="34290" marB="34290"/>
                </a:tc>
                <a:extLst>
                  <a:ext uri="{0D108BD9-81ED-4DB2-BD59-A6C34878D82A}">
                    <a16:rowId xmlns:a16="http://schemas.microsoft.com/office/drawing/2014/main" val="483615322"/>
                  </a:ext>
                </a:extLst>
              </a:tr>
              <a:tr h="198793">
                <a:tc>
                  <a:txBody>
                    <a:bodyPr/>
                    <a:lstStyle/>
                    <a:p>
                      <a:r>
                        <a:rPr lang="en-US" sz="800" b="1">
                          <a:solidFill>
                            <a:schemeClr val="tx1"/>
                          </a:solidFill>
                        </a:rPr>
                        <a:t>SMR</a:t>
                      </a:r>
                    </a:p>
                  </a:txBody>
                  <a:tcPr marL="68580" marR="68580" marT="34290" marB="34290"/>
                </a:tc>
                <a:tc>
                  <a:txBody>
                    <a:bodyPr/>
                    <a:lstStyle/>
                    <a:p>
                      <a:r>
                        <a:rPr lang="en-US" sz="800">
                          <a:solidFill>
                            <a:schemeClr val="tx1"/>
                          </a:solidFill>
                        </a:rPr>
                        <a:t>Medical benefit </a:t>
                      </a:r>
                    </a:p>
                  </a:txBody>
                  <a:tcPr marL="68580" marR="68580" marT="34290" marB="34290"/>
                </a:tc>
                <a:tc>
                  <a:txBody>
                    <a:bodyPr/>
                    <a:lstStyle/>
                    <a:p>
                      <a:r>
                        <a:rPr lang="en-US" sz="800">
                          <a:solidFill>
                            <a:schemeClr val="tx1"/>
                          </a:solidFill>
                        </a:rPr>
                        <a:t>Describes the level of benefit and has an associated reimbursement rate </a:t>
                      </a:r>
                    </a:p>
                  </a:txBody>
                  <a:tcPr marL="68580" marR="68580" marT="34290" marB="34290"/>
                </a:tc>
                <a:extLst>
                  <a:ext uri="{0D108BD9-81ED-4DB2-BD59-A6C34878D82A}">
                    <a16:rowId xmlns:a16="http://schemas.microsoft.com/office/drawing/2014/main" val="1678292421"/>
                  </a:ext>
                </a:extLst>
              </a:tr>
              <a:tr h="198793">
                <a:tc>
                  <a:txBody>
                    <a:bodyPr/>
                    <a:lstStyle/>
                    <a:p>
                      <a:r>
                        <a:rPr lang="en-US" sz="800" b="1">
                          <a:solidFill>
                            <a:schemeClr val="tx1"/>
                          </a:solidFill>
                        </a:rPr>
                        <a:t>PVA</a:t>
                      </a:r>
                    </a:p>
                  </a:txBody>
                  <a:tcPr marL="68580" marR="68580" marT="34290" marB="34290"/>
                </a:tc>
                <a:tc>
                  <a:txBody>
                    <a:bodyPr/>
                    <a:lstStyle/>
                    <a:p>
                      <a:r>
                        <a:rPr lang="en-US" sz="800">
                          <a:solidFill>
                            <a:schemeClr val="tx1"/>
                          </a:solidFill>
                        </a:rPr>
                        <a:t>Price-volume agreements </a:t>
                      </a:r>
                    </a:p>
                  </a:txBody>
                  <a:tcPr marL="68580" marR="68580" marT="34290" marB="34290"/>
                </a:tc>
                <a:tc>
                  <a:txBody>
                    <a:bodyPr/>
                    <a:lstStyle/>
                    <a:p>
                      <a:r>
                        <a:rPr lang="en-US" sz="800">
                          <a:solidFill>
                            <a:schemeClr val="tx1"/>
                          </a:solidFill>
                        </a:rPr>
                        <a:t>Pricing scheme which requires rebates if volume of drug prescribed exceeds expected amounts </a:t>
                      </a:r>
                    </a:p>
                  </a:txBody>
                  <a:tcPr marL="68580" marR="68580" marT="34290" marB="34290"/>
                </a:tc>
                <a:extLst>
                  <a:ext uri="{0D108BD9-81ED-4DB2-BD59-A6C34878D82A}">
                    <a16:rowId xmlns:a16="http://schemas.microsoft.com/office/drawing/2014/main" val="4077103929"/>
                  </a:ext>
                </a:extLst>
              </a:tr>
              <a:tr h="198793">
                <a:tc>
                  <a:txBody>
                    <a:bodyPr/>
                    <a:lstStyle/>
                    <a:p>
                      <a:r>
                        <a:rPr lang="en-US" sz="800" b="1">
                          <a:solidFill>
                            <a:schemeClr val="tx1"/>
                          </a:solidFill>
                        </a:rPr>
                        <a:t>RSA</a:t>
                      </a:r>
                    </a:p>
                  </a:txBody>
                  <a:tcPr marL="68580" marR="68580" marT="34290" marB="34290"/>
                </a:tc>
                <a:tc>
                  <a:txBody>
                    <a:bodyPr/>
                    <a:lstStyle/>
                    <a:p>
                      <a:r>
                        <a:rPr lang="en-US" sz="800">
                          <a:solidFill>
                            <a:schemeClr val="tx1"/>
                          </a:solidFill>
                        </a:rPr>
                        <a:t>Risk sharing scheme </a:t>
                      </a:r>
                    </a:p>
                  </a:txBody>
                  <a:tcPr marL="68580" marR="68580" marT="34290" marB="34290"/>
                </a:tc>
                <a:tc>
                  <a:txBody>
                    <a:bodyPr/>
                    <a:lstStyle/>
                    <a:p>
                      <a:r>
                        <a:rPr lang="en-US" sz="800">
                          <a:solidFill>
                            <a:schemeClr val="tx1"/>
                          </a:solidFill>
                        </a:rPr>
                        <a:t>Pricing scheme where payment is linked to patient outcomes </a:t>
                      </a:r>
                    </a:p>
                  </a:txBody>
                  <a:tcPr marL="68580" marR="68580" marT="34290" marB="34290"/>
                </a:tc>
                <a:extLst>
                  <a:ext uri="{0D108BD9-81ED-4DB2-BD59-A6C34878D82A}">
                    <a16:rowId xmlns:a16="http://schemas.microsoft.com/office/drawing/2014/main" val="589540691"/>
                  </a:ext>
                </a:extLst>
              </a:tr>
            </a:tbl>
          </a:graphicData>
        </a:graphic>
      </p:graphicFrame>
    </p:spTree>
    <p:extLst>
      <p:ext uri="{BB962C8B-B14F-4D97-AF65-F5344CB8AC3E}">
        <p14:creationId xmlns:p14="http://schemas.microsoft.com/office/powerpoint/2010/main" val="340987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Elbow Connector 49">
            <a:extLst>
              <a:ext uri="{FF2B5EF4-FFF2-40B4-BE49-F238E27FC236}">
                <a16:creationId xmlns:a16="http://schemas.microsoft.com/office/drawing/2014/main" id="{C17732EE-34F0-4740-949B-C778E8B35A61}"/>
              </a:ext>
            </a:extLst>
          </p:cNvPr>
          <p:cNvCxnSpPr>
            <a:stCxn id="11" idx="3"/>
            <a:endCxn id="47" idx="1"/>
          </p:cNvCxnSpPr>
          <p:nvPr/>
        </p:nvCxnSpPr>
        <p:spPr>
          <a:xfrm flipV="1">
            <a:off x="3117480" y="2377263"/>
            <a:ext cx="1560845" cy="31420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4" descr="Image result for french flag">
            <a:extLst>
              <a:ext uri="{FF2B5EF4-FFF2-40B4-BE49-F238E27FC236}">
                <a16:creationId xmlns:a16="http://schemas.microsoft.com/office/drawing/2014/main" id="{8669655D-5AC7-0048-BF34-58032CC64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0863" y="0"/>
            <a:ext cx="463137" cy="30876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462CEFF5-4AB5-C643-B24F-DD27DB14460B}"/>
              </a:ext>
            </a:extLst>
          </p:cNvPr>
          <p:cNvSpPr>
            <a:spLocks noGrp="1"/>
          </p:cNvSpPr>
          <p:nvPr>
            <p:ph type="body" sz="quarter" idx="13"/>
          </p:nvPr>
        </p:nvSpPr>
        <p:spPr/>
        <p:txBody>
          <a:bodyPr/>
          <a:lstStyle/>
          <a:p>
            <a:r>
              <a:rPr lang="en-US"/>
              <a:t>Reimbursement and Pricing Process</a:t>
            </a:r>
          </a:p>
        </p:txBody>
      </p:sp>
      <p:sp>
        <p:nvSpPr>
          <p:cNvPr id="3" name="Title 2">
            <a:extLst>
              <a:ext uri="{FF2B5EF4-FFF2-40B4-BE49-F238E27FC236}">
                <a16:creationId xmlns:a16="http://schemas.microsoft.com/office/drawing/2014/main" id="{E681845F-D1A9-BA4B-99A9-558DEF29416F}"/>
              </a:ext>
            </a:extLst>
          </p:cNvPr>
          <p:cNvSpPr>
            <a:spLocks noGrp="1"/>
          </p:cNvSpPr>
          <p:nvPr>
            <p:ph type="title"/>
          </p:nvPr>
        </p:nvSpPr>
        <p:spPr/>
        <p:txBody>
          <a:bodyPr>
            <a:normAutofit fontScale="90000"/>
          </a:bodyPr>
          <a:lstStyle/>
          <a:p>
            <a:r>
              <a:rPr lang="en-US" sz="1800"/>
              <a:t>In France drugs are assessed by HAS sub-committees taking into account clinical benefit vs. Standard of Care</a:t>
            </a:r>
          </a:p>
        </p:txBody>
      </p:sp>
      <p:sp>
        <p:nvSpPr>
          <p:cNvPr id="6" name="Rectangle 5">
            <a:extLst>
              <a:ext uri="{FF2B5EF4-FFF2-40B4-BE49-F238E27FC236}">
                <a16:creationId xmlns:a16="http://schemas.microsoft.com/office/drawing/2014/main" id="{7750C92F-6449-6946-8E6A-8807813685A9}"/>
              </a:ext>
            </a:extLst>
          </p:cNvPr>
          <p:cNvSpPr/>
          <p:nvPr/>
        </p:nvSpPr>
        <p:spPr>
          <a:xfrm>
            <a:off x="1360968" y="1353880"/>
            <a:ext cx="1410586"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Submit dossier, set initial price request</a:t>
            </a:r>
          </a:p>
        </p:txBody>
      </p:sp>
      <p:sp>
        <p:nvSpPr>
          <p:cNvPr id="8" name="Rectangle 7">
            <a:extLst>
              <a:ext uri="{FF2B5EF4-FFF2-40B4-BE49-F238E27FC236}">
                <a16:creationId xmlns:a16="http://schemas.microsoft.com/office/drawing/2014/main" id="{88D242F1-25DB-814B-BBF1-31AA44FD1E9F}"/>
              </a:ext>
            </a:extLst>
          </p:cNvPr>
          <p:cNvSpPr/>
          <p:nvPr/>
        </p:nvSpPr>
        <p:spPr>
          <a:xfrm>
            <a:off x="2828069" y="1353880"/>
            <a:ext cx="1410586"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Patient groups submit information</a:t>
            </a:r>
          </a:p>
        </p:txBody>
      </p:sp>
      <p:sp>
        <p:nvSpPr>
          <p:cNvPr id="9" name="Rectangle 8">
            <a:extLst>
              <a:ext uri="{FF2B5EF4-FFF2-40B4-BE49-F238E27FC236}">
                <a16:creationId xmlns:a16="http://schemas.microsoft.com/office/drawing/2014/main" id="{43DA15EA-5E8E-6542-81BB-1A025D9E26A3}"/>
              </a:ext>
            </a:extLst>
          </p:cNvPr>
          <p:cNvSpPr/>
          <p:nvPr/>
        </p:nvSpPr>
        <p:spPr>
          <a:xfrm>
            <a:off x="1360968" y="1946411"/>
            <a:ext cx="1410586" cy="3544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Assessment of dossier</a:t>
            </a:r>
          </a:p>
        </p:txBody>
      </p:sp>
      <p:sp>
        <p:nvSpPr>
          <p:cNvPr id="10" name="Rectangle 9">
            <a:extLst>
              <a:ext uri="{FF2B5EF4-FFF2-40B4-BE49-F238E27FC236}">
                <a16:creationId xmlns:a16="http://schemas.microsoft.com/office/drawing/2014/main" id="{152C5155-0469-FE4B-994D-851E80421A8C}"/>
              </a:ext>
            </a:extLst>
          </p:cNvPr>
          <p:cNvSpPr/>
          <p:nvPr/>
        </p:nvSpPr>
        <p:spPr>
          <a:xfrm>
            <a:off x="2828069" y="1946411"/>
            <a:ext cx="1410586" cy="3544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bg1"/>
                </a:solidFill>
              </a:rPr>
              <a:t>Economic assessment</a:t>
            </a:r>
          </a:p>
        </p:txBody>
      </p:sp>
      <p:sp>
        <p:nvSpPr>
          <p:cNvPr id="11" name="Rectangle 10">
            <a:extLst>
              <a:ext uri="{FF2B5EF4-FFF2-40B4-BE49-F238E27FC236}">
                <a16:creationId xmlns:a16="http://schemas.microsoft.com/office/drawing/2014/main" id="{9D354C24-BB3D-334C-9193-A2C3E330AA2C}"/>
              </a:ext>
            </a:extLst>
          </p:cNvPr>
          <p:cNvSpPr/>
          <p:nvPr/>
        </p:nvSpPr>
        <p:spPr>
          <a:xfrm>
            <a:off x="1360968" y="2514262"/>
            <a:ext cx="1756512" cy="3544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bg1"/>
                </a:solidFill>
              </a:rPr>
              <a:t>SMR determined</a:t>
            </a:r>
          </a:p>
        </p:txBody>
      </p:sp>
      <p:sp>
        <p:nvSpPr>
          <p:cNvPr id="12" name="Rectangle 11">
            <a:extLst>
              <a:ext uri="{FF2B5EF4-FFF2-40B4-BE49-F238E27FC236}">
                <a16:creationId xmlns:a16="http://schemas.microsoft.com/office/drawing/2014/main" id="{DD4D8191-9DDD-6742-840E-73AD6B098841}"/>
              </a:ext>
            </a:extLst>
          </p:cNvPr>
          <p:cNvSpPr/>
          <p:nvPr/>
        </p:nvSpPr>
        <p:spPr>
          <a:xfrm>
            <a:off x="1360968" y="2946310"/>
            <a:ext cx="1750828" cy="3544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ASMR determined</a:t>
            </a:r>
          </a:p>
        </p:txBody>
      </p:sp>
      <p:sp>
        <p:nvSpPr>
          <p:cNvPr id="13" name="Rectangle 12">
            <a:extLst>
              <a:ext uri="{FF2B5EF4-FFF2-40B4-BE49-F238E27FC236}">
                <a16:creationId xmlns:a16="http://schemas.microsoft.com/office/drawing/2014/main" id="{C1D3374B-B6CD-4740-A86F-8223539D78AE}"/>
              </a:ext>
            </a:extLst>
          </p:cNvPr>
          <p:cNvSpPr/>
          <p:nvPr/>
        </p:nvSpPr>
        <p:spPr>
          <a:xfrm>
            <a:off x="1360968" y="3548479"/>
            <a:ext cx="2814084" cy="3544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Price set/negotiated</a:t>
            </a:r>
          </a:p>
        </p:txBody>
      </p:sp>
      <p:sp>
        <p:nvSpPr>
          <p:cNvPr id="14" name="Rectangle 13">
            <a:extLst>
              <a:ext uri="{FF2B5EF4-FFF2-40B4-BE49-F238E27FC236}">
                <a16:creationId xmlns:a16="http://schemas.microsoft.com/office/drawing/2014/main" id="{13612B1E-5CA7-D340-B60F-2F3DD4F5BB42}"/>
              </a:ext>
            </a:extLst>
          </p:cNvPr>
          <p:cNvSpPr/>
          <p:nvPr/>
        </p:nvSpPr>
        <p:spPr>
          <a:xfrm>
            <a:off x="1360967" y="4079764"/>
            <a:ext cx="2828261" cy="3544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bg1"/>
                </a:solidFill>
              </a:rPr>
              <a:t>Reimbursement set and price published</a:t>
            </a:r>
          </a:p>
        </p:txBody>
      </p:sp>
      <p:sp>
        <p:nvSpPr>
          <p:cNvPr id="15" name="TextBox 14">
            <a:extLst>
              <a:ext uri="{FF2B5EF4-FFF2-40B4-BE49-F238E27FC236}">
                <a16:creationId xmlns:a16="http://schemas.microsoft.com/office/drawing/2014/main" id="{AE9527B9-A03B-A140-A0F8-961DA9B9D811}"/>
              </a:ext>
            </a:extLst>
          </p:cNvPr>
          <p:cNvSpPr txBox="1"/>
          <p:nvPr/>
        </p:nvSpPr>
        <p:spPr>
          <a:xfrm>
            <a:off x="708836" y="2006010"/>
            <a:ext cx="482504" cy="123111"/>
          </a:xfrm>
          <a:prstGeom prst="rect">
            <a:avLst/>
          </a:prstGeom>
          <a:noFill/>
        </p:spPr>
        <p:txBody>
          <a:bodyPr wrap="none" lIns="0" tIns="0" rIns="0" bIns="0" rtlCol="0">
            <a:spAutoFit/>
          </a:bodyPr>
          <a:lstStyle/>
          <a:p>
            <a:pPr algn="l"/>
            <a:r>
              <a:rPr lang="en-US" sz="800" b="1">
                <a:solidFill>
                  <a:schemeClr val="accent1">
                    <a:lumMod val="50000"/>
                  </a:schemeClr>
                </a:solidFill>
              </a:rPr>
              <a:t>TC of HAS</a:t>
            </a:r>
          </a:p>
        </p:txBody>
      </p:sp>
      <p:sp>
        <p:nvSpPr>
          <p:cNvPr id="16" name="TextBox 15">
            <a:extLst>
              <a:ext uri="{FF2B5EF4-FFF2-40B4-BE49-F238E27FC236}">
                <a16:creationId xmlns:a16="http://schemas.microsoft.com/office/drawing/2014/main" id="{B5B3FA59-3466-1D4E-8067-2AC59623BE24}"/>
              </a:ext>
            </a:extLst>
          </p:cNvPr>
          <p:cNvSpPr txBox="1"/>
          <p:nvPr/>
        </p:nvSpPr>
        <p:spPr>
          <a:xfrm>
            <a:off x="779719" y="2141170"/>
            <a:ext cx="315792" cy="123111"/>
          </a:xfrm>
          <a:prstGeom prst="rect">
            <a:avLst/>
          </a:prstGeom>
          <a:noFill/>
        </p:spPr>
        <p:txBody>
          <a:bodyPr wrap="none" lIns="0" tIns="0" rIns="0" bIns="0" rtlCol="0">
            <a:spAutoFit/>
          </a:bodyPr>
          <a:lstStyle/>
          <a:p>
            <a:pPr algn="l"/>
            <a:r>
              <a:rPr lang="en-US" sz="800" b="1">
                <a:solidFill>
                  <a:schemeClr val="accent4">
                    <a:lumMod val="60000"/>
                    <a:lumOff val="40000"/>
                  </a:schemeClr>
                </a:solidFill>
              </a:rPr>
              <a:t>CEESP</a:t>
            </a:r>
          </a:p>
        </p:txBody>
      </p:sp>
      <p:sp>
        <p:nvSpPr>
          <p:cNvPr id="17" name="TextBox 16">
            <a:extLst>
              <a:ext uri="{FF2B5EF4-FFF2-40B4-BE49-F238E27FC236}">
                <a16:creationId xmlns:a16="http://schemas.microsoft.com/office/drawing/2014/main" id="{F818AAB0-6EC5-7549-9A0D-9BB39A7C6908}"/>
              </a:ext>
            </a:extLst>
          </p:cNvPr>
          <p:cNvSpPr txBox="1"/>
          <p:nvPr/>
        </p:nvSpPr>
        <p:spPr>
          <a:xfrm>
            <a:off x="779719" y="2666491"/>
            <a:ext cx="373500" cy="246221"/>
          </a:xfrm>
          <a:prstGeom prst="rect">
            <a:avLst/>
          </a:prstGeom>
          <a:noFill/>
        </p:spPr>
        <p:txBody>
          <a:bodyPr wrap="none" lIns="0" tIns="0" rIns="0" bIns="0" rtlCol="0">
            <a:spAutoFit/>
          </a:bodyPr>
          <a:lstStyle/>
          <a:p>
            <a:pPr algn="l"/>
            <a:r>
              <a:rPr lang="en-US" sz="800" b="1">
                <a:solidFill>
                  <a:schemeClr val="accent1">
                    <a:lumMod val="75000"/>
                  </a:schemeClr>
                </a:solidFill>
              </a:rPr>
              <a:t>UNCAM</a:t>
            </a:r>
          </a:p>
          <a:p>
            <a:pPr algn="l"/>
            <a:r>
              <a:rPr lang="en-US" sz="800" b="1">
                <a:solidFill>
                  <a:schemeClr val="accent1">
                    <a:lumMod val="75000"/>
                  </a:schemeClr>
                </a:solidFill>
              </a:rPr>
              <a:t>+ </a:t>
            </a:r>
            <a:r>
              <a:rPr lang="en-US" sz="800" b="1" err="1">
                <a:solidFill>
                  <a:schemeClr val="accent1">
                    <a:lumMod val="75000"/>
                  </a:schemeClr>
                </a:solidFill>
              </a:rPr>
              <a:t>MoH</a:t>
            </a:r>
            <a:endParaRPr lang="en-US" sz="800" b="1">
              <a:solidFill>
                <a:schemeClr val="accent1">
                  <a:lumMod val="75000"/>
                </a:schemeClr>
              </a:solidFill>
            </a:endParaRPr>
          </a:p>
        </p:txBody>
      </p:sp>
      <p:sp>
        <p:nvSpPr>
          <p:cNvPr id="18" name="TextBox 17">
            <a:extLst>
              <a:ext uri="{FF2B5EF4-FFF2-40B4-BE49-F238E27FC236}">
                <a16:creationId xmlns:a16="http://schemas.microsoft.com/office/drawing/2014/main" id="{62F005BE-4951-F146-BB63-CE31AB679DF4}"/>
              </a:ext>
            </a:extLst>
          </p:cNvPr>
          <p:cNvSpPr txBox="1"/>
          <p:nvPr/>
        </p:nvSpPr>
        <p:spPr>
          <a:xfrm>
            <a:off x="829338" y="3047796"/>
            <a:ext cx="253274" cy="123111"/>
          </a:xfrm>
          <a:prstGeom prst="rect">
            <a:avLst/>
          </a:prstGeom>
          <a:noFill/>
        </p:spPr>
        <p:txBody>
          <a:bodyPr wrap="none" lIns="0" tIns="0" rIns="0" bIns="0" rtlCol="0">
            <a:spAutoFit/>
          </a:bodyPr>
          <a:lstStyle/>
          <a:p>
            <a:pPr algn="l"/>
            <a:r>
              <a:rPr lang="en-US" sz="800" b="1">
                <a:solidFill>
                  <a:schemeClr val="accent1"/>
                </a:solidFill>
              </a:rPr>
              <a:t>CEPS</a:t>
            </a:r>
          </a:p>
        </p:txBody>
      </p:sp>
      <p:sp>
        <p:nvSpPr>
          <p:cNvPr id="19" name="TextBox 18">
            <a:extLst>
              <a:ext uri="{FF2B5EF4-FFF2-40B4-BE49-F238E27FC236}">
                <a16:creationId xmlns:a16="http://schemas.microsoft.com/office/drawing/2014/main" id="{89F337CA-7104-2B4F-B40C-47B17266A8C3}"/>
              </a:ext>
            </a:extLst>
          </p:cNvPr>
          <p:cNvSpPr txBox="1"/>
          <p:nvPr/>
        </p:nvSpPr>
        <p:spPr>
          <a:xfrm>
            <a:off x="829338" y="3695868"/>
            <a:ext cx="253274" cy="123111"/>
          </a:xfrm>
          <a:prstGeom prst="rect">
            <a:avLst/>
          </a:prstGeom>
          <a:noFill/>
        </p:spPr>
        <p:txBody>
          <a:bodyPr wrap="none" lIns="0" tIns="0" rIns="0" bIns="0" rtlCol="0">
            <a:spAutoFit/>
          </a:bodyPr>
          <a:lstStyle/>
          <a:p>
            <a:pPr algn="l"/>
            <a:r>
              <a:rPr lang="en-US" sz="800" b="1">
                <a:solidFill>
                  <a:schemeClr val="accent1"/>
                </a:solidFill>
              </a:rPr>
              <a:t>CEPS</a:t>
            </a:r>
          </a:p>
        </p:txBody>
      </p:sp>
      <p:sp>
        <p:nvSpPr>
          <p:cNvPr id="20" name="TextBox 19">
            <a:extLst>
              <a:ext uri="{FF2B5EF4-FFF2-40B4-BE49-F238E27FC236}">
                <a16:creationId xmlns:a16="http://schemas.microsoft.com/office/drawing/2014/main" id="{538B4055-EF9B-EA41-A337-BB6B45D5BABA}"/>
              </a:ext>
            </a:extLst>
          </p:cNvPr>
          <p:cNvSpPr txBox="1"/>
          <p:nvPr/>
        </p:nvSpPr>
        <p:spPr>
          <a:xfrm>
            <a:off x="781999" y="4163358"/>
            <a:ext cx="373500" cy="246221"/>
          </a:xfrm>
          <a:prstGeom prst="rect">
            <a:avLst/>
          </a:prstGeom>
          <a:noFill/>
        </p:spPr>
        <p:txBody>
          <a:bodyPr wrap="none" lIns="0" tIns="0" rIns="0" bIns="0" rtlCol="0">
            <a:spAutoFit/>
          </a:bodyPr>
          <a:lstStyle/>
          <a:p>
            <a:pPr algn="ctr"/>
            <a:r>
              <a:rPr lang="en-US" sz="800" b="1">
                <a:solidFill>
                  <a:schemeClr val="accent1">
                    <a:lumMod val="75000"/>
                  </a:schemeClr>
                </a:solidFill>
              </a:rPr>
              <a:t>UNCAM</a:t>
            </a:r>
          </a:p>
          <a:p>
            <a:pPr algn="ctr"/>
            <a:r>
              <a:rPr lang="en-US" sz="800" b="1">
                <a:solidFill>
                  <a:schemeClr val="accent1">
                    <a:lumMod val="75000"/>
                  </a:schemeClr>
                </a:solidFill>
              </a:rPr>
              <a:t>+</a:t>
            </a:r>
            <a:r>
              <a:rPr lang="en-US" sz="800" b="1" err="1">
                <a:solidFill>
                  <a:schemeClr val="accent1">
                    <a:lumMod val="75000"/>
                  </a:schemeClr>
                </a:solidFill>
              </a:rPr>
              <a:t>MoH</a:t>
            </a:r>
            <a:endParaRPr lang="en-US" sz="800" b="1">
              <a:solidFill>
                <a:schemeClr val="accent1">
                  <a:lumMod val="75000"/>
                </a:schemeClr>
              </a:solidFill>
            </a:endParaRPr>
          </a:p>
        </p:txBody>
      </p:sp>
      <p:sp>
        <p:nvSpPr>
          <p:cNvPr id="21" name="TextBox 20">
            <a:extLst>
              <a:ext uri="{FF2B5EF4-FFF2-40B4-BE49-F238E27FC236}">
                <a16:creationId xmlns:a16="http://schemas.microsoft.com/office/drawing/2014/main" id="{42FEDAA0-5D71-064F-AC21-1C6CEA543649}"/>
              </a:ext>
            </a:extLst>
          </p:cNvPr>
          <p:cNvSpPr txBox="1"/>
          <p:nvPr/>
        </p:nvSpPr>
        <p:spPr>
          <a:xfrm>
            <a:off x="659217" y="1449443"/>
            <a:ext cx="625171" cy="123111"/>
          </a:xfrm>
          <a:prstGeom prst="rect">
            <a:avLst/>
          </a:prstGeom>
          <a:noFill/>
        </p:spPr>
        <p:txBody>
          <a:bodyPr wrap="none" lIns="0" tIns="0" rIns="0" bIns="0" rtlCol="0">
            <a:spAutoFit/>
          </a:bodyPr>
          <a:lstStyle/>
          <a:p>
            <a:pPr algn="l"/>
            <a:r>
              <a:rPr lang="en-US" sz="800" b="1">
                <a:solidFill>
                  <a:schemeClr val="accent4"/>
                </a:solidFill>
              </a:rPr>
              <a:t>Manufacturer</a:t>
            </a:r>
          </a:p>
        </p:txBody>
      </p:sp>
      <p:sp>
        <p:nvSpPr>
          <p:cNvPr id="22" name="TextBox 21">
            <a:extLst>
              <a:ext uri="{FF2B5EF4-FFF2-40B4-BE49-F238E27FC236}">
                <a16:creationId xmlns:a16="http://schemas.microsoft.com/office/drawing/2014/main" id="{FCBD15B9-30CC-EB43-939B-41C96E05DF6F}"/>
              </a:ext>
            </a:extLst>
          </p:cNvPr>
          <p:cNvSpPr txBox="1"/>
          <p:nvPr/>
        </p:nvSpPr>
        <p:spPr>
          <a:xfrm rot="16200000">
            <a:off x="217822" y="2828131"/>
            <a:ext cx="413575" cy="123111"/>
          </a:xfrm>
          <a:prstGeom prst="rect">
            <a:avLst/>
          </a:prstGeom>
          <a:noFill/>
        </p:spPr>
        <p:txBody>
          <a:bodyPr wrap="none" lIns="0" tIns="0" rIns="0" bIns="0" rtlCol="0">
            <a:spAutoFit/>
          </a:bodyPr>
          <a:lstStyle/>
          <a:p>
            <a:pPr algn="l"/>
            <a:r>
              <a:rPr lang="en-US" sz="800"/>
              <a:t>180 days</a:t>
            </a:r>
          </a:p>
        </p:txBody>
      </p:sp>
      <p:cxnSp>
        <p:nvCxnSpPr>
          <p:cNvPr id="24" name="Straight Arrow Connector 23">
            <a:extLst>
              <a:ext uri="{FF2B5EF4-FFF2-40B4-BE49-F238E27FC236}">
                <a16:creationId xmlns:a16="http://schemas.microsoft.com/office/drawing/2014/main" id="{E7BA74D1-29DE-4E41-BBC9-0B76E9CF58D1}"/>
              </a:ext>
            </a:extLst>
          </p:cNvPr>
          <p:cNvCxnSpPr>
            <a:stCxn id="6" idx="2"/>
            <a:endCxn id="9" idx="0"/>
          </p:cNvCxnSpPr>
          <p:nvPr/>
        </p:nvCxnSpPr>
        <p:spPr>
          <a:xfrm>
            <a:off x="2066261" y="1708299"/>
            <a:ext cx="0" cy="23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946C95EF-7A7E-A64C-B878-9A2BB49107B7}"/>
              </a:ext>
            </a:extLst>
          </p:cNvPr>
          <p:cNvCxnSpPr>
            <a:endCxn id="10" idx="0"/>
          </p:cNvCxnSpPr>
          <p:nvPr/>
        </p:nvCxnSpPr>
        <p:spPr>
          <a:xfrm>
            <a:off x="2076893" y="1793359"/>
            <a:ext cx="1456469" cy="153052"/>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9CD422-F8BB-5E4E-858F-760B72B27AE6}"/>
              </a:ext>
            </a:extLst>
          </p:cNvPr>
          <p:cNvCxnSpPr>
            <a:stCxn id="9" idx="2"/>
          </p:cNvCxnSpPr>
          <p:nvPr/>
        </p:nvCxnSpPr>
        <p:spPr>
          <a:xfrm>
            <a:off x="2066261" y="2300830"/>
            <a:ext cx="0" cy="222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C5D0AA1-9BF9-E048-B75F-022EF949A495}"/>
              </a:ext>
            </a:extLst>
          </p:cNvPr>
          <p:cNvCxnSpPr>
            <a:cxnSpLocks/>
          </p:cNvCxnSpPr>
          <p:nvPr/>
        </p:nvCxnSpPr>
        <p:spPr>
          <a:xfrm>
            <a:off x="2062717" y="2871444"/>
            <a:ext cx="0" cy="91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17A7DC-C3A4-4444-9C09-6FA231CBB23D}"/>
              </a:ext>
            </a:extLst>
          </p:cNvPr>
          <p:cNvCxnSpPr>
            <a:cxnSpLocks/>
          </p:cNvCxnSpPr>
          <p:nvPr/>
        </p:nvCxnSpPr>
        <p:spPr>
          <a:xfrm>
            <a:off x="2055629" y="3303834"/>
            <a:ext cx="0" cy="254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7F9241B-C8B8-6141-AC29-E1B416109F43}"/>
              </a:ext>
            </a:extLst>
          </p:cNvPr>
          <p:cNvCxnSpPr>
            <a:cxnSpLocks/>
          </p:cNvCxnSpPr>
          <p:nvPr/>
        </p:nvCxnSpPr>
        <p:spPr>
          <a:xfrm>
            <a:off x="2782188" y="3902801"/>
            <a:ext cx="0" cy="187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437B78-65F2-7E4A-B1D2-319D9E355BF1}"/>
              </a:ext>
            </a:extLst>
          </p:cNvPr>
          <p:cNvCxnSpPr>
            <a:cxnSpLocks/>
          </p:cNvCxnSpPr>
          <p:nvPr/>
        </p:nvCxnSpPr>
        <p:spPr>
          <a:xfrm>
            <a:off x="3544186" y="2304374"/>
            <a:ext cx="0" cy="124690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4F68DBE-FB90-A64F-8E3B-0CFB23B311A4}"/>
              </a:ext>
            </a:extLst>
          </p:cNvPr>
          <p:cNvCxnSpPr>
            <a:stCxn id="6" idx="3"/>
            <a:endCxn id="8" idx="1"/>
          </p:cNvCxnSpPr>
          <p:nvPr/>
        </p:nvCxnSpPr>
        <p:spPr>
          <a:xfrm>
            <a:off x="2771554" y="1531090"/>
            <a:ext cx="5651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8868E92-B296-1747-A88D-C0BBF8A24EC9}"/>
              </a:ext>
            </a:extLst>
          </p:cNvPr>
          <p:cNvSpPr txBox="1"/>
          <p:nvPr/>
        </p:nvSpPr>
        <p:spPr>
          <a:xfrm>
            <a:off x="2879506" y="3937462"/>
            <a:ext cx="371897" cy="123111"/>
          </a:xfrm>
          <a:prstGeom prst="rect">
            <a:avLst/>
          </a:prstGeom>
          <a:noFill/>
        </p:spPr>
        <p:txBody>
          <a:bodyPr wrap="none" lIns="0" tIns="0" rIns="0" bIns="0" rtlCol="0">
            <a:spAutoFit/>
          </a:bodyPr>
          <a:lstStyle/>
          <a:p>
            <a:pPr algn="l"/>
            <a:r>
              <a:rPr lang="en-US" sz="800"/>
              <a:t>90 days</a:t>
            </a:r>
          </a:p>
        </p:txBody>
      </p:sp>
      <p:sp>
        <p:nvSpPr>
          <p:cNvPr id="44" name="TextBox 43">
            <a:extLst>
              <a:ext uri="{FF2B5EF4-FFF2-40B4-BE49-F238E27FC236}">
                <a16:creationId xmlns:a16="http://schemas.microsoft.com/office/drawing/2014/main" id="{9DE86CA5-2954-AF48-991B-48F0B5B13A48}"/>
              </a:ext>
            </a:extLst>
          </p:cNvPr>
          <p:cNvSpPr txBox="1"/>
          <p:nvPr/>
        </p:nvSpPr>
        <p:spPr>
          <a:xfrm>
            <a:off x="3620241" y="2856486"/>
            <a:ext cx="371897" cy="123111"/>
          </a:xfrm>
          <a:prstGeom prst="rect">
            <a:avLst/>
          </a:prstGeom>
          <a:noFill/>
        </p:spPr>
        <p:txBody>
          <a:bodyPr wrap="none" lIns="0" tIns="0" rIns="0" bIns="0" rtlCol="0">
            <a:spAutoFit/>
          </a:bodyPr>
          <a:lstStyle/>
          <a:p>
            <a:pPr algn="l"/>
            <a:r>
              <a:rPr lang="en-US" sz="800"/>
              <a:t>90 days</a:t>
            </a:r>
          </a:p>
        </p:txBody>
      </p:sp>
      <p:cxnSp>
        <p:nvCxnSpPr>
          <p:cNvPr id="46" name="Straight Arrow Connector 45">
            <a:extLst>
              <a:ext uri="{FF2B5EF4-FFF2-40B4-BE49-F238E27FC236}">
                <a16:creationId xmlns:a16="http://schemas.microsoft.com/office/drawing/2014/main" id="{29317ACA-B4E0-DA40-93D6-2DF100909B30}"/>
              </a:ext>
            </a:extLst>
          </p:cNvPr>
          <p:cNvCxnSpPr/>
          <p:nvPr/>
        </p:nvCxnSpPr>
        <p:spPr>
          <a:xfrm>
            <a:off x="517451" y="1360968"/>
            <a:ext cx="0" cy="30621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Table 47">
            <a:extLst>
              <a:ext uri="{FF2B5EF4-FFF2-40B4-BE49-F238E27FC236}">
                <a16:creationId xmlns:a16="http://schemas.microsoft.com/office/drawing/2014/main" id="{329FCCDA-E7B4-7045-B059-A798900AAF86}"/>
              </a:ext>
            </a:extLst>
          </p:cNvPr>
          <p:cNvGraphicFramePr>
            <a:graphicFrameLocks noGrp="1"/>
          </p:cNvGraphicFramePr>
          <p:nvPr>
            <p:extLst>
              <p:ext uri="{D42A27DB-BD31-4B8C-83A1-F6EECF244321}">
                <p14:modId xmlns:p14="http://schemas.microsoft.com/office/powerpoint/2010/main" val="3383273785"/>
              </p:ext>
            </p:extLst>
          </p:nvPr>
        </p:nvGraphicFramePr>
        <p:xfrm>
          <a:off x="4678325" y="1805763"/>
          <a:ext cx="2736111" cy="1143000"/>
        </p:xfrm>
        <a:graphic>
          <a:graphicData uri="http://schemas.openxmlformats.org/drawingml/2006/table">
            <a:tbl>
              <a:tblPr firstRow="1" bandRow="1">
                <a:tableStyleId>{5C22544A-7EE6-4342-B048-85BDC9FD1C3A}</a:tableStyleId>
              </a:tblPr>
              <a:tblGrid>
                <a:gridCol w="1147669">
                  <a:extLst>
                    <a:ext uri="{9D8B030D-6E8A-4147-A177-3AD203B41FA5}">
                      <a16:colId xmlns:a16="http://schemas.microsoft.com/office/drawing/2014/main" val="1200296372"/>
                    </a:ext>
                  </a:extLst>
                </a:gridCol>
                <a:gridCol w="1588442">
                  <a:extLst>
                    <a:ext uri="{9D8B030D-6E8A-4147-A177-3AD203B41FA5}">
                      <a16:colId xmlns:a16="http://schemas.microsoft.com/office/drawing/2014/main" val="1763599870"/>
                    </a:ext>
                  </a:extLst>
                </a:gridCol>
              </a:tblGrid>
              <a:tr h="171539">
                <a:tc>
                  <a:txBody>
                    <a:bodyPr/>
                    <a:lstStyle/>
                    <a:p>
                      <a:pPr algn="ctr"/>
                      <a:r>
                        <a:rPr lang="en-US" sz="900"/>
                        <a:t>SMR</a:t>
                      </a:r>
                    </a:p>
                  </a:txBody>
                  <a:tcPr>
                    <a:solidFill>
                      <a:schemeClr val="accent1">
                        <a:lumMod val="75000"/>
                      </a:schemeClr>
                    </a:solidFill>
                  </a:tcPr>
                </a:tc>
                <a:tc>
                  <a:txBody>
                    <a:bodyPr/>
                    <a:lstStyle/>
                    <a:p>
                      <a:pPr algn="ctr"/>
                      <a:r>
                        <a:rPr lang="en-US" sz="900"/>
                        <a:t>Reimbursement</a:t>
                      </a:r>
                    </a:p>
                  </a:txBody>
                  <a:tcPr>
                    <a:solidFill>
                      <a:schemeClr val="accent1">
                        <a:lumMod val="75000"/>
                      </a:schemeClr>
                    </a:solidFill>
                  </a:tcPr>
                </a:tc>
                <a:extLst>
                  <a:ext uri="{0D108BD9-81ED-4DB2-BD59-A6C34878D82A}">
                    <a16:rowId xmlns:a16="http://schemas.microsoft.com/office/drawing/2014/main" val="24975541"/>
                  </a:ext>
                </a:extLst>
              </a:tr>
              <a:tr h="171539">
                <a:tc>
                  <a:txBody>
                    <a:bodyPr/>
                    <a:lstStyle/>
                    <a:p>
                      <a:pPr algn="ctr"/>
                      <a:r>
                        <a:rPr lang="en-US" sz="900"/>
                        <a:t>Important</a:t>
                      </a:r>
                    </a:p>
                  </a:txBody>
                  <a:tcPr/>
                </a:tc>
                <a:tc>
                  <a:txBody>
                    <a:bodyPr/>
                    <a:lstStyle/>
                    <a:p>
                      <a:pPr algn="ctr"/>
                      <a:r>
                        <a:rPr lang="en-US" sz="900"/>
                        <a:t>65-100%</a:t>
                      </a:r>
                    </a:p>
                  </a:txBody>
                  <a:tcPr/>
                </a:tc>
                <a:extLst>
                  <a:ext uri="{0D108BD9-81ED-4DB2-BD59-A6C34878D82A}">
                    <a16:rowId xmlns:a16="http://schemas.microsoft.com/office/drawing/2014/main" val="167512360"/>
                  </a:ext>
                </a:extLst>
              </a:tr>
              <a:tr h="171539">
                <a:tc>
                  <a:txBody>
                    <a:bodyPr/>
                    <a:lstStyle/>
                    <a:p>
                      <a:pPr algn="ctr"/>
                      <a:r>
                        <a:rPr lang="en-US" sz="900"/>
                        <a:t>Moderate</a:t>
                      </a:r>
                    </a:p>
                  </a:txBody>
                  <a:tcPr/>
                </a:tc>
                <a:tc>
                  <a:txBody>
                    <a:bodyPr/>
                    <a:lstStyle/>
                    <a:p>
                      <a:pPr algn="ctr"/>
                      <a:r>
                        <a:rPr lang="en-US" sz="900"/>
                        <a:t>30%</a:t>
                      </a:r>
                    </a:p>
                  </a:txBody>
                  <a:tcPr/>
                </a:tc>
                <a:extLst>
                  <a:ext uri="{0D108BD9-81ED-4DB2-BD59-A6C34878D82A}">
                    <a16:rowId xmlns:a16="http://schemas.microsoft.com/office/drawing/2014/main" val="845124381"/>
                  </a:ext>
                </a:extLst>
              </a:tr>
              <a:tr h="171539">
                <a:tc>
                  <a:txBody>
                    <a:bodyPr/>
                    <a:lstStyle/>
                    <a:p>
                      <a:pPr algn="ctr"/>
                      <a:r>
                        <a:rPr lang="en-US" sz="900"/>
                        <a:t>Mild</a:t>
                      </a:r>
                    </a:p>
                  </a:txBody>
                  <a:tcPr/>
                </a:tc>
                <a:tc>
                  <a:txBody>
                    <a:bodyPr/>
                    <a:lstStyle/>
                    <a:p>
                      <a:pPr algn="ctr"/>
                      <a:r>
                        <a:rPr lang="en-US" sz="900"/>
                        <a:t>15%</a:t>
                      </a:r>
                    </a:p>
                  </a:txBody>
                  <a:tcPr/>
                </a:tc>
                <a:extLst>
                  <a:ext uri="{0D108BD9-81ED-4DB2-BD59-A6C34878D82A}">
                    <a16:rowId xmlns:a16="http://schemas.microsoft.com/office/drawing/2014/main" val="2887325905"/>
                  </a:ext>
                </a:extLst>
              </a:tr>
              <a:tr h="171539">
                <a:tc>
                  <a:txBody>
                    <a:bodyPr/>
                    <a:lstStyle/>
                    <a:p>
                      <a:pPr algn="ctr"/>
                      <a:r>
                        <a:rPr lang="en-US" sz="900"/>
                        <a:t>Insufficient</a:t>
                      </a:r>
                    </a:p>
                  </a:txBody>
                  <a:tcPr/>
                </a:tc>
                <a:tc>
                  <a:txBody>
                    <a:bodyPr/>
                    <a:lstStyle/>
                    <a:p>
                      <a:pPr algn="ctr"/>
                      <a:r>
                        <a:rPr lang="en-US" sz="900"/>
                        <a:t>0%</a:t>
                      </a:r>
                    </a:p>
                  </a:txBody>
                  <a:tcPr/>
                </a:tc>
                <a:extLst>
                  <a:ext uri="{0D108BD9-81ED-4DB2-BD59-A6C34878D82A}">
                    <a16:rowId xmlns:a16="http://schemas.microsoft.com/office/drawing/2014/main" val="196175574"/>
                  </a:ext>
                </a:extLst>
              </a:tr>
            </a:tbl>
          </a:graphicData>
        </a:graphic>
      </p:graphicFrame>
      <p:graphicFrame>
        <p:nvGraphicFramePr>
          <p:cNvPr id="48" name="Table 47">
            <a:extLst>
              <a:ext uri="{FF2B5EF4-FFF2-40B4-BE49-F238E27FC236}">
                <a16:creationId xmlns:a16="http://schemas.microsoft.com/office/drawing/2014/main" id="{3E618F7B-D1FC-6244-9E57-F54CF7E6E669}"/>
              </a:ext>
            </a:extLst>
          </p:cNvPr>
          <p:cNvGraphicFramePr>
            <a:graphicFrameLocks noGrp="1"/>
          </p:cNvGraphicFramePr>
          <p:nvPr>
            <p:extLst>
              <p:ext uri="{D42A27DB-BD31-4B8C-83A1-F6EECF244321}">
                <p14:modId xmlns:p14="http://schemas.microsoft.com/office/powerpoint/2010/main" val="755230928"/>
              </p:ext>
            </p:extLst>
          </p:nvPr>
        </p:nvGraphicFramePr>
        <p:xfrm>
          <a:off x="4688958" y="3012057"/>
          <a:ext cx="2725480" cy="914400"/>
        </p:xfrm>
        <a:graphic>
          <a:graphicData uri="http://schemas.openxmlformats.org/drawingml/2006/table">
            <a:tbl>
              <a:tblPr firstRow="1" bandRow="1">
                <a:tableStyleId>{5C22544A-7EE6-4342-B048-85BDC9FD1C3A}</a:tableStyleId>
              </a:tblPr>
              <a:tblGrid>
                <a:gridCol w="552041">
                  <a:extLst>
                    <a:ext uri="{9D8B030D-6E8A-4147-A177-3AD203B41FA5}">
                      <a16:colId xmlns:a16="http://schemas.microsoft.com/office/drawing/2014/main" val="1200296372"/>
                    </a:ext>
                  </a:extLst>
                </a:gridCol>
                <a:gridCol w="2173439">
                  <a:extLst>
                    <a:ext uri="{9D8B030D-6E8A-4147-A177-3AD203B41FA5}">
                      <a16:colId xmlns:a16="http://schemas.microsoft.com/office/drawing/2014/main" val="1763599870"/>
                    </a:ext>
                  </a:extLst>
                </a:gridCol>
              </a:tblGrid>
              <a:tr h="0">
                <a:tc>
                  <a:txBody>
                    <a:bodyPr/>
                    <a:lstStyle/>
                    <a:p>
                      <a:pPr algn="ctr"/>
                      <a:r>
                        <a:rPr lang="en-US" sz="900"/>
                        <a:t>ASMR</a:t>
                      </a:r>
                    </a:p>
                  </a:txBody>
                  <a:tcPr>
                    <a:solidFill>
                      <a:schemeClr val="accent1"/>
                    </a:solidFill>
                  </a:tcPr>
                </a:tc>
                <a:tc>
                  <a:txBody>
                    <a:bodyPr/>
                    <a:lstStyle/>
                    <a:p>
                      <a:pPr algn="ctr"/>
                      <a:r>
                        <a:rPr lang="en-US" sz="900"/>
                        <a:t>Pricing Guide</a:t>
                      </a:r>
                    </a:p>
                  </a:txBody>
                  <a:tcPr>
                    <a:solidFill>
                      <a:schemeClr val="accent1"/>
                    </a:solidFill>
                  </a:tcPr>
                </a:tc>
                <a:extLst>
                  <a:ext uri="{0D108BD9-81ED-4DB2-BD59-A6C34878D82A}">
                    <a16:rowId xmlns:a16="http://schemas.microsoft.com/office/drawing/2014/main" val="24975541"/>
                  </a:ext>
                </a:extLst>
              </a:tr>
              <a:tr h="0">
                <a:tc>
                  <a:txBody>
                    <a:bodyPr/>
                    <a:lstStyle/>
                    <a:p>
                      <a:pPr algn="ctr"/>
                      <a:r>
                        <a:rPr lang="en-US" sz="900"/>
                        <a:t>I-III</a:t>
                      </a:r>
                    </a:p>
                  </a:txBody>
                  <a:tcPr/>
                </a:tc>
                <a:tc>
                  <a:txBody>
                    <a:bodyPr/>
                    <a:lstStyle/>
                    <a:p>
                      <a:pPr algn="ctr"/>
                      <a:r>
                        <a:rPr lang="en-US" sz="900"/>
                        <a:t>Negotiable with CEPS, ref. EU4 price</a:t>
                      </a:r>
                    </a:p>
                  </a:txBody>
                  <a:tcPr/>
                </a:tc>
                <a:extLst>
                  <a:ext uri="{0D108BD9-81ED-4DB2-BD59-A6C34878D82A}">
                    <a16:rowId xmlns:a16="http://schemas.microsoft.com/office/drawing/2014/main" val="167512360"/>
                  </a:ext>
                </a:extLst>
              </a:tr>
              <a:tr h="0">
                <a:tc>
                  <a:txBody>
                    <a:bodyPr/>
                    <a:lstStyle/>
                    <a:p>
                      <a:pPr algn="ctr"/>
                      <a:r>
                        <a:rPr lang="en-US" sz="900"/>
                        <a:t>IV</a:t>
                      </a:r>
                    </a:p>
                  </a:txBody>
                  <a:tcPr/>
                </a:tc>
                <a:tc>
                  <a:txBody>
                    <a:bodyPr/>
                    <a:lstStyle/>
                    <a:p>
                      <a:pPr algn="ctr"/>
                      <a:r>
                        <a:rPr lang="en-US" sz="900"/>
                        <a:t>At comparator price</a:t>
                      </a:r>
                    </a:p>
                  </a:txBody>
                  <a:tcPr/>
                </a:tc>
                <a:extLst>
                  <a:ext uri="{0D108BD9-81ED-4DB2-BD59-A6C34878D82A}">
                    <a16:rowId xmlns:a16="http://schemas.microsoft.com/office/drawing/2014/main" val="845124381"/>
                  </a:ext>
                </a:extLst>
              </a:tr>
              <a:tr h="0">
                <a:tc>
                  <a:txBody>
                    <a:bodyPr/>
                    <a:lstStyle/>
                    <a:p>
                      <a:pPr algn="ctr"/>
                      <a:r>
                        <a:rPr lang="en-US" sz="900"/>
                        <a:t>V</a:t>
                      </a:r>
                    </a:p>
                  </a:txBody>
                  <a:tcPr/>
                </a:tc>
                <a:tc>
                  <a:txBody>
                    <a:bodyPr/>
                    <a:lstStyle/>
                    <a:p>
                      <a:pPr algn="ctr"/>
                      <a:r>
                        <a:rPr lang="en-US" sz="900"/>
                        <a:t>Lower than comparator price</a:t>
                      </a:r>
                    </a:p>
                  </a:txBody>
                  <a:tcPr/>
                </a:tc>
                <a:extLst>
                  <a:ext uri="{0D108BD9-81ED-4DB2-BD59-A6C34878D82A}">
                    <a16:rowId xmlns:a16="http://schemas.microsoft.com/office/drawing/2014/main" val="2887325905"/>
                  </a:ext>
                </a:extLst>
              </a:tr>
            </a:tbl>
          </a:graphicData>
        </a:graphic>
      </p:graphicFrame>
      <p:cxnSp>
        <p:nvCxnSpPr>
          <p:cNvPr id="51" name="Elbow Connector 50">
            <a:extLst>
              <a:ext uri="{FF2B5EF4-FFF2-40B4-BE49-F238E27FC236}">
                <a16:creationId xmlns:a16="http://schemas.microsoft.com/office/drawing/2014/main" id="{0F98D1B9-3650-FA44-9554-8FB8E87FB71D}"/>
              </a:ext>
            </a:extLst>
          </p:cNvPr>
          <p:cNvCxnSpPr>
            <a:cxnSpLocks/>
            <a:stCxn id="12" idx="3"/>
            <a:endCxn id="48" idx="1"/>
          </p:cNvCxnSpPr>
          <p:nvPr/>
        </p:nvCxnSpPr>
        <p:spPr>
          <a:xfrm>
            <a:off x="3111796" y="3123520"/>
            <a:ext cx="1577162" cy="3457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ight Brace 56">
            <a:extLst>
              <a:ext uri="{FF2B5EF4-FFF2-40B4-BE49-F238E27FC236}">
                <a16:creationId xmlns:a16="http://schemas.microsoft.com/office/drawing/2014/main" id="{9FCE8CD7-7FD2-7743-90DA-F3CE749E4582}"/>
              </a:ext>
            </a:extLst>
          </p:cNvPr>
          <p:cNvSpPr/>
          <p:nvPr/>
        </p:nvSpPr>
        <p:spPr>
          <a:xfrm>
            <a:off x="7442791" y="1807535"/>
            <a:ext cx="45719" cy="112705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794A3552-E2EF-134B-9FAC-3FFD37B02523}"/>
              </a:ext>
            </a:extLst>
          </p:cNvPr>
          <p:cNvSpPr/>
          <p:nvPr/>
        </p:nvSpPr>
        <p:spPr>
          <a:xfrm>
            <a:off x="7439247" y="3023191"/>
            <a:ext cx="45719" cy="90376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10A3B5CA-C3D9-1F44-A425-ACAB831D83A7}"/>
              </a:ext>
            </a:extLst>
          </p:cNvPr>
          <p:cNvSpPr txBox="1"/>
          <p:nvPr/>
        </p:nvSpPr>
        <p:spPr>
          <a:xfrm>
            <a:off x="7536566" y="2122839"/>
            <a:ext cx="806448" cy="615553"/>
          </a:xfrm>
          <a:prstGeom prst="rect">
            <a:avLst/>
          </a:prstGeom>
          <a:noFill/>
        </p:spPr>
        <p:txBody>
          <a:bodyPr wrap="square" lIns="0" tIns="0" rIns="0" bIns="0" rtlCol="0">
            <a:spAutoFit/>
          </a:bodyPr>
          <a:lstStyle/>
          <a:p>
            <a:pPr algn="ctr"/>
            <a:r>
              <a:rPr lang="en-US" sz="800"/>
              <a:t>SMR score represents an assessment of the </a:t>
            </a:r>
            <a:r>
              <a:rPr lang="en-US" sz="800" b="1"/>
              <a:t>therapeutic benefit</a:t>
            </a:r>
            <a:endParaRPr lang="en-US" sz="800"/>
          </a:p>
        </p:txBody>
      </p:sp>
      <p:sp>
        <p:nvSpPr>
          <p:cNvPr id="60" name="TextBox 59">
            <a:extLst>
              <a:ext uri="{FF2B5EF4-FFF2-40B4-BE49-F238E27FC236}">
                <a16:creationId xmlns:a16="http://schemas.microsoft.com/office/drawing/2014/main" id="{A5C4DDC6-4778-AD4A-A987-0112B48349AD}"/>
              </a:ext>
            </a:extLst>
          </p:cNvPr>
          <p:cNvSpPr txBox="1"/>
          <p:nvPr/>
        </p:nvSpPr>
        <p:spPr>
          <a:xfrm>
            <a:off x="7575551" y="3203815"/>
            <a:ext cx="753286" cy="615553"/>
          </a:xfrm>
          <a:prstGeom prst="rect">
            <a:avLst/>
          </a:prstGeom>
          <a:noFill/>
        </p:spPr>
        <p:txBody>
          <a:bodyPr wrap="square" lIns="0" tIns="0" rIns="0" bIns="0" rtlCol="0">
            <a:spAutoFit/>
          </a:bodyPr>
          <a:lstStyle/>
          <a:p>
            <a:pPr algn="ctr"/>
            <a:r>
              <a:rPr lang="en-US" sz="800"/>
              <a:t>ASMR scores are more reflective of the perceived </a:t>
            </a:r>
            <a:r>
              <a:rPr lang="en-US" sz="800" b="1"/>
              <a:t>value</a:t>
            </a:r>
            <a:r>
              <a:rPr lang="en-US" sz="800"/>
              <a:t> of the drug</a:t>
            </a:r>
          </a:p>
        </p:txBody>
      </p:sp>
    </p:spTree>
    <p:extLst>
      <p:ext uri="{BB962C8B-B14F-4D97-AF65-F5344CB8AC3E}">
        <p14:creationId xmlns:p14="http://schemas.microsoft.com/office/powerpoint/2010/main" val="303361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Elbow Connector 49">
            <a:extLst>
              <a:ext uri="{FF2B5EF4-FFF2-40B4-BE49-F238E27FC236}">
                <a16:creationId xmlns:a16="http://schemas.microsoft.com/office/drawing/2014/main" id="{C17732EE-34F0-4740-949B-C778E8B35A61}"/>
              </a:ext>
            </a:extLst>
          </p:cNvPr>
          <p:cNvCxnSpPr>
            <a:stCxn id="11" idx="3"/>
            <a:endCxn id="47" idx="1"/>
          </p:cNvCxnSpPr>
          <p:nvPr/>
        </p:nvCxnSpPr>
        <p:spPr>
          <a:xfrm flipV="1">
            <a:off x="3117480" y="2377263"/>
            <a:ext cx="1560845" cy="31420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4" descr="Image result for french flag">
            <a:extLst>
              <a:ext uri="{FF2B5EF4-FFF2-40B4-BE49-F238E27FC236}">
                <a16:creationId xmlns:a16="http://schemas.microsoft.com/office/drawing/2014/main" id="{8669655D-5AC7-0048-BF34-58032CC64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0863" y="0"/>
            <a:ext cx="463137" cy="30876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462CEFF5-4AB5-C643-B24F-DD27DB14460B}"/>
              </a:ext>
            </a:extLst>
          </p:cNvPr>
          <p:cNvSpPr>
            <a:spLocks noGrp="1"/>
          </p:cNvSpPr>
          <p:nvPr>
            <p:ph type="body" sz="quarter" idx="13"/>
          </p:nvPr>
        </p:nvSpPr>
        <p:spPr/>
        <p:txBody>
          <a:bodyPr/>
          <a:lstStyle/>
          <a:p>
            <a:r>
              <a:rPr lang="en-US"/>
              <a:t>ASMR and SMR scores</a:t>
            </a:r>
          </a:p>
        </p:txBody>
      </p:sp>
      <p:sp>
        <p:nvSpPr>
          <p:cNvPr id="3" name="Title 2">
            <a:extLst>
              <a:ext uri="{FF2B5EF4-FFF2-40B4-BE49-F238E27FC236}">
                <a16:creationId xmlns:a16="http://schemas.microsoft.com/office/drawing/2014/main" id="{E681845F-D1A9-BA4B-99A9-558DEF29416F}"/>
              </a:ext>
            </a:extLst>
          </p:cNvPr>
          <p:cNvSpPr>
            <a:spLocks noGrp="1"/>
          </p:cNvSpPr>
          <p:nvPr>
            <p:ph type="title"/>
          </p:nvPr>
        </p:nvSpPr>
        <p:spPr/>
        <p:txBody>
          <a:bodyPr>
            <a:normAutofit fontScale="90000"/>
          </a:bodyPr>
          <a:lstStyle/>
          <a:p>
            <a:r>
              <a:rPr lang="en-US" sz="1800"/>
              <a:t>SMR score represents the therapeutic benefit, while the ASMR score reflects the value of the drug</a:t>
            </a:r>
          </a:p>
        </p:txBody>
      </p:sp>
      <p:sp>
        <p:nvSpPr>
          <p:cNvPr id="6" name="Rectangle 5">
            <a:extLst>
              <a:ext uri="{FF2B5EF4-FFF2-40B4-BE49-F238E27FC236}">
                <a16:creationId xmlns:a16="http://schemas.microsoft.com/office/drawing/2014/main" id="{7750C92F-6449-6946-8E6A-8807813685A9}"/>
              </a:ext>
            </a:extLst>
          </p:cNvPr>
          <p:cNvSpPr/>
          <p:nvPr/>
        </p:nvSpPr>
        <p:spPr>
          <a:xfrm>
            <a:off x="1360968" y="1353880"/>
            <a:ext cx="1410586"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Submit dossier, set initial price request</a:t>
            </a:r>
          </a:p>
        </p:txBody>
      </p:sp>
      <p:sp>
        <p:nvSpPr>
          <p:cNvPr id="8" name="Rectangle 7">
            <a:extLst>
              <a:ext uri="{FF2B5EF4-FFF2-40B4-BE49-F238E27FC236}">
                <a16:creationId xmlns:a16="http://schemas.microsoft.com/office/drawing/2014/main" id="{88D242F1-25DB-814B-BBF1-31AA44FD1E9F}"/>
              </a:ext>
            </a:extLst>
          </p:cNvPr>
          <p:cNvSpPr/>
          <p:nvPr/>
        </p:nvSpPr>
        <p:spPr>
          <a:xfrm>
            <a:off x="2828069" y="1353880"/>
            <a:ext cx="1410586"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Patient groups submit information</a:t>
            </a:r>
          </a:p>
        </p:txBody>
      </p:sp>
      <p:sp>
        <p:nvSpPr>
          <p:cNvPr id="9" name="Rectangle 8">
            <a:extLst>
              <a:ext uri="{FF2B5EF4-FFF2-40B4-BE49-F238E27FC236}">
                <a16:creationId xmlns:a16="http://schemas.microsoft.com/office/drawing/2014/main" id="{43DA15EA-5E8E-6542-81BB-1A025D9E26A3}"/>
              </a:ext>
            </a:extLst>
          </p:cNvPr>
          <p:cNvSpPr/>
          <p:nvPr/>
        </p:nvSpPr>
        <p:spPr>
          <a:xfrm>
            <a:off x="1360968" y="1946411"/>
            <a:ext cx="1410586"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Assessment of dossier</a:t>
            </a:r>
          </a:p>
        </p:txBody>
      </p:sp>
      <p:sp>
        <p:nvSpPr>
          <p:cNvPr id="10" name="Rectangle 9">
            <a:extLst>
              <a:ext uri="{FF2B5EF4-FFF2-40B4-BE49-F238E27FC236}">
                <a16:creationId xmlns:a16="http://schemas.microsoft.com/office/drawing/2014/main" id="{152C5155-0469-FE4B-994D-851E80421A8C}"/>
              </a:ext>
            </a:extLst>
          </p:cNvPr>
          <p:cNvSpPr/>
          <p:nvPr/>
        </p:nvSpPr>
        <p:spPr>
          <a:xfrm>
            <a:off x="2828069" y="1946411"/>
            <a:ext cx="1410586"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Economic assessment</a:t>
            </a:r>
          </a:p>
        </p:txBody>
      </p:sp>
      <p:sp>
        <p:nvSpPr>
          <p:cNvPr id="11" name="Rectangle 10">
            <a:extLst>
              <a:ext uri="{FF2B5EF4-FFF2-40B4-BE49-F238E27FC236}">
                <a16:creationId xmlns:a16="http://schemas.microsoft.com/office/drawing/2014/main" id="{9D354C24-BB3D-334C-9193-A2C3E330AA2C}"/>
              </a:ext>
            </a:extLst>
          </p:cNvPr>
          <p:cNvSpPr/>
          <p:nvPr/>
        </p:nvSpPr>
        <p:spPr>
          <a:xfrm>
            <a:off x="1360968" y="2514262"/>
            <a:ext cx="1756512"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SMR determined</a:t>
            </a:r>
          </a:p>
        </p:txBody>
      </p:sp>
      <p:sp>
        <p:nvSpPr>
          <p:cNvPr id="12" name="Rectangle 11">
            <a:extLst>
              <a:ext uri="{FF2B5EF4-FFF2-40B4-BE49-F238E27FC236}">
                <a16:creationId xmlns:a16="http://schemas.microsoft.com/office/drawing/2014/main" id="{DD4D8191-9DDD-6742-840E-73AD6B098841}"/>
              </a:ext>
            </a:extLst>
          </p:cNvPr>
          <p:cNvSpPr/>
          <p:nvPr/>
        </p:nvSpPr>
        <p:spPr>
          <a:xfrm>
            <a:off x="1360968" y="2946310"/>
            <a:ext cx="1750828"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ASMR determined</a:t>
            </a:r>
          </a:p>
        </p:txBody>
      </p:sp>
      <p:sp>
        <p:nvSpPr>
          <p:cNvPr id="13" name="Rectangle 12">
            <a:extLst>
              <a:ext uri="{FF2B5EF4-FFF2-40B4-BE49-F238E27FC236}">
                <a16:creationId xmlns:a16="http://schemas.microsoft.com/office/drawing/2014/main" id="{C1D3374B-B6CD-4740-A86F-8223539D78AE}"/>
              </a:ext>
            </a:extLst>
          </p:cNvPr>
          <p:cNvSpPr/>
          <p:nvPr/>
        </p:nvSpPr>
        <p:spPr>
          <a:xfrm>
            <a:off x="1360968" y="3548479"/>
            <a:ext cx="2814084"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Price set/negotiated</a:t>
            </a:r>
          </a:p>
        </p:txBody>
      </p:sp>
      <p:sp>
        <p:nvSpPr>
          <p:cNvPr id="14" name="Rectangle 13">
            <a:extLst>
              <a:ext uri="{FF2B5EF4-FFF2-40B4-BE49-F238E27FC236}">
                <a16:creationId xmlns:a16="http://schemas.microsoft.com/office/drawing/2014/main" id="{13612B1E-5CA7-D340-B60F-2F3DD4F5BB42}"/>
              </a:ext>
            </a:extLst>
          </p:cNvPr>
          <p:cNvSpPr/>
          <p:nvPr/>
        </p:nvSpPr>
        <p:spPr>
          <a:xfrm>
            <a:off x="1360967" y="4079764"/>
            <a:ext cx="2828261" cy="354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Reimbursement set and price published</a:t>
            </a:r>
          </a:p>
        </p:txBody>
      </p:sp>
      <p:sp>
        <p:nvSpPr>
          <p:cNvPr id="15" name="TextBox 14">
            <a:extLst>
              <a:ext uri="{FF2B5EF4-FFF2-40B4-BE49-F238E27FC236}">
                <a16:creationId xmlns:a16="http://schemas.microsoft.com/office/drawing/2014/main" id="{AE9527B9-A03B-A140-A0F8-961DA9B9D811}"/>
              </a:ext>
            </a:extLst>
          </p:cNvPr>
          <p:cNvSpPr txBox="1"/>
          <p:nvPr/>
        </p:nvSpPr>
        <p:spPr>
          <a:xfrm>
            <a:off x="708836" y="2006010"/>
            <a:ext cx="411972" cy="123111"/>
          </a:xfrm>
          <a:prstGeom prst="rect">
            <a:avLst/>
          </a:prstGeom>
          <a:solidFill>
            <a:schemeClr val="bg2"/>
          </a:solidFill>
        </p:spPr>
        <p:txBody>
          <a:bodyPr wrap="none" lIns="0" tIns="0" rIns="0" bIns="0" rtlCol="0">
            <a:spAutoFit/>
          </a:bodyPr>
          <a:lstStyle/>
          <a:p>
            <a:pPr algn="l"/>
            <a:r>
              <a:rPr lang="en-US" sz="800" b="1"/>
              <a:t>TC of HAS</a:t>
            </a:r>
          </a:p>
        </p:txBody>
      </p:sp>
      <p:sp>
        <p:nvSpPr>
          <p:cNvPr id="16" name="TextBox 15">
            <a:extLst>
              <a:ext uri="{FF2B5EF4-FFF2-40B4-BE49-F238E27FC236}">
                <a16:creationId xmlns:a16="http://schemas.microsoft.com/office/drawing/2014/main" id="{B5B3FA59-3466-1D4E-8067-2AC59623BE24}"/>
              </a:ext>
            </a:extLst>
          </p:cNvPr>
          <p:cNvSpPr txBox="1"/>
          <p:nvPr/>
        </p:nvSpPr>
        <p:spPr>
          <a:xfrm>
            <a:off x="779719" y="2141170"/>
            <a:ext cx="256480" cy="123111"/>
          </a:xfrm>
          <a:prstGeom prst="rect">
            <a:avLst/>
          </a:prstGeom>
          <a:solidFill>
            <a:schemeClr val="bg2"/>
          </a:solidFill>
        </p:spPr>
        <p:txBody>
          <a:bodyPr wrap="none" lIns="0" tIns="0" rIns="0" bIns="0" rtlCol="0">
            <a:spAutoFit/>
          </a:bodyPr>
          <a:lstStyle/>
          <a:p>
            <a:pPr algn="l"/>
            <a:r>
              <a:rPr lang="en-US" sz="800" b="1"/>
              <a:t>CEESP</a:t>
            </a:r>
          </a:p>
        </p:txBody>
      </p:sp>
      <p:sp>
        <p:nvSpPr>
          <p:cNvPr id="17" name="TextBox 16">
            <a:extLst>
              <a:ext uri="{FF2B5EF4-FFF2-40B4-BE49-F238E27FC236}">
                <a16:creationId xmlns:a16="http://schemas.microsoft.com/office/drawing/2014/main" id="{F818AAB0-6EC5-7549-9A0D-9BB39A7C6908}"/>
              </a:ext>
            </a:extLst>
          </p:cNvPr>
          <p:cNvSpPr txBox="1"/>
          <p:nvPr/>
        </p:nvSpPr>
        <p:spPr>
          <a:xfrm>
            <a:off x="779719" y="2666491"/>
            <a:ext cx="341440" cy="246221"/>
          </a:xfrm>
          <a:prstGeom prst="rect">
            <a:avLst/>
          </a:prstGeom>
          <a:solidFill>
            <a:schemeClr val="bg2"/>
          </a:solidFill>
        </p:spPr>
        <p:txBody>
          <a:bodyPr wrap="none" lIns="0" tIns="0" rIns="0" bIns="0" rtlCol="0">
            <a:spAutoFit/>
          </a:bodyPr>
          <a:lstStyle/>
          <a:p>
            <a:pPr algn="l"/>
            <a:r>
              <a:rPr lang="en-US" sz="800" b="1"/>
              <a:t>UNCAM</a:t>
            </a:r>
          </a:p>
          <a:p>
            <a:pPr algn="l"/>
            <a:r>
              <a:rPr lang="en-US" sz="800" b="1"/>
              <a:t>+ </a:t>
            </a:r>
            <a:r>
              <a:rPr lang="en-US" sz="800" b="1" err="1"/>
              <a:t>MoH</a:t>
            </a:r>
            <a:endParaRPr lang="en-US" sz="800" b="1"/>
          </a:p>
        </p:txBody>
      </p:sp>
      <p:sp>
        <p:nvSpPr>
          <p:cNvPr id="18" name="TextBox 17">
            <a:extLst>
              <a:ext uri="{FF2B5EF4-FFF2-40B4-BE49-F238E27FC236}">
                <a16:creationId xmlns:a16="http://schemas.microsoft.com/office/drawing/2014/main" id="{62F005BE-4951-F146-BB63-CE31AB679DF4}"/>
              </a:ext>
            </a:extLst>
          </p:cNvPr>
          <p:cNvSpPr txBox="1"/>
          <p:nvPr/>
        </p:nvSpPr>
        <p:spPr>
          <a:xfrm>
            <a:off x="829338" y="3047796"/>
            <a:ext cx="206788" cy="123111"/>
          </a:xfrm>
          <a:prstGeom prst="rect">
            <a:avLst/>
          </a:prstGeom>
          <a:solidFill>
            <a:schemeClr val="bg2"/>
          </a:solidFill>
        </p:spPr>
        <p:txBody>
          <a:bodyPr wrap="none" lIns="0" tIns="0" rIns="0" bIns="0" rtlCol="0">
            <a:spAutoFit/>
          </a:bodyPr>
          <a:lstStyle/>
          <a:p>
            <a:pPr algn="l"/>
            <a:r>
              <a:rPr lang="en-US" sz="800" b="1"/>
              <a:t>CEPS</a:t>
            </a:r>
          </a:p>
        </p:txBody>
      </p:sp>
      <p:sp>
        <p:nvSpPr>
          <p:cNvPr id="19" name="TextBox 18">
            <a:extLst>
              <a:ext uri="{FF2B5EF4-FFF2-40B4-BE49-F238E27FC236}">
                <a16:creationId xmlns:a16="http://schemas.microsoft.com/office/drawing/2014/main" id="{89F337CA-7104-2B4F-B40C-47B17266A8C3}"/>
              </a:ext>
            </a:extLst>
          </p:cNvPr>
          <p:cNvSpPr txBox="1"/>
          <p:nvPr/>
        </p:nvSpPr>
        <p:spPr>
          <a:xfrm>
            <a:off x="829338" y="3695868"/>
            <a:ext cx="206788" cy="123111"/>
          </a:xfrm>
          <a:prstGeom prst="rect">
            <a:avLst/>
          </a:prstGeom>
          <a:solidFill>
            <a:schemeClr val="bg2"/>
          </a:solidFill>
        </p:spPr>
        <p:txBody>
          <a:bodyPr wrap="none" lIns="0" tIns="0" rIns="0" bIns="0" rtlCol="0">
            <a:spAutoFit/>
          </a:bodyPr>
          <a:lstStyle/>
          <a:p>
            <a:pPr algn="l"/>
            <a:r>
              <a:rPr lang="en-US" sz="800" b="1"/>
              <a:t>CEPS</a:t>
            </a:r>
          </a:p>
        </p:txBody>
      </p:sp>
      <p:sp>
        <p:nvSpPr>
          <p:cNvPr id="20" name="TextBox 19">
            <a:extLst>
              <a:ext uri="{FF2B5EF4-FFF2-40B4-BE49-F238E27FC236}">
                <a16:creationId xmlns:a16="http://schemas.microsoft.com/office/drawing/2014/main" id="{538B4055-EF9B-EA41-A337-BB6B45D5BABA}"/>
              </a:ext>
            </a:extLst>
          </p:cNvPr>
          <p:cNvSpPr txBox="1"/>
          <p:nvPr/>
        </p:nvSpPr>
        <p:spPr>
          <a:xfrm>
            <a:off x="798029" y="4163358"/>
            <a:ext cx="341439" cy="246221"/>
          </a:xfrm>
          <a:prstGeom prst="rect">
            <a:avLst/>
          </a:prstGeom>
          <a:solidFill>
            <a:schemeClr val="bg2"/>
          </a:solidFill>
        </p:spPr>
        <p:txBody>
          <a:bodyPr wrap="none" lIns="0" tIns="0" rIns="0" bIns="0" rtlCol="0">
            <a:spAutoFit/>
          </a:bodyPr>
          <a:lstStyle/>
          <a:p>
            <a:pPr algn="ctr"/>
            <a:r>
              <a:rPr lang="en-US" sz="800" b="1"/>
              <a:t>UNCAM</a:t>
            </a:r>
          </a:p>
          <a:p>
            <a:pPr algn="ctr"/>
            <a:r>
              <a:rPr lang="en-US" sz="800" b="1"/>
              <a:t>+</a:t>
            </a:r>
            <a:r>
              <a:rPr lang="en-US" sz="800" b="1" err="1"/>
              <a:t>MoH</a:t>
            </a:r>
            <a:endParaRPr lang="en-US" sz="800" b="1"/>
          </a:p>
        </p:txBody>
      </p:sp>
      <p:sp>
        <p:nvSpPr>
          <p:cNvPr id="21" name="TextBox 20">
            <a:extLst>
              <a:ext uri="{FF2B5EF4-FFF2-40B4-BE49-F238E27FC236}">
                <a16:creationId xmlns:a16="http://schemas.microsoft.com/office/drawing/2014/main" id="{42FEDAA0-5D71-064F-AC21-1C6CEA543649}"/>
              </a:ext>
            </a:extLst>
          </p:cNvPr>
          <p:cNvSpPr txBox="1"/>
          <p:nvPr/>
        </p:nvSpPr>
        <p:spPr>
          <a:xfrm>
            <a:off x="659217" y="1449443"/>
            <a:ext cx="591509" cy="123111"/>
          </a:xfrm>
          <a:prstGeom prst="rect">
            <a:avLst/>
          </a:prstGeom>
          <a:solidFill>
            <a:schemeClr val="bg2"/>
          </a:solidFill>
        </p:spPr>
        <p:txBody>
          <a:bodyPr wrap="none" lIns="0" tIns="0" rIns="0" bIns="0" rtlCol="0">
            <a:spAutoFit/>
          </a:bodyPr>
          <a:lstStyle/>
          <a:p>
            <a:pPr algn="l"/>
            <a:r>
              <a:rPr lang="en-US" sz="800" b="1"/>
              <a:t>Manufacturer</a:t>
            </a:r>
          </a:p>
        </p:txBody>
      </p:sp>
      <p:sp>
        <p:nvSpPr>
          <p:cNvPr id="22" name="TextBox 21">
            <a:extLst>
              <a:ext uri="{FF2B5EF4-FFF2-40B4-BE49-F238E27FC236}">
                <a16:creationId xmlns:a16="http://schemas.microsoft.com/office/drawing/2014/main" id="{FCBD15B9-30CC-EB43-939B-41C96E05DF6F}"/>
              </a:ext>
            </a:extLst>
          </p:cNvPr>
          <p:cNvSpPr txBox="1"/>
          <p:nvPr/>
        </p:nvSpPr>
        <p:spPr>
          <a:xfrm rot="16200000">
            <a:off x="241065" y="2828131"/>
            <a:ext cx="367088" cy="123111"/>
          </a:xfrm>
          <a:prstGeom prst="rect">
            <a:avLst/>
          </a:prstGeom>
          <a:solidFill>
            <a:schemeClr val="bg2"/>
          </a:solidFill>
        </p:spPr>
        <p:txBody>
          <a:bodyPr wrap="none" lIns="0" tIns="0" rIns="0" bIns="0" rtlCol="0">
            <a:spAutoFit/>
          </a:bodyPr>
          <a:lstStyle/>
          <a:p>
            <a:pPr algn="l"/>
            <a:r>
              <a:rPr lang="en-US" sz="800"/>
              <a:t>180 days</a:t>
            </a:r>
          </a:p>
        </p:txBody>
      </p:sp>
      <p:cxnSp>
        <p:nvCxnSpPr>
          <p:cNvPr id="24" name="Straight Arrow Connector 23">
            <a:extLst>
              <a:ext uri="{FF2B5EF4-FFF2-40B4-BE49-F238E27FC236}">
                <a16:creationId xmlns:a16="http://schemas.microsoft.com/office/drawing/2014/main" id="{E7BA74D1-29DE-4E41-BBC9-0B76E9CF58D1}"/>
              </a:ext>
            </a:extLst>
          </p:cNvPr>
          <p:cNvCxnSpPr>
            <a:stCxn id="6" idx="2"/>
            <a:endCxn id="9" idx="0"/>
          </p:cNvCxnSpPr>
          <p:nvPr/>
        </p:nvCxnSpPr>
        <p:spPr>
          <a:xfrm>
            <a:off x="2066261" y="1708299"/>
            <a:ext cx="0" cy="23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946C95EF-7A7E-A64C-B878-9A2BB49107B7}"/>
              </a:ext>
            </a:extLst>
          </p:cNvPr>
          <p:cNvCxnSpPr>
            <a:endCxn id="10" idx="0"/>
          </p:cNvCxnSpPr>
          <p:nvPr/>
        </p:nvCxnSpPr>
        <p:spPr>
          <a:xfrm>
            <a:off x="2076893" y="1793359"/>
            <a:ext cx="1456469" cy="153052"/>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9CD422-F8BB-5E4E-858F-760B72B27AE6}"/>
              </a:ext>
            </a:extLst>
          </p:cNvPr>
          <p:cNvCxnSpPr>
            <a:stCxn id="9" idx="2"/>
          </p:cNvCxnSpPr>
          <p:nvPr/>
        </p:nvCxnSpPr>
        <p:spPr>
          <a:xfrm>
            <a:off x="2066261" y="2300830"/>
            <a:ext cx="0" cy="222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C5D0AA1-9BF9-E048-B75F-022EF949A495}"/>
              </a:ext>
            </a:extLst>
          </p:cNvPr>
          <p:cNvCxnSpPr>
            <a:cxnSpLocks/>
          </p:cNvCxnSpPr>
          <p:nvPr/>
        </p:nvCxnSpPr>
        <p:spPr>
          <a:xfrm>
            <a:off x="2062717" y="2871444"/>
            <a:ext cx="0" cy="91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17A7DC-C3A4-4444-9C09-6FA231CBB23D}"/>
              </a:ext>
            </a:extLst>
          </p:cNvPr>
          <p:cNvCxnSpPr>
            <a:cxnSpLocks/>
          </p:cNvCxnSpPr>
          <p:nvPr/>
        </p:nvCxnSpPr>
        <p:spPr>
          <a:xfrm>
            <a:off x="2055629" y="3303834"/>
            <a:ext cx="0" cy="254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7F9241B-C8B8-6141-AC29-E1B416109F43}"/>
              </a:ext>
            </a:extLst>
          </p:cNvPr>
          <p:cNvCxnSpPr>
            <a:cxnSpLocks/>
          </p:cNvCxnSpPr>
          <p:nvPr/>
        </p:nvCxnSpPr>
        <p:spPr>
          <a:xfrm>
            <a:off x="2782188" y="3902801"/>
            <a:ext cx="0" cy="187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437B78-65F2-7E4A-B1D2-319D9E355BF1}"/>
              </a:ext>
            </a:extLst>
          </p:cNvPr>
          <p:cNvCxnSpPr>
            <a:cxnSpLocks/>
          </p:cNvCxnSpPr>
          <p:nvPr/>
        </p:nvCxnSpPr>
        <p:spPr>
          <a:xfrm>
            <a:off x="3544186" y="2304374"/>
            <a:ext cx="0" cy="124690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4F68DBE-FB90-A64F-8E3B-0CFB23B311A4}"/>
              </a:ext>
            </a:extLst>
          </p:cNvPr>
          <p:cNvCxnSpPr>
            <a:stCxn id="6" idx="3"/>
            <a:endCxn id="8" idx="1"/>
          </p:cNvCxnSpPr>
          <p:nvPr/>
        </p:nvCxnSpPr>
        <p:spPr>
          <a:xfrm>
            <a:off x="2771554" y="1531090"/>
            <a:ext cx="5651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8868E92-B296-1747-A88D-C0BBF8A24EC9}"/>
              </a:ext>
            </a:extLst>
          </p:cNvPr>
          <p:cNvSpPr txBox="1"/>
          <p:nvPr/>
        </p:nvSpPr>
        <p:spPr>
          <a:xfrm>
            <a:off x="2879506" y="3937462"/>
            <a:ext cx="315792" cy="123111"/>
          </a:xfrm>
          <a:prstGeom prst="rect">
            <a:avLst/>
          </a:prstGeom>
          <a:solidFill>
            <a:schemeClr val="bg2"/>
          </a:solidFill>
        </p:spPr>
        <p:txBody>
          <a:bodyPr wrap="none" lIns="0" tIns="0" rIns="0" bIns="0" rtlCol="0">
            <a:spAutoFit/>
          </a:bodyPr>
          <a:lstStyle/>
          <a:p>
            <a:pPr algn="l"/>
            <a:r>
              <a:rPr lang="en-US" sz="800"/>
              <a:t>90 days</a:t>
            </a:r>
          </a:p>
        </p:txBody>
      </p:sp>
      <p:sp>
        <p:nvSpPr>
          <p:cNvPr id="44" name="TextBox 43">
            <a:extLst>
              <a:ext uri="{FF2B5EF4-FFF2-40B4-BE49-F238E27FC236}">
                <a16:creationId xmlns:a16="http://schemas.microsoft.com/office/drawing/2014/main" id="{9DE86CA5-2954-AF48-991B-48F0B5B13A48}"/>
              </a:ext>
            </a:extLst>
          </p:cNvPr>
          <p:cNvSpPr txBox="1"/>
          <p:nvPr/>
        </p:nvSpPr>
        <p:spPr>
          <a:xfrm>
            <a:off x="3620241" y="2856486"/>
            <a:ext cx="315792" cy="123111"/>
          </a:xfrm>
          <a:prstGeom prst="rect">
            <a:avLst/>
          </a:prstGeom>
          <a:solidFill>
            <a:schemeClr val="bg2"/>
          </a:solidFill>
        </p:spPr>
        <p:txBody>
          <a:bodyPr wrap="none" lIns="0" tIns="0" rIns="0" bIns="0" rtlCol="0">
            <a:spAutoFit/>
          </a:bodyPr>
          <a:lstStyle/>
          <a:p>
            <a:pPr algn="l"/>
            <a:r>
              <a:rPr lang="en-US" sz="800"/>
              <a:t>90 days</a:t>
            </a:r>
          </a:p>
        </p:txBody>
      </p:sp>
      <p:cxnSp>
        <p:nvCxnSpPr>
          <p:cNvPr id="46" name="Straight Arrow Connector 45">
            <a:extLst>
              <a:ext uri="{FF2B5EF4-FFF2-40B4-BE49-F238E27FC236}">
                <a16:creationId xmlns:a16="http://schemas.microsoft.com/office/drawing/2014/main" id="{29317ACA-B4E0-DA40-93D6-2DF100909B30}"/>
              </a:ext>
            </a:extLst>
          </p:cNvPr>
          <p:cNvCxnSpPr/>
          <p:nvPr/>
        </p:nvCxnSpPr>
        <p:spPr>
          <a:xfrm>
            <a:off x="517451" y="1360968"/>
            <a:ext cx="0" cy="30621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Table 47">
            <a:extLst>
              <a:ext uri="{FF2B5EF4-FFF2-40B4-BE49-F238E27FC236}">
                <a16:creationId xmlns:a16="http://schemas.microsoft.com/office/drawing/2014/main" id="{329FCCDA-E7B4-7045-B059-A798900AAF86}"/>
              </a:ext>
            </a:extLst>
          </p:cNvPr>
          <p:cNvGraphicFramePr>
            <a:graphicFrameLocks noGrp="1"/>
          </p:cNvGraphicFramePr>
          <p:nvPr/>
        </p:nvGraphicFramePr>
        <p:xfrm>
          <a:off x="4678325" y="1805763"/>
          <a:ext cx="2736111" cy="1143000"/>
        </p:xfrm>
        <a:graphic>
          <a:graphicData uri="http://schemas.openxmlformats.org/drawingml/2006/table">
            <a:tbl>
              <a:tblPr firstRow="1" bandRow="1">
                <a:tableStyleId>{5C22544A-7EE6-4342-B048-85BDC9FD1C3A}</a:tableStyleId>
              </a:tblPr>
              <a:tblGrid>
                <a:gridCol w="1147669">
                  <a:extLst>
                    <a:ext uri="{9D8B030D-6E8A-4147-A177-3AD203B41FA5}">
                      <a16:colId xmlns:a16="http://schemas.microsoft.com/office/drawing/2014/main" val="1200296372"/>
                    </a:ext>
                  </a:extLst>
                </a:gridCol>
                <a:gridCol w="1588442">
                  <a:extLst>
                    <a:ext uri="{9D8B030D-6E8A-4147-A177-3AD203B41FA5}">
                      <a16:colId xmlns:a16="http://schemas.microsoft.com/office/drawing/2014/main" val="1763599870"/>
                    </a:ext>
                  </a:extLst>
                </a:gridCol>
              </a:tblGrid>
              <a:tr h="171539">
                <a:tc>
                  <a:txBody>
                    <a:bodyPr/>
                    <a:lstStyle/>
                    <a:p>
                      <a:pPr algn="ctr"/>
                      <a:r>
                        <a:rPr lang="en-US" sz="900"/>
                        <a:t>SMR</a:t>
                      </a:r>
                    </a:p>
                  </a:txBody>
                  <a:tcPr>
                    <a:solidFill>
                      <a:schemeClr val="accent1">
                        <a:lumMod val="75000"/>
                      </a:schemeClr>
                    </a:solidFill>
                  </a:tcPr>
                </a:tc>
                <a:tc>
                  <a:txBody>
                    <a:bodyPr/>
                    <a:lstStyle/>
                    <a:p>
                      <a:pPr algn="ctr"/>
                      <a:r>
                        <a:rPr lang="en-US" sz="900"/>
                        <a:t>Reimbursement</a:t>
                      </a:r>
                    </a:p>
                  </a:txBody>
                  <a:tcPr>
                    <a:solidFill>
                      <a:schemeClr val="accent1">
                        <a:lumMod val="75000"/>
                      </a:schemeClr>
                    </a:solidFill>
                  </a:tcPr>
                </a:tc>
                <a:extLst>
                  <a:ext uri="{0D108BD9-81ED-4DB2-BD59-A6C34878D82A}">
                    <a16:rowId xmlns:a16="http://schemas.microsoft.com/office/drawing/2014/main" val="24975541"/>
                  </a:ext>
                </a:extLst>
              </a:tr>
              <a:tr h="171539">
                <a:tc>
                  <a:txBody>
                    <a:bodyPr/>
                    <a:lstStyle/>
                    <a:p>
                      <a:pPr algn="ctr"/>
                      <a:r>
                        <a:rPr lang="en-US" sz="900"/>
                        <a:t>Important</a:t>
                      </a:r>
                    </a:p>
                  </a:txBody>
                  <a:tcPr/>
                </a:tc>
                <a:tc>
                  <a:txBody>
                    <a:bodyPr/>
                    <a:lstStyle/>
                    <a:p>
                      <a:pPr algn="ctr"/>
                      <a:r>
                        <a:rPr lang="en-US" sz="900"/>
                        <a:t>65-100%</a:t>
                      </a:r>
                    </a:p>
                  </a:txBody>
                  <a:tcPr/>
                </a:tc>
                <a:extLst>
                  <a:ext uri="{0D108BD9-81ED-4DB2-BD59-A6C34878D82A}">
                    <a16:rowId xmlns:a16="http://schemas.microsoft.com/office/drawing/2014/main" val="167512360"/>
                  </a:ext>
                </a:extLst>
              </a:tr>
              <a:tr h="171539">
                <a:tc>
                  <a:txBody>
                    <a:bodyPr/>
                    <a:lstStyle/>
                    <a:p>
                      <a:pPr algn="ctr"/>
                      <a:r>
                        <a:rPr lang="en-US" sz="900"/>
                        <a:t>Moderate</a:t>
                      </a:r>
                    </a:p>
                  </a:txBody>
                  <a:tcPr/>
                </a:tc>
                <a:tc>
                  <a:txBody>
                    <a:bodyPr/>
                    <a:lstStyle/>
                    <a:p>
                      <a:pPr algn="ctr"/>
                      <a:r>
                        <a:rPr lang="en-US" sz="900"/>
                        <a:t>30%</a:t>
                      </a:r>
                    </a:p>
                  </a:txBody>
                  <a:tcPr/>
                </a:tc>
                <a:extLst>
                  <a:ext uri="{0D108BD9-81ED-4DB2-BD59-A6C34878D82A}">
                    <a16:rowId xmlns:a16="http://schemas.microsoft.com/office/drawing/2014/main" val="845124381"/>
                  </a:ext>
                </a:extLst>
              </a:tr>
              <a:tr h="171539">
                <a:tc>
                  <a:txBody>
                    <a:bodyPr/>
                    <a:lstStyle/>
                    <a:p>
                      <a:pPr algn="ctr"/>
                      <a:r>
                        <a:rPr lang="en-US" sz="900"/>
                        <a:t>Mild</a:t>
                      </a:r>
                    </a:p>
                  </a:txBody>
                  <a:tcPr/>
                </a:tc>
                <a:tc>
                  <a:txBody>
                    <a:bodyPr/>
                    <a:lstStyle/>
                    <a:p>
                      <a:pPr algn="ctr"/>
                      <a:r>
                        <a:rPr lang="en-US" sz="900"/>
                        <a:t>15%</a:t>
                      </a:r>
                    </a:p>
                  </a:txBody>
                  <a:tcPr/>
                </a:tc>
                <a:extLst>
                  <a:ext uri="{0D108BD9-81ED-4DB2-BD59-A6C34878D82A}">
                    <a16:rowId xmlns:a16="http://schemas.microsoft.com/office/drawing/2014/main" val="2887325905"/>
                  </a:ext>
                </a:extLst>
              </a:tr>
              <a:tr h="171539">
                <a:tc>
                  <a:txBody>
                    <a:bodyPr/>
                    <a:lstStyle/>
                    <a:p>
                      <a:pPr algn="ctr"/>
                      <a:r>
                        <a:rPr lang="en-US" sz="900"/>
                        <a:t>Insufficient</a:t>
                      </a:r>
                    </a:p>
                  </a:txBody>
                  <a:tcPr/>
                </a:tc>
                <a:tc>
                  <a:txBody>
                    <a:bodyPr/>
                    <a:lstStyle/>
                    <a:p>
                      <a:pPr algn="ctr"/>
                      <a:r>
                        <a:rPr lang="en-US" sz="900"/>
                        <a:t>0%</a:t>
                      </a:r>
                    </a:p>
                  </a:txBody>
                  <a:tcPr/>
                </a:tc>
                <a:extLst>
                  <a:ext uri="{0D108BD9-81ED-4DB2-BD59-A6C34878D82A}">
                    <a16:rowId xmlns:a16="http://schemas.microsoft.com/office/drawing/2014/main" val="196175574"/>
                  </a:ext>
                </a:extLst>
              </a:tr>
            </a:tbl>
          </a:graphicData>
        </a:graphic>
      </p:graphicFrame>
      <p:graphicFrame>
        <p:nvGraphicFramePr>
          <p:cNvPr id="48" name="Table 47">
            <a:extLst>
              <a:ext uri="{FF2B5EF4-FFF2-40B4-BE49-F238E27FC236}">
                <a16:creationId xmlns:a16="http://schemas.microsoft.com/office/drawing/2014/main" id="{3E618F7B-D1FC-6244-9E57-F54CF7E6E669}"/>
              </a:ext>
            </a:extLst>
          </p:cNvPr>
          <p:cNvGraphicFramePr>
            <a:graphicFrameLocks noGrp="1"/>
          </p:cNvGraphicFramePr>
          <p:nvPr/>
        </p:nvGraphicFramePr>
        <p:xfrm>
          <a:off x="4688958" y="3012057"/>
          <a:ext cx="2725480" cy="914400"/>
        </p:xfrm>
        <a:graphic>
          <a:graphicData uri="http://schemas.openxmlformats.org/drawingml/2006/table">
            <a:tbl>
              <a:tblPr firstRow="1" bandRow="1">
                <a:tableStyleId>{5C22544A-7EE6-4342-B048-85BDC9FD1C3A}</a:tableStyleId>
              </a:tblPr>
              <a:tblGrid>
                <a:gridCol w="552041">
                  <a:extLst>
                    <a:ext uri="{9D8B030D-6E8A-4147-A177-3AD203B41FA5}">
                      <a16:colId xmlns:a16="http://schemas.microsoft.com/office/drawing/2014/main" val="1200296372"/>
                    </a:ext>
                  </a:extLst>
                </a:gridCol>
                <a:gridCol w="2173439">
                  <a:extLst>
                    <a:ext uri="{9D8B030D-6E8A-4147-A177-3AD203B41FA5}">
                      <a16:colId xmlns:a16="http://schemas.microsoft.com/office/drawing/2014/main" val="1763599870"/>
                    </a:ext>
                  </a:extLst>
                </a:gridCol>
              </a:tblGrid>
              <a:tr h="0">
                <a:tc>
                  <a:txBody>
                    <a:bodyPr/>
                    <a:lstStyle/>
                    <a:p>
                      <a:pPr algn="ctr"/>
                      <a:r>
                        <a:rPr lang="en-US" sz="900"/>
                        <a:t>ASMR</a:t>
                      </a:r>
                    </a:p>
                  </a:txBody>
                  <a:tcPr>
                    <a:solidFill>
                      <a:schemeClr val="accent1"/>
                    </a:solidFill>
                  </a:tcPr>
                </a:tc>
                <a:tc>
                  <a:txBody>
                    <a:bodyPr/>
                    <a:lstStyle/>
                    <a:p>
                      <a:pPr algn="ctr"/>
                      <a:r>
                        <a:rPr lang="en-US" sz="900"/>
                        <a:t>Pricing Guide</a:t>
                      </a:r>
                    </a:p>
                  </a:txBody>
                  <a:tcPr>
                    <a:solidFill>
                      <a:schemeClr val="accent1"/>
                    </a:solidFill>
                  </a:tcPr>
                </a:tc>
                <a:extLst>
                  <a:ext uri="{0D108BD9-81ED-4DB2-BD59-A6C34878D82A}">
                    <a16:rowId xmlns:a16="http://schemas.microsoft.com/office/drawing/2014/main" val="24975541"/>
                  </a:ext>
                </a:extLst>
              </a:tr>
              <a:tr h="0">
                <a:tc>
                  <a:txBody>
                    <a:bodyPr/>
                    <a:lstStyle/>
                    <a:p>
                      <a:pPr algn="ctr"/>
                      <a:r>
                        <a:rPr lang="en-US" sz="900"/>
                        <a:t>I-III</a:t>
                      </a:r>
                    </a:p>
                  </a:txBody>
                  <a:tcPr/>
                </a:tc>
                <a:tc>
                  <a:txBody>
                    <a:bodyPr/>
                    <a:lstStyle/>
                    <a:p>
                      <a:pPr algn="ctr"/>
                      <a:r>
                        <a:rPr lang="en-US" sz="900"/>
                        <a:t>Negotiable with CEPS, ref. EU4 price</a:t>
                      </a:r>
                    </a:p>
                  </a:txBody>
                  <a:tcPr/>
                </a:tc>
                <a:extLst>
                  <a:ext uri="{0D108BD9-81ED-4DB2-BD59-A6C34878D82A}">
                    <a16:rowId xmlns:a16="http://schemas.microsoft.com/office/drawing/2014/main" val="167512360"/>
                  </a:ext>
                </a:extLst>
              </a:tr>
              <a:tr h="0">
                <a:tc>
                  <a:txBody>
                    <a:bodyPr/>
                    <a:lstStyle/>
                    <a:p>
                      <a:pPr algn="ctr"/>
                      <a:r>
                        <a:rPr lang="en-US" sz="900"/>
                        <a:t>IV</a:t>
                      </a:r>
                    </a:p>
                  </a:txBody>
                  <a:tcPr/>
                </a:tc>
                <a:tc>
                  <a:txBody>
                    <a:bodyPr/>
                    <a:lstStyle/>
                    <a:p>
                      <a:pPr algn="ctr"/>
                      <a:r>
                        <a:rPr lang="en-US" sz="900"/>
                        <a:t>At comparator price</a:t>
                      </a:r>
                    </a:p>
                  </a:txBody>
                  <a:tcPr/>
                </a:tc>
                <a:extLst>
                  <a:ext uri="{0D108BD9-81ED-4DB2-BD59-A6C34878D82A}">
                    <a16:rowId xmlns:a16="http://schemas.microsoft.com/office/drawing/2014/main" val="845124381"/>
                  </a:ext>
                </a:extLst>
              </a:tr>
              <a:tr h="0">
                <a:tc>
                  <a:txBody>
                    <a:bodyPr/>
                    <a:lstStyle/>
                    <a:p>
                      <a:pPr algn="ctr"/>
                      <a:r>
                        <a:rPr lang="en-US" sz="900"/>
                        <a:t>V</a:t>
                      </a:r>
                    </a:p>
                  </a:txBody>
                  <a:tcPr/>
                </a:tc>
                <a:tc>
                  <a:txBody>
                    <a:bodyPr/>
                    <a:lstStyle/>
                    <a:p>
                      <a:pPr algn="ctr"/>
                      <a:r>
                        <a:rPr lang="en-US" sz="900"/>
                        <a:t>Lower than comparator price</a:t>
                      </a:r>
                    </a:p>
                  </a:txBody>
                  <a:tcPr/>
                </a:tc>
                <a:extLst>
                  <a:ext uri="{0D108BD9-81ED-4DB2-BD59-A6C34878D82A}">
                    <a16:rowId xmlns:a16="http://schemas.microsoft.com/office/drawing/2014/main" val="2887325905"/>
                  </a:ext>
                </a:extLst>
              </a:tr>
            </a:tbl>
          </a:graphicData>
        </a:graphic>
      </p:graphicFrame>
      <p:cxnSp>
        <p:nvCxnSpPr>
          <p:cNvPr id="51" name="Elbow Connector 50">
            <a:extLst>
              <a:ext uri="{FF2B5EF4-FFF2-40B4-BE49-F238E27FC236}">
                <a16:creationId xmlns:a16="http://schemas.microsoft.com/office/drawing/2014/main" id="{0F98D1B9-3650-FA44-9554-8FB8E87FB71D}"/>
              </a:ext>
            </a:extLst>
          </p:cNvPr>
          <p:cNvCxnSpPr>
            <a:cxnSpLocks/>
            <a:stCxn id="12" idx="3"/>
            <a:endCxn id="48" idx="1"/>
          </p:cNvCxnSpPr>
          <p:nvPr/>
        </p:nvCxnSpPr>
        <p:spPr>
          <a:xfrm>
            <a:off x="3111796" y="3123520"/>
            <a:ext cx="1577162" cy="3457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ight Brace 56">
            <a:extLst>
              <a:ext uri="{FF2B5EF4-FFF2-40B4-BE49-F238E27FC236}">
                <a16:creationId xmlns:a16="http://schemas.microsoft.com/office/drawing/2014/main" id="{9FCE8CD7-7FD2-7743-90DA-F3CE749E4582}"/>
              </a:ext>
            </a:extLst>
          </p:cNvPr>
          <p:cNvSpPr/>
          <p:nvPr/>
        </p:nvSpPr>
        <p:spPr>
          <a:xfrm>
            <a:off x="7442791" y="1807535"/>
            <a:ext cx="45719" cy="112705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794A3552-E2EF-134B-9FAC-3FFD37B02523}"/>
              </a:ext>
            </a:extLst>
          </p:cNvPr>
          <p:cNvSpPr/>
          <p:nvPr/>
        </p:nvSpPr>
        <p:spPr>
          <a:xfrm>
            <a:off x="7439247" y="3023191"/>
            <a:ext cx="45719" cy="90376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10A3B5CA-C3D9-1F44-A425-ACAB831D83A7}"/>
              </a:ext>
            </a:extLst>
          </p:cNvPr>
          <p:cNvSpPr txBox="1"/>
          <p:nvPr/>
        </p:nvSpPr>
        <p:spPr>
          <a:xfrm>
            <a:off x="7536566" y="2122839"/>
            <a:ext cx="806448" cy="615553"/>
          </a:xfrm>
          <a:prstGeom prst="rect">
            <a:avLst/>
          </a:prstGeom>
          <a:noFill/>
        </p:spPr>
        <p:txBody>
          <a:bodyPr wrap="square" lIns="0" tIns="0" rIns="0" bIns="0" rtlCol="0">
            <a:spAutoFit/>
          </a:bodyPr>
          <a:lstStyle/>
          <a:p>
            <a:pPr algn="ctr"/>
            <a:r>
              <a:rPr lang="en-US" sz="800"/>
              <a:t>SMR score represents an assessment of the </a:t>
            </a:r>
            <a:r>
              <a:rPr lang="en-US" sz="800" b="1"/>
              <a:t>therapeutic benefit</a:t>
            </a:r>
            <a:endParaRPr lang="en-US" sz="800"/>
          </a:p>
        </p:txBody>
      </p:sp>
      <p:sp>
        <p:nvSpPr>
          <p:cNvPr id="60" name="TextBox 59">
            <a:extLst>
              <a:ext uri="{FF2B5EF4-FFF2-40B4-BE49-F238E27FC236}">
                <a16:creationId xmlns:a16="http://schemas.microsoft.com/office/drawing/2014/main" id="{A5C4DDC6-4778-AD4A-A987-0112B48349AD}"/>
              </a:ext>
            </a:extLst>
          </p:cNvPr>
          <p:cNvSpPr txBox="1"/>
          <p:nvPr/>
        </p:nvSpPr>
        <p:spPr>
          <a:xfrm>
            <a:off x="7575551" y="3203815"/>
            <a:ext cx="753286" cy="615553"/>
          </a:xfrm>
          <a:prstGeom prst="rect">
            <a:avLst/>
          </a:prstGeom>
          <a:noFill/>
        </p:spPr>
        <p:txBody>
          <a:bodyPr wrap="square" lIns="0" tIns="0" rIns="0" bIns="0" rtlCol="0">
            <a:spAutoFit/>
          </a:bodyPr>
          <a:lstStyle/>
          <a:p>
            <a:pPr algn="ctr"/>
            <a:r>
              <a:rPr lang="en-US" sz="800"/>
              <a:t>ASMR scores are more reflective of the perceived </a:t>
            </a:r>
            <a:r>
              <a:rPr lang="en-US" sz="800" b="1"/>
              <a:t>value</a:t>
            </a:r>
            <a:r>
              <a:rPr lang="en-US" sz="800"/>
              <a:t> of the drug</a:t>
            </a:r>
          </a:p>
        </p:txBody>
      </p:sp>
      <p:sp>
        <p:nvSpPr>
          <p:cNvPr id="5" name="Rectangle 4">
            <a:extLst>
              <a:ext uri="{FF2B5EF4-FFF2-40B4-BE49-F238E27FC236}">
                <a16:creationId xmlns:a16="http://schemas.microsoft.com/office/drawing/2014/main" id="{B420E8ED-291F-8248-882C-C9440286614D}"/>
              </a:ext>
            </a:extLst>
          </p:cNvPr>
          <p:cNvSpPr/>
          <p:nvPr/>
        </p:nvSpPr>
        <p:spPr>
          <a:xfrm>
            <a:off x="4472600" y="1615349"/>
            <a:ext cx="3962727" cy="2548674"/>
          </a:xfrm>
          <a:prstGeom prst="rect">
            <a:avLst/>
          </a:prstGeom>
          <a:noFill/>
          <a:ln w="38100">
            <a:solidFill>
              <a:srgbClr val="FF40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0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french flag">
            <a:extLst>
              <a:ext uri="{FF2B5EF4-FFF2-40B4-BE49-F238E27FC236}">
                <a16:creationId xmlns:a16="http://schemas.microsoft.com/office/drawing/2014/main" id="{8669655D-5AC7-0048-BF34-58032CC647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0863" y="0"/>
            <a:ext cx="463137" cy="30876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462CEFF5-4AB5-C643-B24F-DD27DB14460B}"/>
              </a:ext>
            </a:extLst>
          </p:cNvPr>
          <p:cNvSpPr>
            <a:spLocks noGrp="1"/>
          </p:cNvSpPr>
          <p:nvPr>
            <p:ph type="body" sz="quarter" idx="13"/>
          </p:nvPr>
        </p:nvSpPr>
        <p:spPr/>
        <p:txBody>
          <a:bodyPr/>
          <a:lstStyle/>
          <a:p>
            <a:r>
              <a:rPr lang="en-US"/>
              <a:t>Key Stakeholders</a:t>
            </a:r>
          </a:p>
        </p:txBody>
      </p:sp>
      <p:sp>
        <p:nvSpPr>
          <p:cNvPr id="3" name="Title 2">
            <a:extLst>
              <a:ext uri="{FF2B5EF4-FFF2-40B4-BE49-F238E27FC236}">
                <a16:creationId xmlns:a16="http://schemas.microsoft.com/office/drawing/2014/main" id="{E681845F-D1A9-BA4B-99A9-558DEF29416F}"/>
              </a:ext>
            </a:extLst>
          </p:cNvPr>
          <p:cNvSpPr>
            <a:spLocks noGrp="1"/>
          </p:cNvSpPr>
          <p:nvPr>
            <p:ph type="title"/>
          </p:nvPr>
        </p:nvSpPr>
        <p:spPr/>
        <p:txBody>
          <a:bodyPr>
            <a:normAutofit/>
          </a:bodyPr>
          <a:lstStyle/>
          <a:p>
            <a:r>
              <a:rPr lang="en-US" sz="1800"/>
              <a:t>Key Stakeholders</a:t>
            </a:r>
          </a:p>
        </p:txBody>
      </p:sp>
      <p:graphicFrame>
        <p:nvGraphicFramePr>
          <p:cNvPr id="4" name="Table 9">
            <a:extLst>
              <a:ext uri="{FF2B5EF4-FFF2-40B4-BE49-F238E27FC236}">
                <a16:creationId xmlns:a16="http://schemas.microsoft.com/office/drawing/2014/main" id="{6EA5B725-AFC1-AB4D-8530-216C6A3464A0}"/>
              </a:ext>
            </a:extLst>
          </p:cNvPr>
          <p:cNvGraphicFramePr>
            <a:graphicFrameLocks noGrp="1"/>
          </p:cNvGraphicFramePr>
          <p:nvPr>
            <p:extLst>
              <p:ext uri="{D42A27DB-BD31-4B8C-83A1-F6EECF244321}">
                <p14:modId xmlns:p14="http://schemas.microsoft.com/office/powerpoint/2010/main" val="1266375150"/>
              </p:ext>
            </p:extLst>
          </p:nvPr>
        </p:nvGraphicFramePr>
        <p:xfrm>
          <a:off x="375683" y="1170615"/>
          <a:ext cx="8385258" cy="2885440"/>
        </p:xfrm>
        <a:graphic>
          <a:graphicData uri="http://schemas.openxmlformats.org/drawingml/2006/table">
            <a:tbl>
              <a:tblPr firstRow="1" bandRow="1">
                <a:tableStyleId>{5C22544A-7EE6-4342-B048-85BDC9FD1C3A}</a:tableStyleId>
              </a:tblPr>
              <a:tblGrid>
                <a:gridCol w="1193625">
                  <a:extLst>
                    <a:ext uri="{9D8B030D-6E8A-4147-A177-3AD203B41FA5}">
                      <a16:colId xmlns:a16="http://schemas.microsoft.com/office/drawing/2014/main" val="911265071"/>
                    </a:ext>
                  </a:extLst>
                </a:gridCol>
                <a:gridCol w="1989438">
                  <a:extLst>
                    <a:ext uri="{9D8B030D-6E8A-4147-A177-3AD203B41FA5}">
                      <a16:colId xmlns:a16="http://schemas.microsoft.com/office/drawing/2014/main" val="2327664690"/>
                    </a:ext>
                  </a:extLst>
                </a:gridCol>
                <a:gridCol w="5202195">
                  <a:extLst>
                    <a:ext uri="{9D8B030D-6E8A-4147-A177-3AD203B41FA5}">
                      <a16:colId xmlns:a16="http://schemas.microsoft.com/office/drawing/2014/main" val="3392951992"/>
                    </a:ext>
                  </a:extLst>
                </a:gridCol>
              </a:tblGrid>
              <a:tr h="370840">
                <a:tc>
                  <a:txBody>
                    <a:bodyPr/>
                    <a:lstStyle/>
                    <a:p>
                      <a:pPr algn="ctr"/>
                      <a:r>
                        <a:rPr lang="en-US" sz="1200" b="1"/>
                        <a:t>Body</a:t>
                      </a:r>
                    </a:p>
                  </a:txBody>
                  <a:tcPr anchor="ctr"/>
                </a:tc>
                <a:tc>
                  <a:txBody>
                    <a:bodyPr/>
                    <a:lstStyle/>
                    <a:p>
                      <a:pPr algn="ctr"/>
                      <a:r>
                        <a:rPr lang="en-US" sz="1200" b="1"/>
                        <a:t>Domain</a:t>
                      </a:r>
                    </a:p>
                  </a:txBody>
                  <a:tcPr anchor="ctr"/>
                </a:tc>
                <a:tc>
                  <a:txBody>
                    <a:bodyPr/>
                    <a:lstStyle/>
                    <a:p>
                      <a:pPr algn="ctr"/>
                      <a:r>
                        <a:rPr lang="en-US" sz="1200" b="1"/>
                        <a:t>Role</a:t>
                      </a:r>
                    </a:p>
                  </a:txBody>
                  <a:tcPr anchor="ctr"/>
                </a:tc>
                <a:extLst>
                  <a:ext uri="{0D108BD9-81ED-4DB2-BD59-A6C34878D82A}">
                    <a16:rowId xmlns:a16="http://schemas.microsoft.com/office/drawing/2014/main" val="1352947147"/>
                  </a:ext>
                </a:extLst>
              </a:tr>
              <a:tr h="370840">
                <a:tc>
                  <a:txBody>
                    <a:bodyPr/>
                    <a:lstStyle/>
                    <a:p>
                      <a:pPr algn="ctr"/>
                      <a:r>
                        <a:rPr lang="en-US" sz="1050" b="1"/>
                        <a:t>TC of HAS</a:t>
                      </a:r>
                    </a:p>
                  </a:txBody>
                  <a:tcPr/>
                </a:tc>
                <a:tc>
                  <a:txBody>
                    <a:bodyPr/>
                    <a:lstStyle/>
                    <a:p>
                      <a:r>
                        <a:rPr lang="en-US" sz="1050"/>
                        <a:t>Reimbursement</a:t>
                      </a:r>
                    </a:p>
                  </a:txBody>
                  <a:tcPr/>
                </a:tc>
                <a:tc>
                  <a:txBody>
                    <a:bodyPr/>
                    <a:lstStyle/>
                    <a:p>
                      <a:pPr marL="171450" indent="-171450">
                        <a:buFont typeface="Arial" panose="020B0604020202020204" pitchFamily="34" charset="0"/>
                        <a:buChar char="•"/>
                      </a:pPr>
                      <a:r>
                        <a:rPr lang="en-US" sz="1000"/>
                        <a:t>The transparency committee considers if a drug should be reimbursed based on its SMR score (medical benefit) and ASMR score (comparative improvement versus existing therapies)</a:t>
                      </a:r>
                    </a:p>
                    <a:p>
                      <a:pPr marL="171450" indent="-171450">
                        <a:buFont typeface="Arial" panose="020B0604020202020204" pitchFamily="34" charset="0"/>
                        <a:buChar char="•"/>
                      </a:pPr>
                      <a:r>
                        <a:rPr kumimoji="0" lang="en-GB" sz="1000" b="0" i="0" u="none" strike="noStrike" kern="1200" cap="none" spc="0" normalizeH="0" baseline="0" noProof="0">
                          <a:ln>
                            <a:noFill/>
                          </a:ln>
                          <a:solidFill>
                            <a:srgbClr val="19153F"/>
                          </a:solidFill>
                          <a:effectLst/>
                          <a:uLnTx/>
                          <a:uFillTx/>
                          <a:latin typeface="+mn-lt"/>
                          <a:ea typeface="+mn-ea"/>
                          <a:cs typeface="+mn-cs"/>
                        </a:rPr>
                        <a:t>The TC has 21-22 members, 15 main members with voting rights and 6 other representatives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srgbClr val="19153F"/>
                          </a:solidFill>
                          <a:effectLst/>
                          <a:uLnTx/>
                          <a:uFillTx/>
                          <a:latin typeface="+mn-lt"/>
                          <a:ea typeface="+mn-ea"/>
                          <a:cs typeface="+mn-cs"/>
                        </a:rPr>
                        <a:t>The TC also determines the target population eligible for treatment in the reimbursement scheme, which is important for future budget impact calculations</a:t>
                      </a:r>
                      <a:r>
                        <a:rPr kumimoji="0" lang="en-US" sz="1000" b="0" i="0" u="none" strike="noStrike" kern="1200" cap="none" spc="0" normalizeH="0" baseline="30000" noProof="0">
                          <a:ln>
                            <a:noFill/>
                          </a:ln>
                          <a:solidFill>
                            <a:srgbClr val="19153F"/>
                          </a:solidFill>
                          <a:effectLst/>
                          <a:uLnTx/>
                          <a:uFillTx/>
                          <a:latin typeface="+mn-lt"/>
                          <a:ea typeface="+mn-ea"/>
                          <a:cs typeface="+mn-cs"/>
                        </a:rPr>
                        <a:t>2 </a:t>
                      </a:r>
                    </a:p>
                  </a:txBody>
                  <a:tcPr/>
                </a:tc>
                <a:extLst>
                  <a:ext uri="{0D108BD9-81ED-4DB2-BD59-A6C34878D82A}">
                    <a16:rowId xmlns:a16="http://schemas.microsoft.com/office/drawing/2014/main" val="1572219937"/>
                  </a:ext>
                </a:extLst>
              </a:tr>
              <a:tr h="370840">
                <a:tc>
                  <a:txBody>
                    <a:bodyPr/>
                    <a:lstStyle/>
                    <a:p>
                      <a:pPr algn="ctr"/>
                      <a:r>
                        <a:rPr lang="en-US" sz="1050" b="1"/>
                        <a:t>CEESP</a:t>
                      </a:r>
                    </a:p>
                  </a:txBody>
                  <a:tcPr/>
                </a:tc>
                <a:tc>
                  <a:txBody>
                    <a:bodyPr/>
                    <a:lstStyle/>
                    <a:p>
                      <a:r>
                        <a:rPr lang="en-US" sz="1050"/>
                        <a:t>Economic Analysis</a:t>
                      </a:r>
                    </a:p>
                  </a:txBody>
                  <a:tcPr/>
                </a:tc>
                <a:tc>
                  <a:txBody>
                    <a:bodyPr/>
                    <a:lstStyle/>
                    <a:p>
                      <a:pPr marL="171450" indent="-171450">
                        <a:buFont typeface="Arial" panose="020B0604020202020204" pitchFamily="34" charset="0"/>
                        <a:buChar char="•"/>
                      </a:pPr>
                      <a:r>
                        <a:rPr lang="en-US" sz="1000"/>
                        <a:t>CEESP analyses the manufacturers proposed economic analyses to ensure that it fits in with HAS guidelines</a:t>
                      </a:r>
                    </a:p>
                  </a:txBody>
                  <a:tcPr/>
                </a:tc>
                <a:extLst>
                  <a:ext uri="{0D108BD9-81ED-4DB2-BD59-A6C34878D82A}">
                    <a16:rowId xmlns:a16="http://schemas.microsoft.com/office/drawing/2014/main" val="1463775717"/>
                  </a:ext>
                </a:extLst>
              </a:tr>
              <a:tr h="370840">
                <a:tc>
                  <a:txBody>
                    <a:bodyPr/>
                    <a:lstStyle/>
                    <a:p>
                      <a:pPr algn="ctr"/>
                      <a:r>
                        <a:rPr lang="en-US" sz="1050" b="1"/>
                        <a:t>CEPS</a:t>
                      </a:r>
                    </a:p>
                  </a:txBody>
                  <a:tcPr/>
                </a:tc>
                <a:tc>
                  <a:txBody>
                    <a:bodyPr/>
                    <a:lstStyle/>
                    <a:p>
                      <a:r>
                        <a:rPr lang="en-US" sz="1050"/>
                        <a:t>Pricing, Price/Volume Agreements</a:t>
                      </a:r>
                    </a:p>
                  </a:txBody>
                  <a:tcPr/>
                </a:tc>
                <a:tc>
                  <a:txBody>
                    <a:bodyPr/>
                    <a:lstStyle/>
                    <a:p>
                      <a:pPr marL="171450" indent="-171450">
                        <a:buFont typeface="Arial" panose="020B0604020202020204" pitchFamily="34" charset="0"/>
                        <a:buChar char="•"/>
                      </a:pPr>
                      <a:r>
                        <a:rPr lang="en-US" sz="1000"/>
                        <a:t>CEPS (which is made up of multiple stakeholders, including </a:t>
                      </a:r>
                      <a:r>
                        <a:rPr lang="en-US" sz="1000" err="1"/>
                        <a:t>MoH</a:t>
                      </a:r>
                      <a:r>
                        <a:rPr lang="en-US" sz="1000"/>
                        <a:t>, </a:t>
                      </a:r>
                      <a:r>
                        <a:rPr lang="en-US" sz="1000" err="1"/>
                        <a:t>MoF</a:t>
                      </a:r>
                      <a:r>
                        <a:rPr lang="en-US" sz="1000"/>
                        <a:t> and insurer representatives) sets the price and any price/volume agreements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srgbClr val="19153F"/>
                          </a:solidFill>
                          <a:effectLst/>
                          <a:uLnTx/>
                          <a:uFillTx/>
                          <a:latin typeface="+mn-lt"/>
                          <a:ea typeface="+mn-ea"/>
                          <a:cs typeface="+mn-cs"/>
                        </a:rPr>
                        <a:t>Publishes price in the official journal: LDMI </a:t>
                      </a:r>
                    </a:p>
                  </a:txBody>
                  <a:tcPr/>
                </a:tc>
                <a:extLst>
                  <a:ext uri="{0D108BD9-81ED-4DB2-BD59-A6C34878D82A}">
                    <a16:rowId xmlns:a16="http://schemas.microsoft.com/office/drawing/2014/main" val="3682330639"/>
                  </a:ext>
                </a:extLst>
              </a:tr>
              <a:tr h="370840">
                <a:tc>
                  <a:txBody>
                    <a:bodyPr/>
                    <a:lstStyle/>
                    <a:p>
                      <a:pPr algn="ctr"/>
                      <a:r>
                        <a:rPr lang="en-US" sz="1050" b="1"/>
                        <a:t>UNCAM and </a:t>
                      </a:r>
                      <a:r>
                        <a:rPr lang="en-US" sz="1050" b="1" err="1"/>
                        <a:t>MoH</a:t>
                      </a:r>
                      <a:endParaRPr lang="en-US" sz="1050" b="1"/>
                    </a:p>
                  </a:txBody>
                  <a:tcPr/>
                </a:tc>
                <a:tc>
                  <a:txBody>
                    <a:bodyPr/>
                    <a:lstStyle/>
                    <a:p>
                      <a:r>
                        <a:rPr lang="en-US" sz="1050"/>
                        <a:t>Reimbursement and Listing</a:t>
                      </a:r>
                    </a:p>
                  </a:txBody>
                  <a:tcPr/>
                </a:tc>
                <a:tc>
                  <a:txBody>
                    <a:bodyPr/>
                    <a:lstStyle/>
                    <a:p>
                      <a:pPr marL="171450" indent="-171450">
                        <a:buFont typeface="Arial" panose="020B0604020202020204" pitchFamily="34" charset="0"/>
                        <a:buChar char="•"/>
                      </a:pPr>
                      <a:r>
                        <a:rPr lang="en-US" sz="1000"/>
                        <a:t>UNCAM sets the reimbursement level based on the SMR granted by the TC, and the final listing is approved by the </a:t>
                      </a:r>
                      <a:r>
                        <a:rPr lang="en-US" sz="1000" err="1"/>
                        <a:t>MoH</a:t>
                      </a:r>
                      <a:endParaRPr lang="en-US" sz="1000"/>
                    </a:p>
                  </a:txBody>
                  <a:tcPr/>
                </a:tc>
                <a:extLst>
                  <a:ext uri="{0D108BD9-81ED-4DB2-BD59-A6C34878D82A}">
                    <a16:rowId xmlns:a16="http://schemas.microsoft.com/office/drawing/2014/main" val="1965981806"/>
                  </a:ext>
                </a:extLst>
              </a:tr>
            </a:tbl>
          </a:graphicData>
        </a:graphic>
      </p:graphicFrame>
    </p:spTree>
    <p:extLst>
      <p:ext uri="{BB962C8B-B14F-4D97-AF65-F5344CB8AC3E}">
        <p14:creationId xmlns:p14="http://schemas.microsoft.com/office/powerpoint/2010/main" val="144770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3A11CC-B7CF-4628-BD87-1D1D7AFE3FD0}"/>
              </a:ext>
            </a:extLst>
          </p:cNvPr>
          <p:cNvSpPr>
            <a:spLocks noGrp="1"/>
          </p:cNvSpPr>
          <p:nvPr>
            <p:ph type="title"/>
          </p:nvPr>
        </p:nvSpPr>
        <p:spPr>
          <a:xfrm>
            <a:off x="358776" y="2965596"/>
            <a:ext cx="4141788" cy="590836"/>
          </a:xfrm>
        </p:spPr>
        <p:txBody>
          <a:bodyPr/>
          <a:lstStyle/>
          <a:p>
            <a:r>
              <a:rPr lang="en-GB" dirty="0"/>
              <a:t>Germany</a:t>
            </a:r>
          </a:p>
        </p:txBody>
      </p:sp>
    </p:spTree>
    <p:extLst>
      <p:ext uri="{BB962C8B-B14F-4D97-AF65-F5344CB8AC3E}">
        <p14:creationId xmlns:p14="http://schemas.microsoft.com/office/powerpoint/2010/main" val="20071786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0246E-4641-4843-8C82-3DAD3EF99AEF}"/>
              </a:ext>
            </a:extLst>
          </p:cNvPr>
          <p:cNvSpPr>
            <a:spLocks noGrp="1"/>
          </p:cNvSpPr>
          <p:nvPr>
            <p:ph type="body" sz="quarter" idx="13"/>
          </p:nvPr>
        </p:nvSpPr>
        <p:spPr/>
        <p:txBody>
          <a:bodyPr/>
          <a:lstStyle/>
          <a:p>
            <a:r>
              <a:rPr lang="en-GB"/>
              <a:t>MA &amp; PR OVERVIEW</a:t>
            </a:r>
          </a:p>
        </p:txBody>
      </p:sp>
      <p:sp>
        <p:nvSpPr>
          <p:cNvPr id="3" name="Title 2">
            <a:extLst>
              <a:ext uri="{FF2B5EF4-FFF2-40B4-BE49-F238E27FC236}">
                <a16:creationId xmlns:a16="http://schemas.microsoft.com/office/drawing/2014/main" id="{572072A9-ED70-4D8D-AE73-1396FCE195DD}"/>
              </a:ext>
            </a:extLst>
          </p:cNvPr>
          <p:cNvSpPr>
            <a:spLocks noGrp="1"/>
          </p:cNvSpPr>
          <p:nvPr>
            <p:ph type="title"/>
          </p:nvPr>
        </p:nvSpPr>
        <p:spPr>
          <a:xfrm>
            <a:off x="358771" y="500735"/>
            <a:ext cx="8389939" cy="568665"/>
          </a:xfrm>
        </p:spPr>
        <p:txBody>
          <a:bodyPr>
            <a:normAutofit/>
          </a:bodyPr>
          <a:lstStyle/>
          <a:p>
            <a:r>
              <a:rPr lang="en-GB" sz="1600"/>
              <a:t>Following MA the pharmaceutical company must submit a dossier to the G-BA to initiate the pricing and reimbursement assessment</a:t>
            </a:r>
          </a:p>
        </p:txBody>
      </p:sp>
      <p:sp>
        <p:nvSpPr>
          <p:cNvPr id="17" name="Arrow: Notched Right 16">
            <a:extLst>
              <a:ext uri="{FF2B5EF4-FFF2-40B4-BE49-F238E27FC236}">
                <a16:creationId xmlns:a16="http://schemas.microsoft.com/office/drawing/2014/main" id="{0D9D734C-9744-4360-A855-B4E1E606F1E3}"/>
              </a:ext>
            </a:extLst>
          </p:cNvPr>
          <p:cNvSpPr/>
          <p:nvPr/>
        </p:nvSpPr>
        <p:spPr>
          <a:xfrm rot="2427019">
            <a:off x="1676787" y="4736957"/>
            <a:ext cx="342983" cy="356330"/>
          </a:xfrm>
          <a:prstGeom prst="notchedRight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18" name="TextBox 17">
            <a:extLst>
              <a:ext uri="{FF2B5EF4-FFF2-40B4-BE49-F238E27FC236}">
                <a16:creationId xmlns:a16="http://schemas.microsoft.com/office/drawing/2014/main" id="{EB7B6BE4-DAAA-49DB-9AA3-28FA4F857A38}"/>
              </a:ext>
            </a:extLst>
          </p:cNvPr>
          <p:cNvSpPr txBox="1"/>
          <p:nvPr/>
        </p:nvSpPr>
        <p:spPr>
          <a:xfrm>
            <a:off x="1977783" y="4807400"/>
            <a:ext cx="1160895" cy="215444"/>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livetta Light" pitchFamily="2" charset="77"/>
                <a:ea typeface="+mn-ea"/>
                <a:cs typeface="+mn-cs"/>
              </a:rPr>
              <a:t>New drug application</a:t>
            </a:r>
          </a:p>
        </p:txBody>
      </p:sp>
      <p:sp>
        <p:nvSpPr>
          <p:cNvPr id="19" name="Arrow: Notched Right 18">
            <a:extLst>
              <a:ext uri="{FF2B5EF4-FFF2-40B4-BE49-F238E27FC236}">
                <a16:creationId xmlns:a16="http://schemas.microsoft.com/office/drawing/2014/main" id="{DEEF9E07-366F-4DC2-85A0-1914BA6728A6}"/>
              </a:ext>
            </a:extLst>
          </p:cNvPr>
          <p:cNvSpPr/>
          <p:nvPr/>
        </p:nvSpPr>
        <p:spPr>
          <a:xfrm rot="2427019">
            <a:off x="3213278" y="4738564"/>
            <a:ext cx="342983" cy="356330"/>
          </a:xfrm>
          <a:prstGeom prst="notched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9799C45D-FEF3-40CF-AD72-3740580A9626}"/>
              </a:ext>
            </a:extLst>
          </p:cNvPr>
          <p:cNvSpPr txBox="1"/>
          <p:nvPr/>
        </p:nvSpPr>
        <p:spPr>
          <a:xfrm>
            <a:off x="3485805" y="4822758"/>
            <a:ext cx="1293944" cy="215444"/>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livetta Light" pitchFamily="2" charset="77"/>
                <a:ea typeface="+mn-ea"/>
                <a:cs typeface="+mn-cs"/>
              </a:rPr>
              <a:t>Reimbursement dossier </a:t>
            </a:r>
          </a:p>
        </p:txBody>
      </p:sp>
      <p:sp>
        <p:nvSpPr>
          <p:cNvPr id="21" name="Isosceles Triangle 20">
            <a:extLst>
              <a:ext uri="{FF2B5EF4-FFF2-40B4-BE49-F238E27FC236}">
                <a16:creationId xmlns:a16="http://schemas.microsoft.com/office/drawing/2014/main" id="{19F6CBA3-DC92-477E-BDDE-68AB8B42A4C0}"/>
              </a:ext>
            </a:extLst>
          </p:cNvPr>
          <p:cNvSpPr/>
          <p:nvPr/>
        </p:nvSpPr>
        <p:spPr>
          <a:xfrm rot="5400000">
            <a:off x="3313623" y="1247031"/>
            <a:ext cx="326725" cy="165271"/>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Rounded Corners 21">
            <a:extLst>
              <a:ext uri="{FF2B5EF4-FFF2-40B4-BE49-F238E27FC236}">
                <a16:creationId xmlns:a16="http://schemas.microsoft.com/office/drawing/2014/main" id="{263F53AF-4F93-4D40-86D4-2A3588465A2D}"/>
              </a:ext>
            </a:extLst>
          </p:cNvPr>
          <p:cNvSpPr/>
          <p:nvPr/>
        </p:nvSpPr>
        <p:spPr>
          <a:xfrm>
            <a:off x="3712938" y="1158444"/>
            <a:ext cx="4967923" cy="266677"/>
          </a:xfrm>
          <a:prstGeom prst="roundRect">
            <a:avLst>
              <a:gd name="adj" fmla="val 0"/>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prstClr val="black"/>
                </a:solidFill>
                <a:effectLst/>
                <a:uLnTx/>
                <a:uFillTx/>
                <a:latin typeface="Olivetta Light" pitchFamily="2" charset="77"/>
                <a:ea typeface="+mn-ea"/>
                <a:cs typeface="+mn-cs"/>
              </a:rPr>
              <a:t>Assesses quality, safety, efficacy of product and provides marketing authorization</a:t>
            </a:r>
          </a:p>
        </p:txBody>
      </p:sp>
      <p:sp>
        <p:nvSpPr>
          <p:cNvPr id="23" name="Isosceles Triangle 22">
            <a:extLst>
              <a:ext uri="{FF2B5EF4-FFF2-40B4-BE49-F238E27FC236}">
                <a16:creationId xmlns:a16="http://schemas.microsoft.com/office/drawing/2014/main" id="{1D5CCC54-A52E-4588-A8BD-E8F7BC87C6A7}"/>
              </a:ext>
            </a:extLst>
          </p:cNvPr>
          <p:cNvSpPr/>
          <p:nvPr/>
        </p:nvSpPr>
        <p:spPr>
          <a:xfrm rot="5400000">
            <a:off x="3314397" y="1713125"/>
            <a:ext cx="326725" cy="165271"/>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Rounded Corners 23">
            <a:extLst>
              <a:ext uri="{FF2B5EF4-FFF2-40B4-BE49-F238E27FC236}">
                <a16:creationId xmlns:a16="http://schemas.microsoft.com/office/drawing/2014/main" id="{3D90CD19-9DEC-4B28-AE74-FB50A5ECF026}"/>
              </a:ext>
            </a:extLst>
          </p:cNvPr>
          <p:cNvSpPr/>
          <p:nvPr/>
        </p:nvSpPr>
        <p:spPr>
          <a:xfrm>
            <a:off x="3713712" y="1604065"/>
            <a:ext cx="4967923" cy="310012"/>
          </a:xfrm>
          <a:prstGeom prst="roundRect">
            <a:avLst>
              <a:gd name="adj"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prstClr val="white"/>
                </a:solidFill>
                <a:effectLst/>
                <a:uLnTx/>
                <a:uFillTx/>
                <a:latin typeface="Olivetta Light" pitchFamily="2" charset="77"/>
                <a:ea typeface="+mn-ea"/>
                <a:cs typeface="+mn-cs"/>
              </a:rPr>
              <a:t>Accepts benefit application dossier submitted by pharma company</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prstClr val="white"/>
                </a:solidFill>
                <a:effectLst/>
                <a:uLnTx/>
                <a:uFillTx/>
                <a:latin typeface="Olivetta Light" pitchFamily="2" charset="77"/>
                <a:ea typeface="+mn-ea"/>
                <a:cs typeface="+mn-cs"/>
              </a:rPr>
              <a:t>Commissions the evaluation of added therapeutic benefit</a:t>
            </a:r>
          </a:p>
        </p:txBody>
      </p:sp>
      <p:sp>
        <p:nvSpPr>
          <p:cNvPr id="25" name="Isosceles Triangle 24">
            <a:extLst>
              <a:ext uri="{FF2B5EF4-FFF2-40B4-BE49-F238E27FC236}">
                <a16:creationId xmlns:a16="http://schemas.microsoft.com/office/drawing/2014/main" id="{C5E3E29F-73D3-4011-954F-5197A4812FF4}"/>
              </a:ext>
            </a:extLst>
          </p:cNvPr>
          <p:cNvSpPr/>
          <p:nvPr/>
        </p:nvSpPr>
        <p:spPr>
          <a:xfrm rot="5400000">
            <a:off x="3304794" y="2137869"/>
            <a:ext cx="326725" cy="165271"/>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Rounded Corners 25">
            <a:extLst>
              <a:ext uri="{FF2B5EF4-FFF2-40B4-BE49-F238E27FC236}">
                <a16:creationId xmlns:a16="http://schemas.microsoft.com/office/drawing/2014/main" id="{CFEBED3F-7BD9-41A1-9CD8-10E97B9404F1}"/>
              </a:ext>
            </a:extLst>
          </p:cNvPr>
          <p:cNvSpPr/>
          <p:nvPr/>
        </p:nvSpPr>
        <p:spPr>
          <a:xfrm>
            <a:off x="3713868" y="2039443"/>
            <a:ext cx="4967923" cy="273938"/>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prstClr val="white"/>
                </a:solidFill>
                <a:effectLst/>
                <a:uLnTx/>
                <a:uFillTx/>
                <a:latin typeface="Olivetta Light" pitchFamily="2" charset="77"/>
                <a:ea typeface="+mn-ea"/>
                <a:cs typeface="+mn-cs"/>
              </a:rPr>
              <a:t>Performs evaluation of added therapeutic benefit on request of the G-BA</a:t>
            </a:r>
          </a:p>
        </p:txBody>
      </p:sp>
      <p:sp>
        <p:nvSpPr>
          <p:cNvPr id="27" name="Isosceles Triangle 26">
            <a:extLst>
              <a:ext uri="{FF2B5EF4-FFF2-40B4-BE49-F238E27FC236}">
                <a16:creationId xmlns:a16="http://schemas.microsoft.com/office/drawing/2014/main" id="{191D9EEA-C1C7-4E81-BA9A-67C697435077}"/>
              </a:ext>
            </a:extLst>
          </p:cNvPr>
          <p:cNvSpPr/>
          <p:nvPr/>
        </p:nvSpPr>
        <p:spPr>
          <a:xfrm rot="5400000">
            <a:off x="3303867" y="2579099"/>
            <a:ext cx="326725" cy="165271"/>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Rounded Corners 27">
            <a:extLst>
              <a:ext uri="{FF2B5EF4-FFF2-40B4-BE49-F238E27FC236}">
                <a16:creationId xmlns:a16="http://schemas.microsoft.com/office/drawing/2014/main" id="{4E05AC1D-E970-4014-9129-4C3536DC75AA}"/>
              </a:ext>
            </a:extLst>
          </p:cNvPr>
          <p:cNvSpPr/>
          <p:nvPr/>
        </p:nvSpPr>
        <p:spPr>
          <a:xfrm>
            <a:off x="3703178" y="2467588"/>
            <a:ext cx="4979958" cy="280766"/>
          </a:xfrm>
          <a:prstGeom prst="roundRect">
            <a:avLst>
              <a:gd name="adj"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prstClr val="white"/>
                </a:solidFill>
                <a:effectLst/>
                <a:uLnTx/>
                <a:uFillTx/>
                <a:latin typeface="Olivetta Light" pitchFamily="2" charset="77"/>
                <a:ea typeface="+mn-ea"/>
                <a:cs typeface="+mn-cs"/>
              </a:rPr>
              <a:t>Resolution on added benefit and publication of evaluation</a:t>
            </a:r>
          </a:p>
        </p:txBody>
      </p:sp>
      <p:sp>
        <p:nvSpPr>
          <p:cNvPr id="29" name="Isosceles Triangle 28">
            <a:extLst>
              <a:ext uri="{FF2B5EF4-FFF2-40B4-BE49-F238E27FC236}">
                <a16:creationId xmlns:a16="http://schemas.microsoft.com/office/drawing/2014/main" id="{D2E9086A-105A-424C-9CD2-10C7496688C8}"/>
              </a:ext>
            </a:extLst>
          </p:cNvPr>
          <p:cNvSpPr/>
          <p:nvPr/>
        </p:nvSpPr>
        <p:spPr>
          <a:xfrm rot="5400000">
            <a:off x="3313172" y="3287041"/>
            <a:ext cx="326724" cy="165271"/>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Rounded Corners 29">
            <a:extLst>
              <a:ext uri="{FF2B5EF4-FFF2-40B4-BE49-F238E27FC236}">
                <a16:creationId xmlns:a16="http://schemas.microsoft.com/office/drawing/2014/main" id="{FFDCEF31-24FA-452C-B076-A5D9A3E4FEBE}"/>
              </a:ext>
            </a:extLst>
          </p:cNvPr>
          <p:cNvSpPr/>
          <p:nvPr/>
        </p:nvSpPr>
        <p:spPr>
          <a:xfrm>
            <a:off x="3704108" y="3153431"/>
            <a:ext cx="4978812" cy="637389"/>
          </a:xfrm>
          <a:prstGeom prst="roundRect">
            <a:avLst>
              <a:gd name="adj" fmla="val 0"/>
            </a:avLst>
          </a:prstGeom>
          <a:solidFill>
            <a:srgbClr val="B7FF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prstClr val="black"/>
                </a:solidFill>
                <a:effectLst/>
                <a:uLnTx/>
                <a:uFillTx/>
                <a:latin typeface="Olivetta Light" pitchFamily="2" charset="77"/>
                <a:ea typeface="+mn-ea"/>
                <a:cs typeface="+mn-cs"/>
              </a:rPr>
              <a:t>If added benefit is proven there is a price negotiation conducted by the GKV-SV (representatives of the health insurance institutions in Germany)</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prstClr val="black"/>
                </a:solidFill>
                <a:effectLst/>
                <a:uLnTx/>
                <a:uFillTx/>
                <a:latin typeface="Olivetta Light" pitchFamily="2" charset="77"/>
                <a:ea typeface="+mn-ea"/>
                <a:cs typeface="+mn-cs"/>
              </a:rPr>
              <a:t>If no added benefit is proven, the drug is priced using the German reference pricing systems with appropriate comparators</a:t>
            </a:r>
          </a:p>
        </p:txBody>
      </p:sp>
      <p:sp>
        <p:nvSpPr>
          <p:cNvPr id="110" name="Rectangle 109">
            <a:extLst>
              <a:ext uri="{FF2B5EF4-FFF2-40B4-BE49-F238E27FC236}">
                <a16:creationId xmlns:a16="http://schemas.microsoft.com/office/drawing/2014/main" id="{94456368-0833-1447-89F8-8E62FA2F0B50}"/>
              </a:ext>
            </a:extLst>
          </p:cNvPr>
          <p:cNvSpPr/>
          <p:nvPr/>
        </p:nvSpPr>
        <p:spPr>
          <a:xfrm>
            <a:off x="863939" y="1609483"/>
            <a:ext cx="2227694" cy="2709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350" b="0" i="0" u="none" strike="noStrike" kern="1200" cap="none" spc="0" normalizeH="0" baseline="0" noProof="0">
                <a:ln>
                  <a:noFill/>
                </a:ln>
                <a:solidFill>
                  <a:prstClr val="white"/>
                </a:solidFill>
                <a:effectLst/>
                <a:uLnTx/>
                <a:uFillTx/>
                <a:latin typeface="Olivetta Light" pitchFamily="2" charset="77"/>
                <a:ea typeface="+mn-ea"/>
                <a:cs typeface="+mn-cs"/>
              </a:rPr>
              <a:t>G-BA</a:t>
            </a:r>
          </a:p>
        </p:txBody>
      </p:sp>
      <p:sp>
        <p:nvSpPr>
          <p:cNvPr id="111" name="Rectangle 110">
            <a:extLst>
              <a:ext uri="{FF2B5EF4-FFF2-40B4-BE49-F238E27FC236}">
                <a16:creationId xmlns:a16="http://schemas.microsoft.com/office/drawing/2014/main" id="{70EE4932-7686-AB48-BB3C-84CD059E3DF8}"/>
              </a:ext>
            </a:extLst>
          </p:cNvPr>
          <p:cNvSpPr/>
          <p:nvPr/>
        </p:nvSpPr>
        <p:spPr>
          <a:xfrm>
            <a:off x="863939" y="1160334"/>
            <a:ext cx="2227694" cy="2666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350" b="0" i="0" u="none" strike="noStrike" kern="1200" cap="none" spc="0" normalizeH="0" baseline="0" noProof="0">
                <a:ln>
                  <a:noFill/>
                </a:ln>
                <a:solidFill>
                  <a:srgbClr val="000000"/>
                </a:solidFill>
                <a:effectLst/>
                <a:uLnTx/>
                <a:uFillTx/>
                <a:latin typeface="Olivetta Light" pitchFamily="2" charset="77"/>
                <a:ea typeface="+mn-ea"/>
                <a:cs typeface="+mn-cs"/>
              </a:rPr>
              <a:t>EMA</a:t>
            </a:r>
          </a:p>
        </p:txBody>
      </p:sp>
      <p:sp>
        <p:nvSpPr>
          <p:cNvPr id="112" name="Arrow: Notched Right 8">
            <a:extLst>
              <a:ext uri="{FF2B5EF4-FFF2-40B4-BE49-F238E27FC236}">
                <a16:creationId xmlns:a16="http://schemas.microsoft.com/office/drawing/2014/main" id="{21BF0984-2DAC-2846-B6D6-309A05141F1D}"/>
              </a:ext>
            </a:extLst>
          </p:cNvPr>
          <p:cNvSpPr/>
          <p:nvPr/>
        </p:nvSpPr>
        <p:spPr>
          <a:xfrm rot="2427019">
            <a:off x="675470" y="1037832"/>
            <a:ext cx="342983" cy="356330"/>
          </a:xfrm>
          <a:prstGeom prst="notchedRight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113" name="Arrow: Notched Right 9">
            <a:extLst>
              <a:ext uri="{FF2B5EF4-FFF2-40B4-BE49-F238E27FC236}">
                <a16:creationId xmlns:a16="http://schemas.microsoft.com/office/drawing/2014/main" id="{93FF25D7-7214-7B4B-AFF8-3DE9F79A820F}"/>
              </a:ext>
            </a:extLst>
          </p:cNvPr>
          <p:cNvSpPr/>
          <p:nvPr/>
        </p:nvSpPr>
        <p:spPr>
          <a:xfrm rot="2427019">
            <a:off x="675703" y="1500030"/>
            <a:ext cx="342983" cy="356330"/>
          </a:xfrm>
          <a:prstGeom prst="notched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114" name="TextBox 113">
            <a:extLst>
              <a:ext uri="{FF2B5EF4-FFF2-40B4-BE49-F238E27FC236}">
                <a16:creationId xmlns:a16="http://schemas.microsoft.com/office/drawing/2014/main" id="{655B09D0-19B6-9F46-ABB5-0340E69EC0F8}"/>
              </a:ext>
            </a:extLst>
          </p:cNvPr>
          <p:cNvSpPr txBox="1"/>
          <p:nvPr/>
        </p:nvSpPr>
        <p:spPr>
          <a:xfrm>
            <a:off x="863936" y="3153431"/>
            <a:ext cx="1055837" cy="416040"/>
          </a:xfrm>
          <a:prstGeom prst="rect">
            <a:avLst/>
          </a:prstGeom>
          <a:solidFill>
            <a:schemeClr val="accent3">
              <a:lumMod val="40000"/>
              <a:lumOff val="60000"/>
            </a:schemeClr>
          </a:solidFill>
          <a:ln>
            <a:noFill/>
          </a:ln>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prstClr val="black"/>
                </a:solidFill>
                <a:effectLst/>
                <a:uLnTx/>
                <a:uFillTx/>
                <a:latin typeface="Olivetta Light" pitchFamily="2" charset="77"/>
                <a:ea typeface="+mn-ea"/>
                <a:cs typeface="+mn-cs"/>
              </a:rPr>
              <a:t>Inclusion in reference price cluster</a:t>
            </a:r>
          </a:p>
        </p:txBody>
      </p:sp>
      <p:sp>
        <p:nvSpPr>
          <p:cNvPr id="115" name="TextBox 114">
            <a:extLst>
              <a:ext uri="{FF2B5EF4-FFF2-40B4-BE49-F238E27FC236}">
                <a16:creationId xmlns:a16="http://schemas.microsoft.com/office/drawing/2014/main" id="{FDD14647-1B56-2542-9E2B-9911AC63BF40}"/>
              </a:ext>
            </a:extLst>
          </p:cNvPr>
          <p:cNvSpPr txBox="1"/>
          <p:nvPr/>
        </p:nvSpPr>
        <p:spPr>
          <a:xfrm>
            <a:off x="863935" y="4031190"/>
            <a:ext cx="1055833" cy="408602"/>
          </a:xfrm>
          <a:prstGeom prst="rect">
            <a:avLst/>
          </a:prstGeom>
          <a:solidFill>
            <a:schemeClr val="accent2">
              <a:lumMod val="20000"/>
              <a:lumOff val="80000"/>
            </a:schemeClr>
          </a:solidFill>
          <a:ln>
            <a:noFill/>
          </a:ln>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000000"/>
                </a:solidFill>
                <a:effectLst/>
                <a:uLnTx/>
                <a:uFillTx/>
                <a:latin typeface="Olivetta Light" pitchFamily="2" charset="77"/>
                <a:ea typeface="+mn-ea"/>
                <a:cs typeface="+mn-cs"/>
              </a:rPr>
              <a:t>Reimbursement price from year 2</a:t>
            </a:r>
          </a:p>
        </p:txBody>
      </p:sp>
      <p:sp>
        <p:nvSpPr>
          <p:cNvPr id="116" name="TextBox 115">
            <a:extLst>
              <a:ext uri="{FF2B5EF4-FFF2-40B4-BE49-F238E27FC236}">
                <a16:creationId xmlns:a16="http://schemas.microsoft.com/office/drawing/2014/main" id="{43D8DC9F-458D-9B4D-ADE5-8D0F1CECBF77}"/>
              </a:ext>
            </a:extLst>
          </p:cNvPr>
          <p:cNvSpPr txBox="1"/>
          <p:nvPr/>
        </p:nvSpPr>
        <p:spPr>
          <a:xfrm>
            <a:off x="2312542" y="4027462"/>
            <a:ext cx="776070" cy="412330"/>
          </a:xfrm>
          <a:prstGeom prst="rect">
            <a:avLst/>
          </a:prstGeom>
          <a:solidFill>
            <a:schemeClr val="accent2">
              <a:lumMod val="20000"/>
              <a:lumOff val="80000"/>
            </a:schemeClr>
          </a:solidFill>
          <a:ln>
            <a:noFill/>
          </a:ln>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000000"/>
                </a:solidFill>
                <a:effectLst/>
                <a:uLnTx/>
                <a:uFillTx/>
                <a:latin typeface="Olivetta Light" pitchFamily="2" charset="77"/>
                <a:ea typeface="+mn-ea"/>
                <a:cs typeface="+mn-cs"/>
              </a:rPr>
              <a:t>Arbitration</a:t>
            </a:r>
          </a:p>
        </p:txBody>
      </p:sp>
      <p:sp>
        <p:nvSpPr>
          <p:cNvPr id="117" name="TextBox 116">
            <a:extLst>
              <a:ext uri="{FF2B5EF4-FFF2-40B4-BE49-F238E27FC236}">
                <a16:creationId xmlns:a16="http://schemas.microsoft.com/office/drawing/2014/main" id="{9A01B114-11F0-BA45-B9B7-452EB8FCEA51}"/>
              </a:ext>
            </a:extLst>
          </p:cNvPr>
          <p:cNvSpPr txBox="1"/>
          <p:nvPr/>
        </p:nvSpPr>
        <p:spPr>
          <a:xfrm>
            <a:off x="2774345" y="3638076"/>
            <a:ext cx="798952" cy="30777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700" b="0" i="1" u="none" strike="noStrike" kern="1200" cap="none" spc="0" normalizeH="0" baseline="0" noProof="0">
                <a:ln>
                  <a:noFill/>
                </a:ln>
                <a:solidFill>
                  <a:prstClr val="black"/>
                </a:solidFill>
                <a:effectLst/>
                <a:uLnTx/>
                <a:uFillTx/>
                <a:latin typeface="Olivetta Light" pitchFamily="2" charset="77"/>
                <a:ea typeface="+mn-ea"/>
                <a:cs typeface="+mn-cs"/>
              </a:rPr>
              <a:t>Failed negotiations</a:t>
            </a:r>
          </a:p>
        </p:txBody>
      </p:sp>
      <p:sp>
        <p:nvSpPr>
          <p:cNvPr id="118" name="TextBox 117">
            <a:extLst>
              <a:ext uri="{FF2B5EF4-FFF2-40B4-BE49-F238E27FC236}">
                <a16:creationId xmlns:a16="http://schemas.microsoft.com/office/drawing/2014/main" id="{D57454EB-5C14-A14E-9C87-94F98BBCB633}"/>
              </a:ext>
            </a:extLst>
          </p:cNvPr>
          <p:cNvSpPr txBox="1"/>
          <p:nvPr/>
        </p:nvSpPr>
        <p:spPr>
          <a:xfrm>
            <a:off x="695638" y="2754144"/>
            <a:ext cx="799472" cy="30777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700" b="0" i="1" u="none" strike="noStrike" kern="1200" cap="none" spc="0" normalizeH="0" baseline="0" noProof="0">
                <a:ln>
                  <a:noFill/>
                </a:ln>
                <a:solidFill>
                  <a:prstClr val="black"/>
                </a:solidFill>
                <a:effectLst/>
                <a:uLnTx/>
                <a:uFillTx/>
                <a:latin typeface="Olivetta Light" pitchFamily="2" charset="77"/>
                <a:ea typeface="+mn-ea"/>
                <a:cs typeface="+mn-cs"/>
              </a:rPr>
              <a:t>Drug with no added benefit</a:t>
            </a:r>
          </a:p>
        </p:txBody>
      </p:sp>
      <p:sp>
        <p:nvSpPr>
          <p:cNvPr id="119" name="Rectangle 118">
            <a:extLst>
              <a:ext uri="{FF2B5EF4-FFF2-40B4-BE49-F238E27FC236}">
                <a16:creationId xmlns:a16="http://schemas.microsoft.com/office/drawing/2014/main" id="{6CB35A8A-97D0-E443-9149-95D89FA0D949}"/>
              </a:ext>
            </a:extLst>
          </p:cNvPr>
          <p:cNvSpPr/>
          <p:nvPr/>
        </p:nvSpPr>
        <p:spPr>
          <a:xfrm>
            <a:off x="863937" y="2039443"/>
            <a:ext cx="2227694" cy="27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350" b="0" i="0" u="none" strike="noStrike" kern="1200" cap="none" spc="0" normalizeH="0" baseline="0" noProof="0" err="1">
                <a:ln>
                  <a:noFill/>
                </a:ln>
                <a:solidFill>
                  <a:prstClr val="white"/>
                </a:solidFill>
                <a:effectLst/>
                <a:uLnTx/>
                <a:uFillTx/>
                <a:latin typeface="Olivetta Light" pitchFamily="2" charset="77"/>
                <a:ea typeface="+mn-ea"/>
                <a:cs typeface="+mn-cs"/>
              </a:rPr>
              <a:t>IQWiG</a:t>
            </a:r>
            <a:endParaRPr kumimoji="0" lang="en-GB" sz="1350" b="0" i="0" u="none" strike="noStrike" kern="1200" cap="none" spc="0" normalizeH="0" baseline="0" noProof="0">
              <a:ln>
                <a:noFill/>
              </a:ln>
              <a:solidFill>
                <a:prstClr val="white"/>
              </a:solidFill>
              <a:effectLst/>
              <a:uLnTx/>
              <a:uFillTx/>
              <a:latin typeface="Olivetta Light" pitchFamily="2" charset="77"/>
              <a:ea typeface="+mn-ea"/>
              <a:cs typeface="+mn-cs"/>
            </a:endParaRPr>
          </a:p>
        </p:txBody>
      </p:sp>
      <p:sp>
        <p:nvSpPr>
          <p:cNvPr id="120" name="Rectangle 119">
            <a:extLst>
              <a:ext uri="{FF2B5EF4-FFF2-40B4-BE49-F238E27FC236}">
                <a16:creationId xmlns:a16="http://schemas.microsoft.com/office/drawing/2014/main" id="{A67BB280-8006-6E44-91F2-1AC3BA8884C3}"/>
              </a:ext>
            </a:extLst>
          </p:cNvPr>
          <p:cNvSpPr/>
          <p:nvPr/>
        </p:nvSpPr>
        <p:spPr>
          <a:xfrm>
            <a:off x="863936" y="2473527"/>
            <a:ext cx="2227694" cy="2807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350" b="0" i="0" u="none" strike="noStrike" kern="1200" cap="none" spc="0" normalizeH="0" baseline="0" noProof="0">
                <a:ln>
                  <a:noFill/>
                </a:ln>
                <a:solidFill>
                  <a:prstClr val="white"/>
                </a:solidFill>
                <a:effectLst/>
                <a:uLnTx/>
                <a:uFillTx/>
                <a:latin typeface="Olivetta Light" pitchFamily="2" charset="77"/>
                <a:ea typeface="+mn-ea"/>
                <a:cs typeface="+mn-cs"/>
              </a:rPr>
              <a:t>G- BA</a:t>
            </a:r>
          </a:p>
        </p:txBody>
      </p:sp>
      <p:sp>
        <p:nvSpPr>
          <p:cNvPr id="121" name="TextBox 120">
            <a:extLst>
              <a:ext uri="{FF2B5EF4-FFF2-40B4-BE49-F238E27FC236}">
                <a16:creationId xmlns:a16="http://schemas.microsoft.com/office/drawing/2014/main" id="{7BDA8F28-2856-494D-BCD2-A7A24FC0C9A9}"/>
              </a:ext>
            </a:extLst>
          </p:cNvPr>
          <p:cNvSpPr txBox="1"/>
          <p:nvPr/>
        </p:nvSpPr>
        <p:spPr>
          <a:xfrm>
            <a:off x="2032780" y="3153580"/>
            <a:ext cx="1055837" cy="416040"/>
          </a:xfrm>
          <a:prstGeom prst="rect">
            <a:avLst/>
          </a:prstGeom>
          <a:solidFill>
            <a:schemeClr val="accent3">
              <a:lumMod val="40000"/>
              <a:lumOff val="60000"/>
            </a:schemeClr>
          </a:solidFill>
          <a:ln>
            <a:noFill/>
          </a:ln>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prstClr val="black"/>
                </a:solidFill>
                <a:effectLst/>
                <a:uLnTx/>
                <a:uFillTx/>
                <a:latin typeface="Olivetta Light" pitchFamily="2" charset="77"/>
                <a:ea typeface="+mn-ea"/>
                <a:cs typeface="+mn-cs"/>
              </a:rPr>
              <a:t>GKV (Association of SHI Funds) </a:t>
            </a:r>
          </a:p>
        </p:txBody>
      </p:sp>
      <p:cxnSp>
        <p:nvCxnSpPr>
          <p:cNvPr id="122" name="Straight Arrow Connector 121">
            <a:extLst>
              <a:ext uri="{FF2B5EF4-FFF2-40B4-BE49-F238E27FC236}">
                <a16:creationId xmlns:a16="http://schemas.microsoft.com/office/drawing/2014/main" id="{C0BBC7F0-D149-9941-9E53-E76CCCB9C05C}"/>
              </a:ext>
            </a:extLst>
          </p:cNvPr>
          <p:cNvCxnSpPr>
            <a:cxnSpLocks/>
            <a:stCxn id="111" idx="2"/>
            <a:endCxn id="110" idx="0"/>
          </p:cNvCxnSpPr>
          <p:nvPr/>
        </p:nvCxnSpPr>
        <p:spPr>
          <a:xfrm>
            <a:off x="1977786" y="1427011"/>
            <a:ext cx="0" cy="182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09740ECD-4EE6-DD42-9E47-7F54CCA5B63A}"/>
              </a:ext>
            </a:extLst>
          </p:cNvPr>
          <p:cNvCxnSpPr>
            <a:cxnSpLocks/>
            <a:stCxn id="110" idx="2"/>
            <a:endCxn id="119" idx="0"/>
          </p:cNvCxnSpPr>
          <p:nvPr/>
        </p:nvCxnSpPr>
        <p:spPr>
          <a:xfrm flipH="1">
            <a:off x="1977784" y="1880437"/>
            <a:ext cx="2" cy="159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A4A60E9A-6530-6340-A1FC-2E8FCADB16CB}"/>
              </a:ext>
            </a:extLst>
          </p:cNvPr>
          <p:cNvCxnSpPr>
            <a:cxnSpLocks/>
            <a:stCxn id="119" idx="2"/>
            <a:endCxn id="120" idx="0"/>
          </p:cNvCxnSpPr>
          <p:nvPr/>
        </p:nvCxnSpPr>
        <p:spPr>
          <a:xfrm flipH="1">
            <a:off x="1977783" y="2313381"/>
            <a:ext cx="1" cy="160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57">
            <a:extLst>
              <a:ext uri="{FF2B5EF4-FFF2-40B4-BE49-F238E27FC236}">
                <a16:creationId xmlns:a16="http://schemas.microsoft.com/office/drawing/2014/main" id="{79CE30F5-D17F-A04B-95E5-4AA775B41E2B}"/>
              </a:ext>
            </a:extLst>
          </p:cNvPr>
          <p:cNvCxnSpPr>
            <a:cxnSpLocks/>
            <a:stCxn id="120" idx="2"/>
            <a:endCxn id="114" idx="0"/>
          </p:cNvCxnSpPr>
          <p:nvPr/>
        </p:nvCxnSpPr>
        <p:spPr>
          <a:xfrm rot="5400000">
            <a:off x="1485250" y="2660898"/>
            <a:ext cx="399138" cy="5859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61">
            <a:extLst>
              <a:ext uri="{FF2B5EF4-FFF2-40B4-BE49-F238E27FC236}">
                <a16:creationId xmlns:a16="http://schemas.microsoft.com/office/drawing/2014/main" id="{5304761A-7A25-334F-84ED-932B5BFDC26F}"/>
              </a:ext>
            </a:extLst>
          </p:cNvPr>
          <p:cNvCxnSpPr>
            <a:cxnSpLocks/>
            <a:stCxn id="120" idx="2"/>
            <a:endCxn id="121" idx="0"/>
          </p:cNvCxnSpPr>
          <p:nvPr/>
        </p:nvCxnSpPr>
        <p:spPr>
          <a:xfrm rot="16200000" flipH="1">
            <a:off x="2069598" y="2662478"/>
            <a:ext cx="399287" cy="5829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682401E7-15F1-1D4C-9946-6B5C8DC45A59}"/>
              </a:ext>
            </a:extLst>
          </p:cNvPr>
          <p:cNvCxnSpPr>
            <a:cxnSpLocks/>
            <a:stCxn id="114" idx="2"/>
            <a:endCxn id="115" idx="0"/>
          </p:cNvCxnSpPr>
          <p:nvPr/>
        </p:nvCxnSpPr>
        <p:spPr>
          <a:xfrm flipH="1">
            <a:off x="1391852" y="3569471"/>
            <a:ext cx="3" cy="461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E82F80F-193F-9A4F-9F73-D1ED43B7CB88}"/>
              </a:ext>
            </a:extLst>
          </p:cNvPr>
          <p:cNvCxnSpPr>
            <a:cxnSpLocks/>
          </p:cNvCxnSpPr>
          <p:nvPr/>
        </p:nvCxnSpPr>
        <p:spPr>
          <a:xfrm>
            <a:off x="2817139" y="3569471"/>
            <a:ext cx="0" cy="457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B0365FC-D985-9D47-8150-67D9EE63BB35}"/>
              </a:ext>
            </a:extLst>
          </p:cNvPr>
          <p:cNvCxnSpPr>
            <a:cxnSpLocks/>
            <a:stCxn id="116" idx="1"/>
            <a:endCxn id="115" idx="3"/>
          </p:cNvCxnSpPr>
          <p:nvPr/>
        </p:nvCxnSpPr>
        <p:spPr>
          <a:xfrm flipH="1">
            <a:off x="1919768" y="4233627"/>
            <a:ext cx="392774" cy="1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75">
            <a:extLst>
              <a:ext uri="{FF2B5EF4-FFF2-40B4-BE49-F238E27FC236}">
                <a16:creationId xmlns:a16="http://schemas.microsoft.com/office/drawing/2014/main" id="{19D971E3-C16A-1149-8C63-375354D819A5}"/>
              </a:ext>
            </a:extLst>
          </p:cNvPr>
          <p:cNvCxnSpPr>
            <a:cxnSpLocks/>
          </p:cNvCxnSpPr>
          <p:nvPr/>
        </p:nvCxnSpPr>
        <p:spPr>
          <a:xfrm rot="5400000">
            <a:off x="1696327" y="3691008"/>
            <a:ext cx="424756" cy="2481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7CBBE62A-D146-C742-AB95-0F3B4A1C6F04}"/>
              </a:ext>
            </a:extLst>
          </p:cNvPr>
          <p:cNvSpPr txBox="1"/>
          <p:nvPr/>
        </p:nvSpPr>
        <p:spPr>
          <a:xfrm rot="16200000">
            <a:off x="-68086" y="1150650"/>
            <a:ext cx="1087672" cy="2308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1" u="none" strike="noStrike" kern="1200" cap="none" spc="0" normalizeH="0" baseline="0" noProof="0">
                <a:ln>
                  <a:noFill/>
                </a:ln>
                <a:solidFill>
                  <a:prstClr val="black"/>
                </a:solidFill>
                <a:effectLst/>
                <a:uLnTx/>
                <a:uFillTx/>
                <a:latin typeface="Olivetta Light" pitchFamily="2" charset="77"/>
                <a:ea typeface="+mn-ea"/>
                <a:cs typeface="+mn-cs"/>
              </a:rPr>
              <a:t>3 months</a:t>
            </a:r>
          </a:p>
        </p:txBody>
      </p:sp>
      <p:sp>
        <p:nvSpPr>
          <p:cNvPr id="132" name="TextBox 131">
            <a:extLst>
              <a:ext uri="{FF2B5EF4-FFF2-40B4-BE49-F238E27FC236}">
                <a16:creationId xmlns:a16="http://schemas.microsoft.com/office/drawing/2014/main" id="{E946FECC-BD1F-B548-B255-B24E01F3ABE6}"/>
              </a:ext>
            </a:extLst>
          </p:cNvPr>
          <p:cNvSpPr txBox="1"/>
          <p:nvPr/>
        </p:nvSpPr>
        <p:spPr>
          <a:xfrm rot="16200000">
            <a:off x="-62814" y="2037919"/>
            <a:ext cx="1087672" cy="2308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1" u="none" strike="noStrike" kern="1200" cap="none" spc="0" normalizeH="0" baseline="0" noProof="0">
                <a:ln>
                  <a:noFill/>
                </a:ln>
                <a:solidFill>
                  <a:prstClr val="black"/>
                </a:solidFill>
                <a:effectLst/>
                <a:uLnTx/>
                <a:uFillTx/>
                <a:latin typeface="Olivetta Light" pitchFamily="2" charset="77"/>
                <a:ea typeface="+mn-ea"/>
                <a:cs typeface="+mn-cs"/>
              </a:rPr>
              <a:t>3 months</a:t>
            </a:r>
          </a:p>
        </p:txBody>
      </p:sp>
      <p:sp>
        <p:nvSpPr>
          <p:cNvPr id="133" name="TextBox 132">
            <a:extLst>
              <a:ext uri="{FF2B5EF4-FFF2-40B4-BE49-F238E27FC236}">
                <a16:creationId xmlns:a16="http://schemas.microsoft.com/office/drawing/2014/main" id="{60D9C2AA-F8CE-394F-804A-FDB9ACA004AC}"/>
              </a:ext>
            </a:extLst>
          </p:cNvPr>
          <p:cNvSpPr txBox="1"/>
          <p:nvPr/>
        </p:nvSpPr>
        <p:spPr>
          <a:xfrm rot="16200000">
            <a:off x="-66793" y="3234043"/>
            <a:ext cx="1087672" cy="2308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1" u="none" strike="noStrike" kern="1200" cap="none" spc="0" normalizeH="0" baseline="0" noProof="0">
                <a:ln>
                  <a:noFill/>
                </a:ln>
                <a:solidFill>
                  <a:prstClr val="black"/>
                </a:solidFill>
                <a:effectLst/>
                <a:uLnTx/>
                <a:uFillTx/>
                <a:latin typeface="Olivetta Light" pitchFamily="2" charset="77"/>
                <a:ea typeface="+mn-ea"/>
                <a:cs typeface="+mn-cs"/>
              </a:rPr>
              <a:t>6 months</a:t>
            </a:r>
          </a:p>
        </p:txBody>
      </p:sp>
      <p:cxnSp>
        <p:nvCxnSpPr>
          <p:cNvPr id="134" name="Straight Arrow Connector 133">
            <a:extLst>
              <a:ext uri="{FF2B5EF4-FFF2-40B4-BE49-F238E27FC236}">
                <a16:creationId xmlns:a16="http://schemas.microsoft.com/office/drawing/2014/main" id="{8F20DC10-3F21-0A48-8677-8834FB3668F5}"/>
              </a:ext>
            </a:extLst>
          </p:cNvPr>
          <p:cNvCxnSpPr/>
          <p:nvPr/>
        </p:nvCxnSpPr>
        <p:spPr>
          <a:xfrm>
            <a:off x="594478" y="1116164"/>
            <a:ext cx="0" cy="712015"/>
          </a:xfrm>
          <a:prstGeom prst="straightConnector1">
            <a:avLst/>
          </a:prstGeom>
          <a:ln w="3175">
            <a:solidFill>
              <a:schemeClr val="bg1">
                <a:lumMod val="6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9AE72001-7C5B-5046-9948-5D11E45F79AB}"/>
              </a:ext>
            </a:extLst>
          </p:cNvPr>
          <p:cNvCxnSpPr/>
          <p:nvPr/>
        </p:nvCxnSpPr>
        <p:spPr>
          <a:xfrm>
            <a:off x="592903" y="2040991"/>
            <a:ext cx="0" cy="712015"/>
          </a:xfrm>
          <a:prstGeom prst="straightConnector1">
            <a:avLst/>
          </a:prstGeom>
          <a:ln w="3175">
            <a:solidFill>
              <a:schemeClr val="bg1">
                <a:lumMod val="6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45037F61-8845-E549-9EDE-01EBA5A41097}"/>
              </a:ext>
            </a:extLst>
          </p:cNvPr>
          <p:cNvCxnSpPr>
            <a:cxnSpLocks/>
          </p:cNvCxnSpPr>
          <p:nvPr/>
        </p:nvCxnSpPr>
        <p:spPr>
          <a:xfrm>
            <a:off x="590920" y="2856422"/>
            <a:ext cx="0" cy="1601163"/>
          </a:xfrm>
          <a:prstGeom prst="straightConnector1">
            <a:avLst/>
          </a:prstGeom>
          <a:ln w="3175">
            <a:solidFill>
              <a:schemeClr val="bg1">
                <a:lumMod val="6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138" name="Picture 137">
            <a:extLst>
              <a:ext uri="{FF2B5EF4-FFF2-40B4-BE49-F238E27FC236}">
                <a16:creationId xmlns:a16="http://schemas.microsoft.com/office/drawing/2014/main" id="{A2507F52-37F6-4548-8D42-BF7853F62CDF}"/>
              </a:ext>
            </a:extLst>
          </p:cNvPr>
          <p:cNvPicPr>
            <a:picLocks noChangeAspect="1"/>
          </p:cNvPicPr>
          <p:nvPr/>
        </p:nvPicPr>
        <p:blipFill>
          <a:blip r:embed="rId3"/>
          <a:stretch>
            <a:fillRect/>
          </a:stretch>
        </p:blipFill>
        <p:spPr>
          <a:xfrm>
            <a:off x="8740241" y="-4927"/>
            <a:ext cx="403759" cy="298558"/>
          </a:xfrm>
          <a:prstGeom prst="rect">
            <a:avLst/>
          </a:prstGeom>
        </p:spPr>
      </p:pic>
      <p:sp>
        <p:nvSpPr>
          <p:cNvPr id="46" name="TextBox 45">
            <a:extLst>
              <a:ext uri="{FF2B5EF4-FFF2-40B4-BE49-F238E27FC236}">
                <a16:creationId xmlns:a16="http://schemas.microsoft.com/office/drawing/2014/main" id="{9C05E1E5-8AC3-8346-A9B2-F0F1EA0031AF}"/>
              </a:ext>
            </a:extLst>
          </p:cNvPr>
          <p:cNvSpPr txBox="1"/>
          <p:nvPr/>
        </p:nvSpPr>
        <p:spPr>
          <a:xfrm>
            <a:off x="2536847" y="2748353"/>
            <a:ext cx="799472" cy="30777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700" b="0" i="1" u="none" strike="noStrike" kern="1200" cap="none" spc="0" normalizeH="0" baseline="0" noProof="0">
                <a:ln>
                  <a:noFill/>
                </a:ln>
                <a:solidFill>
                  <a:prstClr val="black"/>
                </a:solidFill>
                <a:effectLst/>
                <a:uLnTx/>
                <a:uFillTx/>
                <a:latin typeface="Olivetta Light" pitchFamily="2" charset="77"/>
                <a:ea typeface="+mn-ea"/>
                <a:cs typeface="+mn-cs"/>
              </a:rPr>
              <a:t>Drug with added benefit</a:t>
            </a:r>
          </a:p>
        </p:txBody>
      </p:sp>
      <p:sp>
        <p:nvSpPr>
          <p:cNvPr id="47" name="Isosceles Triangle 28">
            <a:extLst>
              <a:ext uri="{FF2B5EF4-FFF2-40B4-BE49-F238E27FC236}">
                <a16:creationId xmlns:a16="http://schemas.microsoft.com/office/drawing/2014/main" id="{8D1FB8E0-2AED-B54D-BBFE-57F674022388}"/>
              </a:ext>
            </a:extLst>
          </p:cNvPr>
          <p:cNvSpPr/>
          <p:nvPr/>
        </p:nvSpPr>
        <p:spPr>
          <a:xfrm rot="5400000">
            <a:off x="3322002" y="4161072"/>
            <a:ext cx="326724" cy="165271"/>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Rounded Corners 29">
            <a:extLst>
              <a:ext uri="{FF2B5EF4-FFF2-40B4-BE49-F238E27FC236}">
                <a16:creationId xmlns:a16="http://schemas.microsoft.com/office/drawing/2014/main" id="{904E36F9-954E-A84A-AD82-1396CC9DF092}"/>
              </a:ext>
            </a:extLst>
          </p:cNvPr>
          <p:cNvSpPr/>
          <p:nvPr/>
        </p:nvSpPr>
        <p:spPr>
          <a:xfrm>
            <a:off x="3712938" y="4027462"/>
            <a:ext cx="4978812" cy="408603"/>
          </a:xfrm>
          <a:prstGeom prst="roundRect">
            <a:avLst>
              <a:gd name="adj" fmla="val 0"/>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prstClr val="black"/>
                </a:solidFill>
                <a:effectLst/>
                <a:uLnTx/>
                <a:uFillTx/>
                <a:latin typeface="Olivetta Light" pitchFamily="2" charset="77"/>
                <a:ea typeface="+mn-ea"/>
                <a:cs typeface="+mn-cs"/>
              </a:rPr>
              <a:t>Should negotiations fail and a price not agreed an arbitration process is initiated </a:t>
            </a:r>
          </a:p>
        </p:txBody>
      </p:sp>
    </p:spTree>
    <p:extLst>
      <p:ext uri="{BB962C8B-B14F-4D97-AF65-F5344CB8AC3E}">
        <p14:creationId xmlns:p14="http://schemas.microsoft.com/office/powerpoint/2010/main" val="249122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598CB5-C04C-4AFC-B7ED-FA943686F530}"/>
              </a:ext>
            </a:extLst>
          </p:cNvPr>
          <p:cNvSpPr>
            <a:spLocks noGrp="1"/>
          </p:cNvSpPr>
          <p:nvPr>
            <p:ph type="body" sz="quarter" idx="13"/>
          </p:nvPr>
        </p:nvSpPr>
        <p:spPr/>
        <p:txBody>
          <a:bodyPr/>
          <a:lstStyle/>
          <a:p>
            <a:r>
              <a:rPr lang="en-GB"/>
              <a:t>MA &amp; PR OVERVIEW</a:t>
            </a:r>
          </a:p>
        </p:txBody>
      </p:sp>
      <p:sp>
        <p:nvSpPr>
          <p:cNvPr id="3" name="Title 2">
            <a:extLst>
              <a:ext uri="{FF2B5EF4-FFF2-40B4-BE49-F238E27FC236}">
                <a16:creationId xmlns:a16="http://schemas.microsoft.com/office/drawing/2014/main" id="{441DB6E7-9A0E-4F9A-8B5C-5203CFDC2776}"/>
              </a:ext>
            </a:extLst>
          </p:cNvPr>
          <p:cNvSpPr>
            <a:spLocks noGrp="1"/>
          </p:cNvSpPr>
          <p:nvPr>
            <p:ph type="title"/>
          </p:nvPr>
        </p:nvSpPr>
        <p:spPr/>
        <p:txBody>
          <a:bodyPr>
            <a:normAutofit/>
          </a:bodyPr>
          <a:lstStyle/>
          <a:p>
            <a:r>
              <a:rPr lang="en-GB" sz="1600" err="1"/>
              <a:t>IQWiG</a:t>
            </a:r>
            <a:r>
              <a:rPr lang="en-GB" sz="1600"/>
              <a:t> and G-BA are typically very strict in their assessments, taking study design, appropriate comparator therapy, and endpoints into account</a:t>
            </a:r>
          </a:p>
        </p:txBody>
      </p:sp>
      <p:sp>
        <p:nvSpPr>
          <p:cNvPr id="13" name="Rectangle 12">
            <a:extLst>
              <a:ext uri="{FF2B5EF4-FFF2-40B4-BE49-F238E27FC236}">
                <a16:creationId xmlns:a16="http://schemas.microsoft.com/office/drawing/2014/main" id="{91B866E5-C498-4AE1-9080-C9CD80DB3783}"/>
              </a:ext>
            </a:extLst>
          </p:cNvPr>
          <p:cNvSpPr/>
          <p:nvPr/>
        </p:nvSpPr>
        <p:spPr>
          <a:xfrm>
            <a:off x="1509173" y="4801053"/>
            <a:ext cx="7033773" cy="265851"/>
          </a:xfrm>
          <a:prstGeom prst="rect">
            <a:avLst/>
          </a:prstGeom>
          <a:solidFill>
            <a:schemeClr val="bg1"/>
          </a:solidFill>
          <a:ln>
            <a:no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Olivetta Light"/>
                <a:ea typeface="+mn-ea"/>
                <a:cs typeface="+mn-cs"/>
              </a:rPr>
              <a:t>The manufacturer can request consultation from G-BA on the choice of appropriate comparator, on design aspects of studies, and on the content of the documents to be submitted </a:t>
            </a:r>
            <a:endParaRPr kumimoji="0" lang="en-GB" sz="800" b="0" i="0" u="none" strike="noStrike" kern="1200" cap="none" spc="0" normalizeH="0" baseline="0" noProof="0">
              <a:ln>
                <a:noFill/>
              </a:ln>
              <a:solidFill>
                <a:srgbClr val="000000"/>
              </a:solidFill>
              <a:effectLst/>
              <a:uLnTx/>
              <a:uFillTx/>
              <a:latin typeface="Olivetta Light"/>
              <a:ea typeface="+mn-ea"/>
              <a:cs typeface="+mn-cs"/>
            </a:endParaRPr>
          </a:p>
        </p:txBody>
      </p:sp>
      <p:sp>
        <p:nvSpPr>
          <p:cNvPr id="15" name="Rectangle 14">
            <a:extLst>
              <a:ext uri="{FF2B5EF4-FFF2-40B4-BE49-F238E27FC236}">
                <a16:creationId xmlns:a16="http://schemas.microsoft.com/office/drawing/2014/main" id="{5A891883-8F7A-E849-A848-548F79FEE08D}"/>
              </a:ext>
            </a:extLst>
          </p:cNvPr>
          <p:cNvSpPr/>
          <p:nvPr/>
        </p:nvSpPr>
        <p:spPr>
          <a:xfrm>
            <a:off x="358776" y="1554559"/>
            <a:ext cx="2707200" cy="307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950" b="0" i="0" u="none" strike="noStrike" kern="1200" cap="none" spc="0" normalizeH="0" baseline="0" noProof="0">
                <a:ln>
                  <a:noFill/>
                </a:ln>
                <a:solidFill>
                  <a:srgbClr val="000000"/>
                </a:solidFill>
                <a:effectLst/>
                <a:uLnTx/>
                <a:uFillTx/>
                <a:latin typeface="Olivetta Light"/>
                <a:ea typeface="+mn-ea"/>
                <a:cs typeface="+mn-cs"/>
              </a:rPr>
              <a:t>The additional benefit of the new drug is assessed by comparison with a specific appropriate comparator. The manufacturer can choose from several comparators, which are determined by the G-BA (standard of care in Germany at the time of assessment) </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950" b="0" i="0" u="none" strike="noStrike" kern="1200" cap="none" spc="0" normalizeH="0" baseline="0" noProof="0">
                <a:ln>
                  <a:noFill/>
                </a:ln>
                <a:solidFill>
                  <a:srgbClr val="000000"/>
                </a:solidFill>
                <a:effectLst/>
                <a:uLnTx/>
                <a:uFillTx/>
                <a:latin typeface="Olivetta Light"/>
                <a:ea typeface="+mn-ea"/>
                <a:cs typeface="+mn-cs"/>
              </a:rPr>
              <a:t>Indirect comparisons can also be used to determine relative effectiveness (provided studies are adequate) if direct comparisons are not available. However, non-adjusted indirect comparisons (i.e. comparisons based on studies without a common comparator) are considered unacceptable</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950" b="1" i="0" u="none" strike="noStrike" kern="1200" cap="none" spc="0" normalizeH="0" baseline="0" noProof="0">
                <a:ln>
                  <a:noFill/>
                </a:ln>
                <a:solidFill>
                  <a:srgbClr val="000000"/>
                </a:solidFill>
                <a:effectLst/>
                <a:uLnTx/>
                <a:uFillTx/>
                <a:latin typeface="Olivetta Light"/>
                <a:ea typeface="+mn-ea"/>
                <a:cs typeface="+mn-cs"/>
              </a:rPr>
              <a:t>The choice of an ACT is an extremely critical step and </a:t>
            </a:r>
            <a:r>
              <a:rPr kumimoji="0" lang="en-GB" sz="950" b="1" i="0" u="none" strike="noStrike" kern="1200" cap="none" spc="0" normalizeH="0" baseline="0" noProof="0" err="1">
                <a:ln>
                  <a:noFill/>
                </a:ln>
                <a:solidFill>
                  <a:srgbClr val="000000"/>
                </a:solidFill>
                <a:effectLst/>
                <a:uLnTx/>
                <a:uFillTx/>
                <a:latin typeface="Olivetta Light"/>
                <a:ea typeface="+mn-ea"/>
                <a:cs typeface="+mn-cs"/>
              </a:rPr>
              <a:t>IQWiG</a:t>
            </a:r>
            <a:r>
              <a:rPr kumimoji="0" lang="en-GB" sz="950" b="1" i="0" u="none" strike="noStrike" kern="1200" cap="none" spc="0" normalizeH="0" baseline="0" noProof="0">
                <a:ln>
                  <a:noFill/>
                </a:ln>
                <a:solidFill>
                  <a:srgbClr val="000000"/>
                </a:solidFill>
                <a:effectLst/>
                <a:uLnTx/>
                <a:uFillTx/>
                <a:latin typeface="Olivetta Light"/>
                <a:ea typeface="+mn-ea"/>
                <a:cs typeface="+mn-cs"/>
              </a:rPr>
              <a:t> can stop the benefit assessment instantly if the ACT is not appropriate in their eyes</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950" b="1" i="0" u="none" strike="noStrike" kern="1200" cap="none" spc="0" normalizeH="0" baseline="0" noProof="0">
                <a:ln>
                  <a:noFill/>
                </a:ln>
                <a:solidFill>
                  <a:srgbClr val="000000"/>
                </a:solidFill>
                <a:effectLst/>
                <a:uLnTx/>
                <a:uFillTx/>
                <a:latin typeface="Olivetta Light"/>
                <a:ea typeface="+mn-ea"/>
                <a:cs typeface="+mn-cs"/>
              </a:rPr>
              <a:t>For G-BA criteria on the choice of an ACT please see the </a:t>
            </a:r>
            <a:r>
              <a:rPr kumimoji="0" lang="en-GB" sz="950" b="1" i="0" u="none" strike="noStrike" kern="1200" cap="none" spc="0" normalizeH="0" baseline="0" noProof="0">
                <a:ln>
                  <a:noFill/>
                </a:ln>
                <a:solidFill>
                  <a:srgbClr val="000000"/>
                </a:solidFill>
                <a:effectLst/>
                <a:uLnTx/>
                <a:uFillTx/>
                <a:latin typeface="Olivetta Light"/>
                <a:ea typeface="+mn-ea"/>
                <a:cs typeface="+mn-cs"/>
                <a:hlinkClick r:id="" action="ppaction://noaction"/>
              </a:rPr>
              <a:t>Appendix</a:t>
            </a:r>
            <a:endParaRPr kumimoji="0" lang="en-GB" sz="950" b="1" i="0" u="none" strike="noStrike" kern="1200" cap="none" spc="0" normalizeH="0" baseline="0" noProof="0">
              <a:ln>
                <a:noFill/>
              </a:ln>
              <a:solidFill>
                <a:srgbClr val="000000"/>
              </a:solidFill>
              <a:effectLst/>
              <a:uLnTx/>
              <a:uFillTx/>
              <a:latin typeface="Olivetta Light"/>
              <a:ea typeface="+mn-ea"/>
              <a:cs typeface="+mn-cs"/>
            </a:endParaRPr>
          </a:p>
        </p:txBody>
      </p:sp>
      <p:sp>
        <p:nvSpPr>
          <p:cNvPr id="18" name="Rectangle 17">
            <a:extLst>
              <a:ext uri="{FF2B5EF4-FFF2-40B4-BE49-F238E27FC236}">
                <a16:creationId xmlns:a16="http://schemas.microsoft.com/office/drawing/2014/main" id="{F1DBAF8C-630B-2F45-AC07-D0AA042C89BC}"/>
              </a:ext>
            </a:extLst>
          </p:cNvPr>
          <p:cNvSpPr/>
          <p:nvPr/>
        </p:nvSpPr>
        <p:spPr>
          <a:xfrm>
            <a:off x="6036732" y="1554559"/>
            <a:ext cx="2707200" cy="307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950" b="0" i="0" u="none" strike="noStrike" kern="1200" cap="none" spc="0" normalizeH="0" baseline="0" noProof="0">
                <a:ln>
                  <a:noFill/>
                </a:ln>
                <a:solidFill>
                  <a:srgbClr val="000000"/>
                </a:solidFill>
                <a:effectLst/>
                <a:uLnTx/>
                <a:uFillTx/>
                <a:latin typeface="Olivetta Light"/>
                <a:ea typeface="+mn-ea"/>
                <a:cs typeface="+mn-cs"/>
              </a:rPr>
              <a:t>Patient-relevant outcomes are considered critical, in particular mortality, morbidity, and QoL. Patient-reported outcomes such as health-related QoL and symptom scores may also be used if the instruments are validated </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950" b="0" i="0" u="none" strike="noStrike" kern="1200" cap="none" spc="0" normalizeH="0" baseline="0" noProof="0">
                <a:ln>
                  <a:noFill/>
                </a:ln>
                <a:solidFill>
                  <a:srgbClr val="000000"/>
                </a:solidFill>
                <a:effectLst/>
                <a:uLnTx/>
                <a:uFillTx/>
                <a:latin typeface="Olivetta Light"/>
                <a:ea typeface="+mn-ea"/>
                <a:cs typeface="+mn-cs"/>
              </a:rPr>
              <a:t>If data on patient-relevant endpoints are unavailable, surrogate endpoints may be used but only validated surrogate endpoints</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950" b="0" i="0" u="none" strike="noStrike" kern="1200" cap="none" spc="0" normalizeH="0" baseline="0" noProof="0">
                <a:ln>
                  <a:noFill/>
                </a:ln>
                <a:solidFill>
                  <a:srgbClr val="000000"/>
                </a:solidFill>
                <a:effectLst/>
                <a:uLnTx/>
                <a:uFillTx/>
                <a:latin typeface="Olivetta Light"/>
                <a:ea typeface="+mn-ea"/>
                <a:cs typeface="+mn-cs"/>
              </a:rPr>
              <a:t>Composite endpoints are not preferred, but accepted if trials reporting single endpoints are unavailable. Composite endpoints are only included if all are patient-relevant and reported separately</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950" b="0" i="0" u="none" strike="noStrike" kern="1200" cap="none" spc="0" normalizeH="0" baseline="0" noProof="0">
                <a:ln>
                  <a:noFill/>
                </a:ln>
                <a:solidFill>
                  <a:srgbClr val="000000"/>
                </a:solidFill>
                <a:effectLst/>
                <a:uLnTx/>
                <a:uFillTx/>
                <a:latin typeface="Olivetta Light"/>
                <a:ea typeface="+mn-ea"/>
                <a:cs typeface="+mn-cs"/>
              </a:rPr>
              <a:t>Potential harm is an essential component of the assessment – adverse events are to be analysed and reported. Relevant adverse events may partly/fully counterbalance benefit of intervention</a:t>
            </a:r>
          </a:p>
        </p:txBody>
      </p:sp>
      <p:pic>
        <p:nvPicPr>
          <p:cNvPr id="20" name="Graphic 19" descr="Doctor">
            <a:extLst>
              <a:ext uri="{FF2B5EF4-FFF2-40B4-BE49-F238E27FC236}">
                <a16:creationId xmlns:a16="http://schemas.microsoft.com/office/drawing/2014/main" id="{2016B467-F9B2-C64D-BB8B-DD7274D698B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120" y="1201078"/>
            <a:ext cx="368157" cy="368157"/>
          </a:xfrm>
          <a:prstGeom prst="rect">
            <a:avLst/>
          </a:prstGeom>
        </p:spPr>
      </p:pic>
      <p:pic>
        <p:nvPicPr>
          <p:cNvPr id="21" name="Graphic 20" descr="End">
            <a:extLst>
              <a:ext uri="{FF2B5EF4-FFF2-40B4-BE49-F238E27FC236}">
                <a16:creationId xmlns:a16="http://schemas.microsoft.com/office/drawing/2014/main" id="{14673AA9-F361-1949-BFF9-8B68A4D4D3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8113" y="1201078"/>
            <a:ext cx="368157" cy="368157"/>
          </a:xfrm>
          <a:prstGeom prst="rect">
            <a:avLst/>
          </a:prstGeom>
        </p:spPr>
      </p:pic>
      <p:sp>
        <p:nvSpPr>
          <p:cNvPr id="26" name="TextBox 25">
            <a:extLst>
              <a:ext uri="{FF2B5EF4-FFF2-40B4-BE49-F238E27FC236}">
                <a16:creationId xmlns:a16="http://schemas.microsoft.com/office/drawing/2014/main" id="{936D02B4-3267-0140-87B1-83B24C297D7F}"/>
              </a:ext>
            </a:extLst>
          </p:cNvPr>
          <p:cNvSpPr txBox="1"/>
          <p:nvPr/>
        </p:nvSpPr>
        <p:spPr>
          <a:xfrm>
            <a:off x="826797" y="1331592"/>
            <a:ext cx="1535639" cy="184666"/>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000000"/>
                </a:solidFill>
                <a:effectLst/>
                <a:uLnTx/>
                <a:uFillTx/>
                <a:latin typeface="Olivetta Light"/>
                <a:ea typeface="+mn-ea"/>
                <a:cs typeface="+mn-cs"/>
              </a:rPr>
              <a:t>Comparator Therapy</a:t>
            </a:r>
          </a:p>
        </p:txBody>
      </p:sp>
      <p:sp>
        <p:nvSpPr>
          <p:cNvPr id="28" name="TextBox 27">
            <a:extLst>
              <a:ext uri="{FF2B5EF4-FFF2-40B4-BE49-F238E27FC236}">
                <a16:creationId xmlns:a16="http://schemas.microsoft.com/office/drawing/2014/main" id="{6BD15D3C-389F-3642-A5DE-8B03F8FF7657}"/>
              </a:ext>
            </a:extLst>
          </p:cNvPr>
          <p:cNvSpPr txBox="1"/>
          <p:nvPr/>
        </p:nvSpPr>
        <p:spPr>
          <a:xfrm>
            <a:off x="6466270" y="1331592"/>
            <a:ext cx="808221" cy="184666"/>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000000"/>
                </a:solidFill>
                <a:effectLst/>
                <a:uLnTx/>
                <a:uFillTx/>
                <a:latin typeface="Olivetta Light"/>
                <a:ea typeface="+mn-ea"/>
                <a:cs typeface="+mn-cs"/>
              </a:rPr>
              <a:t>Endpoints</a:t>
            </a:r>
          </a:p>
        </p:txBody>
      </p:sp>
      <p:pic>
        <p:nvPicPr>
          <p:cNvPr id="31" name="Picture 30">
            <a:extLst>
              <a:ext uri="{FF2B5EF4-FFF2-40B4-BE49-F238E27FC236}">
                <a16:creationId xmlns:a16="http://schemas.microsoft.com/office/drawing/2014/main" id="{E1E4E71F-40CE-FE4B-A8ED-D0E7F5F09E70}"/>
              </a:ext>
            </a:extLst>
          </p:cNvPr>
          <p:cNvPicPr>
            <a:picLocks noChangeAspect="1"/>
          </p:cNvPicPr>
          <p:nvPr/>
        </p:nvPicPr>
        <p:blipFill>
          <a:blip r:embed="rId6"/>
          <a:stretch>
            <a:fillRect/>
          </a:stretch>
        </p:blipFill>
        <p:spPr>
          <a:xfrm>
            <a:off x="8740241" y="-4927"/>
            <a:ext cx="403759" cy="298558"/>
          </a:xfrm>
          <a:prstGeom prst="rect">
            <a:avLst/>
          </a:prstGeom>
        </p:spPr>
      </p:pic>
      <p:cxnSp>
        <p:nvCxnSpPr>
          <p:cNvPr id="17" name="Straight Connector 16">
            <a:extLst>
              <a:ext uri="{FF2B5EF4-FFF2-40B4-BE49-F238E27FC236}">
                <a16:creationId xmlns:a16="http://schemas.microsoft.com/office/drawing/2014/main" id="{6BEB3FA1-03FB-8040-BFDE-377FDA5DD683}"/>
              </a:ext>
            </a:extLst>
          </p:cNvPr>
          <p:cNvCxnSpPr>
            <a:cxnSpLocks/>
          </p:cNvCxnSpPr>
          <p:nvPr/>
        </p:nvCxnSpPr>
        <p:spPr>
          <a:xfrm>
            <a:off x="5919944" y="1331592"/>
            <a:ext cx="0" cy="3298993"/>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DE48F3-50C6-0C4A-AAE5-7E6CC903C388}"/>
              </a:ext>
            </a:extLst>
          </p:cNvPr>
          <p:cNvCxnSpPr>
            <a:cxnSpLocks/>
          </p:cNvCxnSpPr>
          <p:nvPr/>
        </p:nvCxnSpPr>
        <p:spPr>
          <a:xfrm>
            <a:off x="3065977" y="1331592"/>
            <a:ext cx="0" cy="3266269"/>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F63C607-0430-0C46-8235-EC99E3536AB5}"/>
              </a:ext>
            </a:extLst>
          </p:cNvPr>
          <p:cNvSpPr/>
          <p:nvPr/>
        </p:nvSpPr>
        <p:spPr>
          <a:xfrm>
            <a:off x="3167064" y="1554559"/>
            <a:ext cx="2707200" cy="307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300"/>
              </a:spcBef>
              <a:spcAft>
                <a:spcPts val="0"/>
              </a:spcAft>
              <a:buClrTx/>
              <a:buSzTx/>
              <a:buFontTx/>
              <a:buNone/>
              <a:tabLst/>
              <a:defRPr/>
            </a:pPr>
            <a:r>
              <a:rPr kumimoji="0" lang="en-GB" sz="950" b="1" i="0" u="none" strike="noStrike" kern="1200" cap="none" spc="0" normalizeH="0" baseline="0" noProof="0">
                <a:ln>
                  <a:noFill/>
                </a:ln>
                <a:solidFill>
                  <a:srgbClr val="000000"/>
                </a:solidFill>
                <a:effectLst/>
                <a:uLnTx/>
                <a:uFillTx/>
                <a:latin typeface="Olivetta Light"/>
                <a:ea typeface="+mn-ea"/>
                <a:cs typeface="+mn-cs"/>
              </a:rPr>
              <a:t>CLINICAL TRIAL</a:t>
            </a:r>
            <a:r>
              <a:rPr kumimoji="0" lang="en-GB" sz="950" b="0" i="0" u="none" strike="noStrike" kern="1200" cap="none" spc="0" normalizeH="0" baseline="0" noProof="0">
                <a:ln>
                  <a:noFill/>
                </a:ln>
                <a:solidFill>
                  <a:srgbClr val="000000"/>
                </a:solidFill>
                <a:effectLst/>
                <a:uLnTx/>
                <a:uFillTx/>
                <a:latin typeface="Olivetta Light"/>
                <a:ea typeface="+mn-ea"/>
                <a:cs typeface="+mn-cs"/>
              </a:rPr>
              <a:t>: Randomised clinical trials (RCTs) and direct comparison trials are preferred to protect against selection bias in studies through blinding and randomisation</a:t>
            </a:r>
          </a:p>
          <a:p>
            <a:pPr marL="0" marR="0" lvl="0" indent="0" algn="l" defTabSz="685800" rtl="0" eaLnBrk="1" fontAlgn="auto" latinLnBrk="0" hangingPunct="1">
              <a:lnSpc>
                <a:spcPct val="100000"/>
              </a:lnSpc>
              <a:spcBef>
                <a:spcPts val="300"/>
              </a:spcBef>
              <a:spcAft>
                <a:spcPts val="0"/>
              </a:spcAft>
              <a:buClrTx/>
              <a:buSzTx/>
              <a:buFontTx/>
              <a:buNone/>
              <a:tabLst/>
              <a:defRPr/>
            </a:pPr>
            <a:r>
              <a:rPr kumimoji="0" lang="en-GB" sz="950" b="1" i="0" u="none" strike="noStrike" kern="1200" cap="none" spc="0" normalizeH="0" baseline="0" noProof="0">
                <a:ln>
                  <a:noFill/>
                </a:ln>
                <a:solidFill>
                  <a:srgbClr val="000000"/>
                </a:solidFill>
                <a:effectLst/>
                <a:uLnTx/>
                <a:uFillTx/>
                <a:latin typeface="Olivetta Light"/>
                <a:ea typeface="+mn-ea"/>
                <a:cs typeface="+mn-cs"/>
              </a:rPr>
              <a:t>PATIENT SUBGROUPS</a:t>
            </a:r>
            <a:r>
              <a:rPr kumimoji="0" lang="en-GB" sz="950" b="0" i="0" u="none" strike="noStrike" kern="1200" cap="none" spc="0" normalizeH="0" baseline="0" noProof="0">
                <a:ln>
                  <a:noFill/>
                </a:ln>
                <a:solidFill>
                  <a:srgbClr val="000000"/>
                </a:solidFill>
                <a:effectLst/>
                <a:uLnTx/>
                <a:uFillTx/>
                <a:latin typeface="Olivetta Light"/>
                <a:ea typeface="+mn-ea"/>
                <a:cs typeface="+mn-cs"/>
              </a:rPr>
              <a:t>: To identify patient groups for whom the therapy provides therapeutic additional benefit, G-BA selects patient subgroups amongst which analyses are carried out</a:t>
            </a:r>
          </a:p>
          <a:p>
            <a:pPr marL="0" marR="0" lvl="0" indent="0" algn="l" defTabSz="685800" rtl="0" eaLnBrk="1" fontAlgn="auto" latinLnBrk="0" hangingPunct="1">
              <a:lnSpc>
                <a:spcPct val="100000"/>
              </a:lnSpc>
              <a:spcBef>
                <a:spcPts val="300"/>
              </a:spcBef>
              <a:spcAft>
                <a:spcPts val="0"/>
              </a:spcAft>
              <a:buClrTx/>
              <a:buSzTx/>
              <a:buFontTx/>
              <a:buNone/>
              <a:tabLst/>
              <a:defRPr/>
            </a:pPr>
            <a:r>
              <a:rPr kumimoji="0" lang="en-GB" sz="950" b="0" i="0" u="none" strike="noStrike" kern="1200" cap="none" spc="0" normalizeH="0" baseline="0" noProof="0">
                <a:ln>
                  <a:noFill/>
                </a:ln>
                <a:solidFill>
                  <a:srgbClr val="000000"/>
                </a:solidFill>
                <a:effectLst/>
                <a:uLnTx/>
                <a:uFillTx/>
                <a:latin typeface="Olivetta Light"/>
                <a:ea typeface="+mn-ea"/>
                <a:cs typeface="+mn-cs"/>
              </a:rPr>
              <a:t>Effect modifiers such as sex, age, disease severity, country/study centre effects should be analysed</a:t>
            </a:r>
          </a:p>
          <a:p>
            <a:pPr marL="0" marR="0" lvl="0" indent="0" algn="l" defTabSz="685800" rtl="0" eaLnBrk="1" fontAlgn="auto" latinLnBrk="0" hangingPunct="1">
              <a:lnSpc>
                <a:spcPct val="100000"/>
              </a:lnSpc>
              <a:spcBef>
                <a:spcPts val="300"/>
              </a:spcBef>
              <a:spcAft>
                <a:spcPts val="0"/>
              </a:spcAft>
              <a:buClrTx/>
              <a:buSzTx/>
              <a:buFontTx/>
              <a:buNone/>
              <a:tabLst/>
              <a:defRPr/>
            </a:pPr>
            <a:r>
              <a:rPr kumimoji="0" lang="en-GB" sz="950" b="1" i="0" u="none" strike="noStrike" kern="1200" cap="none" spc="0" normalizeH="0" baseline="0" noProof="0">
                <a:ln>
                  <a:noFill/>
                </a:ln>
                <a:solidFill>
                  <a:srgbClr val="000000"/>
                </a:solidFill>
                <a:effectLst/>
                <a:uLnTx/>
                <a:uFillTx/>
                <a:latin typeface="Olivetta Light"/>
                <a:ea typeface="+mn-ea"/>
                <a:cs typeface="+mn-cs"/>
              </a:rPr>
              <a:t>STUDY DURATION</a:t>
            </a:r>
            <a:r>
              <a:rPr kumimoji="0" lang="en-GB" sz="950" b="0" i="0" u="none" strike="noStrike" kern="1200" cap="none" spc="0" normalizeH="0" baseline="0" noProof="0">
                <a:ln>
                  <a:noFill/>
                </a:ln>
                <a:solidFill>
                  <a:srgbClr val="000000"/>
                </a:solidFill>
                <a:effectLst/>
                <a:uLnTx/>
                <a:uFillTx/>
                <a:latin typeface="Olivetta Light"/>
                <a:ea typeface="+mn-ea"/>
                <a:cs typeface="+mn-cs"/>
              </a:rPr>
              <a:t>: An important criterion for identifying studies relevant for benefit assessment. For chronic diseases, studies covering a treatment period of several years are desired. Minimum trial length for chronic diseases is 24 weeks</a:t>
            </a:r>
          </a:p>
        </p:txBody>
      </p:sp>
      <p:pic>
        <p:nvPicPr>
          <p:cNvPr id="27" name="Graphic 26" descr="Closed book">
            <a:extLst>
              <a:ext uri="{FF2B5EF4-FFF2-40B4-BE49-F238E27FC236}">
                <a16:creationId xmlns:a16="http://schemas.microsoft.com/office/drawing/2014/main" id="{A5B115B4-3759-014B-A9D2-67364CF279A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67063" y="1201818"/>
            <a:ext cx="366677" cy="366677"/>
          </a:xfrm>
          <a:prstGeom prst="rect">
            <a:avLst/>
          </a:prstGeom>
        </p:spPr>
      </p:pic>
      <p:sp>
        <p:nvSpPr>
          <p:cNvPr id="29" name="TextBox 28">
            <a:extLst>
              <a:ext uri="{FF2B5EF4-FFF2-40B4-BE49-F238E27FC236}">
                <a16:creationId xmlns:a16="http://schemas.microsoft.com/office/drawing/2014/main" id="{2476B53E-87BB-854E-BB25-749BC6DE420F}"/>
              </a:ext>
            </a:extLst>
          </p:cNvPr>
          <p:cNvSpPr txBox="1"/>
          <p:nvPr/>
        </p:nvSpPr>
        <p:spPr>
          <a:xfrm>
            <a:off x="3413101" y="1331592"/>
            <a:ext cx="1180771" cy="184666"/>
          </a:xfrm>
          <a:prstGeom prst="rect">
            <a:avLst/>
          </a:prstGeom>
          <a:noFill/>
        </p:spPr>
        <p:txBody>
          <a:bodyPr wrap="square" lIns="0" tIns="0" rIns="0" bIns="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000000"/>
                </a:solidFill>
                <a:effectLst/>
                <a:uLnTx/>
                <a:uFillTx/>
                <a:latin typeface="Olivetta Light"/>
                <a:ea typeface="+mn-ea"/>
                <a:cs typeface="+mn-cs"/>
              </a:rPr>
              <a:t>Study design</a:t>
            </a:r>
          </a:p>
        </p:txBody>
      </p:sp>
      <p:sp>
        <p:nvSpPr>
          <p:cNvPr id="22" name="Pentagon 21">
            <a:extLst>
              <a:ext uri="{FF2B5EF4-FFF2-40B4-BE49-F238E27FC236}">
                <a16:creationId xmlns:a16="http://schemas.microsoft.com/office/drawing/2014/main" id="{2776A6E1-749A-114C-80EC-A58331D14F70}"/>
              </a:ext>
            </a:extLst>
          </p:cNvPr>
          <p:cNvSpPr/>
          <p:nvPr/>
        </p:nvSpPr>
        <p:spPr>
          <a:xfrm>
            <a:off x="5878368" y="54996"/>
            <a:ext cx="742684" cy="24292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white">
                    <a:lumMod val="85000"/>
                  </a:prstClr>
                </a:solidFill>
                <a:effectLst/>
                <a:uLnTx/>
                <a:uFillTx/>
                <a:latin typeface="Olivetta Light"/>
                <a:ea typeface="+mn-ea"/>
                <a:cs typeface="+mn-cs"/>
              </a:rPr>
              <a:t>G-BA</a:t>
            </a:r>
          </a:p>
        </p:txBody>
      </p:sp>
      <p:sp>
        <p:nvSpPr>
          <p:cNvPr id="23" name="Chevron 22">
            <a:extLst>
              <a:ext uri="{FF2B5EF4-FFF2-40B4-BE49-F238E27FC236}">
                <a16:creationId xmlns:a16="http://schemas.microsoft.com/office/drawing/2014/main" id="{199A7592-51FE-1F4D-AD06-76B45BD94349}"/>
              </a:ext>
            </a:extLst>
          </p:cNvPr>
          <p:cNvSpPr/>
          <p:nvPr/>
        </p:nvSpPr>
        <p:spPr>
          <a:xfrm>
            <a:off x="6521231" y="58253"/>
            <a:ext cx="742684" cy="23847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err="1">
                <a:ln>
                  <a:noFill/>
                </a:ln>
                <a:solidFill>
                  <a:prstClr val="white"/>
                </a:solidFill>
                <a:effectLst/>
                <a:uLnTx/>
                <a:uFillTx/>
                <a:latin typeface="Olivetta Light"/>
                <a:ea typeface="+mn-ea"/>
                <a:cs typeface="+mn-cs"/>
              </a:rPr>
              <a:t>IQWiG</a:t>
            </a:r>
            <a:endParaRPr kumimoji="0" lang="en-GB" sz="800" b="1" i="0" u="none" strike="noStrike" kern="1200" cap="none" spc="0" normalizeH="0" baseline="0" noProof="0">
              <a:ln>
                <a:noFill/>
              </a:ln>
              <a:solidFill>
                <a:prstClr val="white"/>
              </a:solidFill>
              <a:effectLst/>
              <a:uLnTx/>
              <a:uFillTx/>
              <a:latin typeface="Olivetta Light"/>
              <a:ea typeface="+mn-ea"/>
              <a:cs typeface="+mn-cs"/>
            </a:endParaRPr>
          </a:p>
        </p:txBody>
      </p:sp>
      <p:sp>
        <p:nvSpPr>
          <p:cNvPr id="24" name="Chevron 23">
            <a:extLst>
              <a:ext uri="{FF2B5EF4-FFF2-40B4-BE49-F238E27FC236}">
                <a16:creationId xmlns:a16="http://schemas.microsoft.com/office/drawing/2014/main" id="{86FFD1A7-1C03-8D4D-84D6-8FE88EE0C516}"/>
              </a:ext>
            </a:extLst>
          </p:cNvPr>
          <p:cNvSpPr/>
          <p:nvPr/>
        </p:nvSpPr>
        <p:spPr>
          <a:xfrm>
            <a:off x="7164094" y="55962"/>
            <a:ext cx="742684" cy="23847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white">
                    <a:lumMod val="85000"/>
                  </a:prstClr>
                </a:solidFill>
                <a:effectLst/>
                <a:uLnTx/>
                <a:uFillTx/>
                <a:latin typeface="Olivetta Light"/>
                <a:ea typeface="+mn-ea"/>
                <a:cs typeface="+mn-cs"/>
              </a:rPr>
              <a:t>G-BA</a:t>
            </a:r>
          </a:p>
        </p:txBody>
      </p:sp>
      <p:sp>
        <p:nvSpPr>
          <p:cNvPr id="30" name="Chevron 29">
            <a:extLst>
              <a:ext uri="{FF2B5EF4-FFF2-40B4-BE49-F238E27FC236}">
                <a16:creationId xmlns:a16="http://schemas.microsoft.com/office/drawing/2014/main" id="{52EAB38E-8912-6C41-A9D9-3948677EE3EA}"/>
              </a:ext>
            </a:extLst>
          </p:cNvPr>
          <p:cNvSpPr/>
          <p:nvPr/>
        </p:nvSpPr>
        <p:spPr>
          <a:xfrm>
            <a:off x="7806956" y="53671"/>
            <a:ext cx="742684" cy="23847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white">
                    <a:lumMod val="85000"/>
                  </a:prstClr>
                </a:solidFill>
                <a:effectLst/>
                <a:uLnTx/>
                <a:uFillTx/>
                <a:latin typeface="Olivetta Light"/>
                <a:ea typeface="+mn-ea"/>
                <a:cs typeface="+mn-cs"/>
              </a:rPr>
              <a:t>GKV</a:t>
            </a:r>
          </a:p>
        </p:txBody>
      </p:sp>
    </p:spTree>
    <p:extLst>
      <p:ext uri="{BB962C8B-B14F-4D97-AF65-F5344CB8AC3E}">
        <p14:creationId xmlns:p14="http://schemas.microsoft.com/office/powerpoint/2010/main" val="163233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E771-9220-4C69-B940-4354DCC2BA8F}"/>
              </a:ext>
            </a:extLst>
          </p:cNvPr>
          <p:cNvSpPr>
            <a:spLocks noGrp="1"/>
          </p:cNvSpPr>
          <p:nvPr>
            <p:ph type="body" sz="quarter" idx="13"/>
          </p:nvPr>
        </p:nvSpPr>
        <p:spPr/>
        <p:txBody>
          <a:bodyPr/>
          <a:lstStyle/>
          <a:p>
            <a:r>
              <a:rPr lang="en-GB"/>
              <a:t>MA &amp; PR OVERVIEW</a:t>
            </a:r>
          </a:p>
        </p:txBody>
      </p:sp>
      <p:sp>
        <p:nvSpPr>
          <p:cNvPr id="3" name="Title 2">
            <a:extLst>
              <a:ext uri="{FF2B5EF4-FFF2-40B4-BE49-F238E27FC236}">
                <a16:creationId xmlns:a16="http://schemas.microsoft.com/office/drawing/2014/main" id="{A12D7C90-DD4C-4E99-994B-450EBDBBDB13}"/>
              </a:ext>
            </a:extLst>
          </p:cNvPr>
          <p:cNvSpPr>
            <a:spLocks noGrp="1"/>
          </p:cNvSpPr>
          <p:nvPr>
            <p:ph type="title"/>
          </p:nvPr>
        </p:nvSpPr>
        <p:spPr/>
        <p:txBody>
          <a:bodyPr>
            <a:normAutofit/>
          </a:bodyPr>
          <a:lstStyle/>
          <a:p>
            <a:r>
              <a:rPr lang="en-GB" sz="1600"/>
              <a:t>The extent of added benefit obtained over the ACT will form the basis of the price negotiations with the Association of SHI funds (GKV-SV)</a:t>
            </a:r>
          </a:p>
        </p:txBody>
      </p:sp>
      <p:pic>
        <p:nvPicPr>
          <p:cNvPr id="5" name="Picture 4">
            <a:extLst>
              <a:ext uri="{FF2B5EF4-FFF2-40B4-BE49-F238E27FC236}">
                <a16:creationId xmlns:a16="http://schemas.microsoft.com/office/drawing/2014/main" id="{6AB14FD5-2B8F-4BB6-8AD3-F7B270EF4D7F}"/>
              </a:ext>
            </a:extLst>
          </p:cNvPr>
          <p:cNvPicPr>
            <a:picLocks noChangeAspect="1"/>
          </p:cNvPicPr>
          <p:nvPr/>
        </p:nvPicPr>
        <p:blipFill>
          <a:blip r:embed="rId2"/>
          <a:stretch>
            <a:fillRect/>
          </a:stretch>
        </p:blipFill>
        <p:spPr>
          <a:xfrm>
            <a:off x="8740241" y="0"/>
            <a:ext cx="403759" cy="298558"/>
          </a:xfrm>
          <a:prstGeom prst="rect">
            <a:avLst/>
          </a:prstGeom>
        </p:spPr>
      </p:pic>
      <p:graphicFrame>
        <p:nvGraphicFramePr>
          <p:cNvPr id="6" name="Group 107">
            <a:extLst>
              <a:ext uri="{FF2B5EF4-FFF2-40B4-BE49-F238E27FC236}">
                <a16:creationId xmlns:a16="http://schemas.microsoft.com/office/drawing/2014/main" id="{AF0E9D47-FDA6-43D7-A73E-D203226F4BDB}"/>
              </a:ext>
            </a:extLst>
          </p:cNvPr>
          <p:cNvGraphicFramePr>
            <a:graphicFrameLocks/>
          </p:cNvGraphicFramePr>
          <p:nvPr/>
        </p:nvGraphicFramePr>
        <p:xfrm>
          <a:off x="597630" y="2073432"/>
          <a:ext cx="4761770" cy="2468936"/>
        </p:xfrm>
        <a:graphic>
          <a:graphicData uri="http://schemas.openxmlformats.org/drawingml/2006/table">
            <a:tbl>
              <a:tblPr>
                <a:tableStyleId>{ED083AE6-46FA-4A59-8FB0-9F97EB10719F}</a:tableStyleId>
              </a:tblPr>
              <a:tblGrid>
                <a:gridCol w="1579912">
                  <a:extLst>
                    <a:ext uri="{9D8B030D-6E8A-4147-A177-3AD203B41FA5}">
                      <a16:colId xmlns:a16="http://schemas.microsoft.com/office/drawing/2014/main" val="20001"/>
                    </a:ext>
                  </a:extLst>
                </a:gridCol>
                <a:gridCol w="3181858">
                  <a:extLst>
                    <a:ext uri="{9D8B030D-6E8A-4147-A177-3AD203B41FA5}">
                      <a16:colId xmlns:a16="http://schemas.microsoft.com/office/drawing/2014/main" val="20002"/>
                    </a:ext>
                  </a:extLst>
                </a:gridCol>
              </a:tblGrid>
              <a:tr h="32980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1" u="none" strike="noStrike" cap="none" normalizeH="0" baseline="0">
                          <a:ln>
                            <a:noFill/>
                          </a:ln>
                          <a:solidFill>
                            <a:schemeClr val="tx2"/>
                          </a:solidFill>
                          <a:effectLst/>
                        </a:rPr>
                        <a:t>EXTENT OF ADDED BENEFIT </a:t>
                      </a:r>
                      <a:endParaRPr kumimoji="0" lang="en-GB" sz="1000" b="1" i="0" u="none" strike="noStrike" cap="none" normalizeH="0" baseline="0">
                        <a:ln>
                          <a:noFill/>
                        </a:ln>
                        <a:solidFill>
                          <a:schemeClr val="tx2"/>
                        </a:solidFill>
                        <a:effectLst/>
                        <a:latin typeface="+mn-lt"/>
                        <a:cs typeface="Arial" pitchFamily="34" charset="0"/>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lvl="0" algn="ctr"/>
                      <a:r>
                        <a:rPr lang="en-GB" sz="1000" b="1">
                          <a:solidFill>
                            <a:schemeClr val="tx2"/>
                          </a:solidFill>
                        </a:rPr>
                        <a:t>BASIS OF CLASSIFICATION</a:t>
                      </a: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012885"/>
                  </a:ext>
                </a:extLst>
              </a:tr>
              <a:tr h="20612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1" u="none" strike="noStrike" cap="none" normalizeH="0" baseline="0">
                          <a:ln>
                            <a:noFill/>
                          </a:ln>
                          <a:solidFill>
                            <a:schemeClr val="tx1"/>
                          </a:solidFill>
                          <a:effectLst/>
                        </a:rPr>
                        <a:t>MAJOR</a:t>
                      </a:r>
                      <a:endParaRPr kumimoji="0" lang="en-GB" sz="1000" b="1" i="0" u="none" strike="noStrike" cap="none" normalizeH="0" baseline="0">
                        <a:ln>
                          <a:noFill/>
                        </a:ln>
                        <a:solidFill>
                          <a:schemeClr val="tx1"/>
                        </a:solidFill>
                        <a:effectLst/>
                        <a:latin typeface="+mn-lt"/>
                        <a:cs typeface="Arial" pitchFamily="34" charset="0"/>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lvl="0" algn="l"/>
                      <a:r>
                        <a:rPr lang="en-GB" sz="1000" dirty="0">
                          <a:solidFill>
                            <a:schemeClr val="bg2">
                              <a:lumMod val="10000"/>
                            </a:schemeClr>
                          </a:solidFill>
                        </a:rPr>
                        <a:t>Sustained and large improvement in outcome vs ACT</a:t>
                      </a: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0612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1" u="none" strike="noStrike" cap="none" normalizeH="0" baseline="0">
                          <a:ln>
                            <a:noFill/>
                          </a:ln>
                          <a:solidFill>
                            <a:schemeClr val="tx1"/>
                          </a:solidFill>
                          <a:effectLst/>
                        </a:rPr>
                        <a:t>CONSIDERABLE</a:t>
                      </a:r>
                      <a:endParaRPr kumimoji="0" lang="en-GB" sz="1000" b="1" i="0" u="none" strike="noStrike" cap="none" normalizeH="0" baseline="0">
                        <a:ln>
                          <a:noFill/>
                        </a:ln>
                        <a:solidFill>
                          <a:schemeClr val="tx1"/>
                        </a:solidFill>
                        <a:effectLst/>
                        <a:latin typeface="+mn-lt"/>
                        <a:cs typeface="Arial" pitchFamily="34" charset="0"/>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marL="0" lvl="0" algn="l" defTabSz="914400" rtl="0" eaLnBrk="1" latinLnBrk="0" hangingPunct="1"/>
                      <a:r>
                        <a:rPr lang="en-GB" sz="1000" kern="1200" dirty="0">
                          <a:solidFill>
                            <a:schemeClr val="bg2">
                              <a:lumMod val="10000"/>
                            </a:schemeClr>
                          </a:solidFill>
                        </a:rPr>
                        <a:t>Significant improvement vs ACT</a:t>
                      </a:r>
                      <a:endParaRPr lang="en-GB" sz="1000" kern="1200" dirty="0">
                        <a:solidFill>
                          <a:schemeClr val="bg2">
                            <a:lumMod val="10000"/>
                          </a:schemeClr>
                        </a:solidFill>
                        <a:latin typeface="+mn-lt"/>
                        <a:ea typeface="+mn-ea"/>
                        <a:cs typeface="+mn-cs"/>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20612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1" u="none" strike="noStrike" cap="none" normalizeH="0" baseline="0">
                          <a:ln>
                            <a:noFill/>
                          </a:ln>
                          <a:solidFill>
                            <a:schemeClr val="tx1"/>
                          </a:solidFill>
                          <a:effectLst/>
                        </a:rPr>
                        <a:t>MINOR</a:t>
                      </a:r>
                      <a:endParaRPr kumimoji="0" lang="en-GB" sz="1000" b="1" i="0" u="none" strike="noStrike" cap="none" normalizeH="0" baseline="0">
                        <a:ln>
                          <a:noFill/>
                        </a:ln>
                        <a:solidFill>
                          <a:schemeClr val="tx1"/>
                        </a:solidFill>
                        <a:effectLst/>
                        <a:latin typeface="+mn-lt"/>
                        <a:cs typeface="Arial" pitchFamily="34" charset="0"/>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marL="0" lvl="0" algn="l" defTabSz="914400" rtl="0" eaLnBrk="1" latinLnBrk="0" hangingPunct="1"/>
                      <a:r>
                        <a:rPr lang="en-GB" sz="1000" kern="1200" dirty="0">
                          <a:solidFill>
                            <a:schemeClr val="bg2">
                              <a:lumMod val="10000"/>
                            </a:schemeClr>
                          </a:solidFill>
                        </a:rPr>
                        <a:t>Moderate benefit vs ACT</a:t>
                      </a:r>
                      <a:endParaRPr lang="en-GB" sz="1000" kern="1200" dirty="0">
                        <a:solidFill>
                          <a:schemeClr val="bg2">
                            <a:lumMod val="10000"/>
                          </a:schemeClr>
                        </a:solidFill>
                        <a:latin typeface="+mn-lt"/>
                        <a:ea typeface="+mn-ea"/>
                        <a:cs typeface="+mn-cs"/>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4076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1" u="none" strike="noStrike" cap="none" normalizeH="0" baseline="0">
                          <a:ln>
                            <a:noFill/>
                          </a:ln>
                          <a:solidFill>
                            <a:schemeClr val="tx1"/>
                          </a:solidFill>
                          <a:effectLst/>
                        </a:rPr>
                        <a:t>NON-QUANTIFIABLE</a:t>
                      </a:r>
                      <a:endParaRPr kumimoji="0" lang="en-GB" sz="1000" b="1" i="0" u="none" strike="noStrike" cap="none" normalizeH="0" baseline="0">
                        <a:ln>
                          <a:noFill/>
                        </a:ln>
                        <a:solidFill>
                          <a:schemeClr val="tx1"/>
                        </a:solidFill>
                        <a:effectLst/>
                        <a:latin typeface="+mn-lt"/>
                        <a:cs typeface="Arial" pitchFamily="34" charset="0"/>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marL="0" lvl="0" algn="l" defTabSz="914400" rtl="0" eaLnBrk="1" latinLnBrk="0" hangingPunct="1"/>
                      <a:r>
                        <a:rPr lang="en-GB" sz="1000" kern="1200" dirty="0">
                          <a:solidFill>
                            <a:schemeClr val="bg2">
                              <a:lumMod val="10000"/>
                            </a:schemeClr>
                          </a:solidFill>
                        </a:rPr>
                        <a:t>Evidence of additional benefit exists, but no sufficient scientific information to estimate effect size. This is however, a very desirable outcome and often still allows large prices (see </a:t>
                      </a:r>
                      <a:r>
                        <a:rPr lang="en-GB" sz="1000" kern="1200" dirty="0">
                          <a:solidFill>
                            <a:schemeClr val="bg2">
                              <a:lumMod val="10000"/>
                            </a:schemeClr>
                          </a:solidFill>
                          <a:hlinkClick r:id="" action="ppaction://noaction"/>
                        </a:rPr>
                        <a:t>Orphan drugs</a:t>
                      </a:r>
                      <a:r>
                        <a:rPr lang="en-GB" sz="1000" kern="1200" dirty="0">
                          <a:solidFill>
                            <a:schemeClr val="bg2">
                              <a:lumMod val="10000"/>
                            </a:schemeClr>
                          </a:solidFill>
                        </a:rPr>
                        <a:t>)</a:t>
                      </a:r>
                      <a:endParaRPr lang="en-GB" sz="1000" kern="1200" dirty="0">
                        <a:solidFill>
                          <a:schemeClr val="bg2">
                            <a:lumMod val="10000"/>
                          </a:schemeClr>
                        </a:solidFill>
                        <a:latin typeface="+mn-lt"/>
                        <a:ea typeface="+mn-ea"/>
                        <a:cs typeface="+mn-cs"/>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2964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1" u="none" strike="noStrike" cap="none" normalizeH="0" baseline="0">
                          <a:ln>
                            <a:noFill/>
                          </a:ln>
                          <a:solidFill>
                            <a:schemeClr val="tx1"/>
                          </a:solidFill>
                          <a:effectLst/>
                        </a:rPr>
                        <a:t>NO ADDITIONAL BENEFIT</a:t>
                      </a:r>
                      <a:endParaRPr kumimoji="0" lang="en-GB" sz="1000" b="1" i="0" u="none" strike="noStrike" cap="none" normalizeH="0" baseline="0">
                        <a:ln>
                          <a:noFill/>
                        </a:ln>
                        <a:solidFill>
                          <a:schemeClr val="tx1"/>
                        </a:solidFill>
                        <a:effectLst/>
                        <a:latin typeface="+mn-lt"/>
                        <a:cs typeface="Arial" pitchFamily="34" charset="0"/>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u="none" strike="noStrike" cap="none" normalizeH="0" baseline="0" dirty="0">
                          <a:ln>
                            <a:noFill/>
                          </a:ln>
                          <a:solidFill>
                            <a:schemeClr val="bg2">
                              <a:lumMod val="10000"/>
                            </a:schemeClr>
                          </a:solidFill>
                          <a:effectLst/>
                        </a:rPr>
                        <a:t>No additional benefit over comparator  </a:t>
                      </a:r>
                      <a:endParaRPr kumimoji="0" lang="en-GB" sz="1000" b="0" i="0" u="none" strike="noStrike" cap="none" normalizeH="0" baseline="0" dirty="0">
                        <a:ln>
                          <a:noFill/>
                        </a:ln>
                        <a:solidFill>
                          <a:schemeClr val="bg2">
                            <a:lumMod val="10000"/>
                          </a:schemeClr>
                        </a:solidFill>
                        <a:effectLst/>
                        <a:latin typeface="+mn-lt"/>
                        <a:cs typeface="Arial" pitchFamily="34" charset="0"/>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20612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1" u="none" strike="noStrike" cap="none" normalizeH="0" baseline="0">
                          <a:ln>
                            <a:noFill/>
                          </a:ln>
                          <a:solidFill>
                            <a:schemeClr val="tx1"/>
                          </a:solidFill>
                          <a:effectLst/>
                        </a:rPr>
                        <a:t>LESS BENEFIT </a:t>
                      </a:r>
                      <a:endParaRPr kumimoji="0" lang="en-GB" sz="1000" b="1" i="0" u="none" strike="noStrike" cap="none" normalizeH="0" baseline="0">
                        <a:ln>
                          <a:noFill/>
                        </a:ln>
                        <a:solidFill>
                          <a:schemeClr val="tx1"/>
                        </a:solidFill>
                        <a:effectLst/>
                        <a:latin typeface="+mn-lt"/>
                        <a:cs typeface="Arial" pitchFamily="34" charset="0"/>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u="none" strike="noStrike" cap="none" normalizeH="0" baseline="0" dirty="0">
                          <a:ln>
                            <a:noFill/>
                          </a:ln>
                          <a:solidFill>
                            <a:schemeClr val="bg2">
                              <a:lumMod val="10000"/>
                            </a:schemeClr>
                          </a:solidFill>
                          <a:effectLst/>
                        </a:rPr>
                        <a:t>Inferior to comparator</a:t>
                      </a:r>
                      <a:endParaRPr kumimoji="0" lang="en-GB" sz="1000" b="0" i="0" u="none" strike="noStrike" cap="none" normalizeH="0" baseline="0" dirty="0">
                        <a:ln>
                          <a:noFill/>
                        </a:ln>
                        <a:solidFill>
                          <a:schemeClr val="bg2">
                            <a:lumMod val="10000"/>
                          </a:schemeClr>
                        </a:solidFill>
                        <a:effectLst/>
                        <a:latin typeface="+mn-lt"/>
                        <a:cs typeface="Arial" pitchFamily="34" charset="0"/>
                      </a:endParaRPr>
                    </a:p>
                  </a:txBody>
                  <a:tcPr marL="91430" marR="91430" marT="45724" marB="45724"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016D40F7-1F4B-4A5B-8542-1A2A5513E110}"/>
              </a:ext>
            </a:extLst>
          </p:cNvPr>
          <p:cNvSpPr txBox="1"/>
          <p:nvPr/>
        </p:nvSpPr>
        <p:spPr>
          <a:xfrm>
            <a:off x="5579378" y="1917679"/>
            <a:ext cx="3160864" cy="2746906"/>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19153F"/>
                </a:solidFill>
                <a:effectLst/>
                <a:uLnTx/>
                <a:uFillTx/>
                <a:latin typeface="Olivetta Light"/>
                <a:ea typeface="+mn-ea"/>
                <a:cs typeface="+mn-cs"/>
              </a:rPr>
              <a:t>NET BENEFIT</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19153F"/>
                </a:solidFill>
                <a:effectLst/>
                <a:uLnTx/>
                <a:uFillTx/>
                <a:latin typeface="Olivetta Light"/>
                <a:ea typeface="+mn-ea"/>
                <a:cs typeface="+mn-cs"/>
              </a:rPr>
              <a:t>A ‘net benefit’ is determined over the ACT taking into account the benefit differences between outcomes</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19153F"/>
                </a:solidFill>
                <a:effectLst/>
                <a:uLnTx/>
                <a:uFillTx/>
                <a:latin typeface="Olivetta Light"/>
                <a:ea typeface="+mn-ea"/>
                <a:cs typeface="+mn-cs"/>
              </a:rPr>
              <a:t>If you can demonstrate increased efficacy in a sub-population this will drive your benefit score</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19153F"/>
                </a:solidFill>
                <a:effectLst/>
                <a:uLnTx/>
                <a:uFillTx/>
                <a:latin typeface="Olivetta Light"/>
                <a:ea typeface="+mn-ea"/>
                <a:cs typeface="+mn-cs"/>
              </a:rPr>
              <a:t>Adverse reactions relative a comparator could result in the downgrade in the benefit rating by 1 or 2 levels, depending on the severity and seriousness of the adverse reaction</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19153F"/>
                </a:solidFill>
                <a:effectLst/>
                <a:uLnTx/>
                <a:uFillTx/>
                <a:latin typeface="Olivetta Light"/>
                <a:ea typeface="+mn-ea"/>
                <a:cs typeface="+mn-cs"/>
              </a:rPr>
              <a:t>For example, </a:t>
            </a:r>
            <a:r>
              <a:rPr kumimoji="0" lang="en-US" sz="1000" b="0" i="0" u="none" strike="noStrike" kern="1200" cap="none" spc="0" normalizeH="0" baseline="0" noProof="0">
                <a:ln>
                  <a:noFill/>
                </a:ln>
                <a:solidFill>
                  <a:srgbClr val="19153F"/>
                </a:solidFill>
                <a:effectLst/>
                <a:uLnTx/>
                <a:uFillTx/>
                <a:latin typeface="Olivetta Light"/>
                <a:ea typeface="+mn-ea"/>
                <a:cs typeface="+mn-cs"/>
              </a:rPr>
              <a:t>Ipilimumab’s (oncology) benefit on mortality was originally considered to be major</a:t>
            </a:r>
          </a:p>
          <a:p>
            <a:pPr marL="171450" marR="0" lvl="0" indent="-171450" algn="l" defTabSz="6858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000" b="0" i="0" u="none" strike="noStrike" kern="1200" cap="none" spc="0" normalizeH="0" baseline="0" noProof="0">
                <a:ln>
                  <a:noFill/>
                </a:ln>
                <a:solidFill>
                  <a:srgbClr val="19153F"/>
                </a:solidFill>
                <a:effectLst/>
                <a:uLnTx/>
                <a:uFillTx/>
                <a:latin typeface="Olivetta Light"/>
                <a:ea typeface="+mn-ea"/>
                <a:cs typeface="+mn-cs"/>
              </a:rPr>
              <a:t>However, because of considerable potential for serious and severe immune‐mediated adverse events, the added benefit was downgraded to “considerable” by </a:t>
            </a:r>
            <a:r>
              <a:rPr kumimoji="0" lang="en-US" sz="1000" b="0" i="0" u="none" strike="noStrike" kern="1200" cap="none" spc="0" normalizeH="0" baseline="0" noProof="0" err="1">
                <a:ln>
                  <a:noFill/>
                </a:ln>
                <a:solidFill>
                  <a:srgbClr val="19153F"/>
                </a:solidFill>
                <a:effectLst/>
                <a:uLnTx/>
                <a:uFillTx/>
                <a:latin typeface="Olivetta Light"/>
                <a:ea typeface="+mn-ea"/>
                <a:cs typeface="+mn-cs"/>
              </a:rPr>
              <a:t>IQWiG</a:t>
            </a:r>
            <a:endParaRPr kumimoji="0" lang="en-GB" sz="1000" b="0" i="0" u="none" strike="noStrike" kern="1200" cap="none" spc="0" normalizeH="0" baseline="0" noProof="0">
              <a:ln>
                <a:noFill/>
              </a:ln>
              <a:solidFill>
                <a:srgbClr val="19153F"/>
              </a:solidFill>
              <a:effectLst/>
              <a:uLnTx/>
              <a:uFillTx/>
              <a:latin typeface="Olivetta Light"/>
              <a:ea typeface="+mn-ea"/>
              <a:cs typeface="+mn-cs"/>
            </a:endParaRPr>
          </a:p>
        </p:txBody>
      </p:sp>
      <p:pic>
        <p:nvPicPr>
          <p:cNvPr id="8" name="Picture 2" descr="Image result for balance png">
            <a:extLst>
              <a:ext uri="{FF2B5EF4-FFF2-40B4-BE49-F238E27FC236}">
                <a16:creationId xmlns:a16="http://schemas.microsoft.com/office/drawing/2014/main" id="{285697A8-B3D0-4730-85AF-3A93ABB914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9377" y="1164338"/>
            <a:ext cx="748043" cy="6233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F03D57A-98DE-4403-A6D9-71209D5C2494}"/>
              </a:ext>
            </a:extLst>
          </p:cNvPr>
          <p:cNvSpPr/>
          <p:nvPr/>
        </p:nvSpPr>
        <p:spPr>
          <a:xfrm>
            <a:off x="378389" y="1164338"/>
            <a:ext cx="4981001" cy="695069"/>
          </a:xfrm>
          <a:prstGeom prst="rect">
            <a:avLst/>
          </a:prstGeom>
          <a:solidFill>
            <a:schemeClr val="bg1"/>
          </a:solidFill>
          <a:ln w="12700">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9153F"/>
                </a:solidFill>
                <a:effectLst/>
                <a:uLnTx/>
                <a:uFillTx/>
                <a:latin typeface="Olivetta Light"/>
                <a:ea typeface="+mn-ea"/>
                <a:cs typeface="+mn-cs"/>
              </a:rPr>
              <a:t>EXTENT OF ADDITIONAL BENEFIT</a:t>
            </a:r>
            <a:r>
              <a:rPr kumimoji="0" lang="en-US" sz="1000" b="0" i="0" u="none" strike="noStrike" kern="1200" cap="none" spc="0" normalizeH="0" baseline="0" noProof="0" dirty="0">
                <a:ln>
                  <a:noFill/>
                </a:ln>
                <a:solidFill>
                  <a:srgbClr val="19153F"/>
                </a:solidFill>
                <a:effectLst/>
                <a:uLnTx/>
                <a:uFillTx/>
                <a:latin typeface="Olivetta Light"/>
                <a:ea typeface="+mn-ea"/>
                <a:cs typeface="+mn-cs"/>
              </a:rPr>
              <a:t>: IQWiG and G-BA classify benefit into one of six categories, as detailed below. Added benefit on survival is perceived to have the highest value, followed by severe symptoms/side effects and HR-QoL, and non-severe symptoms/side effects</a:t>
            </a:r>
          </a:p>
        </p:txBody>
      </p:sp>
      <p:sp>
        <p:nvSpPr>
          <p:cNvPr id="10" name="Isosceles Triangle 9">
            <a:extLst>
              <a:ext uri="{FF2B5EF4-FFF2-40B4-BE49-F238E27FC236}">
                <a16:creationId xmlns:a16="http://schemas.microsoft.com/office/drawing/2014/main" id="{FAEF1A81-12CB-4606-9D2E-DF1CE5181007}"/>
              </a:ext>
            </a:extLst>
          </p:cNvPr>
          <p:cNvSpPr/>
          <p:nvPr/>
        </p:nvSpPr>
        <p:spPr>
          <a:xfrm rot="10800000">
            <a:off x="1965034" y="1917680"/>
            <a:ext cx="1892808" cy="97478"/>
          </a:xfrm>
          <a:prstGeom prst="triangle">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white"/>
              </a:solidFill>
              <a:effectLst/>
              <a:uLnTx/>
              <a:uFillTx/>
              <a:latin typeface="Olivetta Light"/>
              <a:ea typeface="+mn-ea"/>
              <a:cs typeface="+mn-cs"/>
            </a:endParaRPr>
          </a:p>
        </p:txBody>
      </p:sp>
      <p:cxnSp>
        <p:nvCxnSpPr>
          <p:cNvPr id="17" name="Straight Connector 16">
            <a:extLst>
              <a:ext uri="{FF2B5EF4-FFF2-40B4-BE49-F238E27FC236}">
                <a16:creationId xmlns:a16="http://schemas.microsoft.com/office/drawing/2014/main" id="{5E781914-BAD1-904C-8DE8-FEEF76CAF96C}"/>
              </a:ext>
            </a:extLst>
          </p:cNvPr>
          <p:cNvCxnSpPr/>
          <p:nvPr/>
        </p:nvCxnSpPr>
        <p:spPr>
          <a:xfrm>
            <a:off x="5427133" y="1078439"/>
            <a:ext cx="0" cy="346392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E71DDB1-9FD3-7444-815E-6CF81EB1F747}"/>
              </a:ext>
            </a:extLst>
          </p:cNvPr>
          <p:cNvSpPr/>
          <p:nvPr/>
        </p:nvSpPr>
        <p:spPr>
          <a:xfrm rot="16200000">
            <a:off x="142995" y="4087730"/>
            <a:ext cx="690035" cy="2192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srgbClr val="000000"/>
                </a:solidFill>
                <a:effectLst/>
                <a:uLnTx/>
                <a:uFillTx/>
                <a:latin typeface="Olivetta Light"/>
                <a:ea typeface="+mn-ea"/>
                <a:cs typeface="+mn-cs"/>
              </a:rPr>
              <a:t>No benefit</a:t>
            </a:r>
          </a:p>
        </p:txBody>
      </p:sp>
      <p:sp>
        <p:nvSpPr>
          <p:cNvPr id="18" name="Rectangle 17">
            <a:extLst>
              <a:ext uri="{FF2B5EF4-FFF2-40B4-BE49-F238E27FC236}">
                <a16:creationId xmlns:a16="http://schemas.microsoft.com/office/drawing/2014/main" id="{676854C8-070F-6C47-8FCE-5FF8D3E7105C}"/>
              </a:ext>
            </a:extLst>
          </p:cNvPr>
          <p:cNvSpPr/>
          <p:nvPr/>
        </p:nvSpPr>
        <p:spPr>
          <a:xfrm rot="16200000">
            <a:off x="-231808" y="3073334"/>
            <a:ext cx="1440000" cy="219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srgbClr val="000000"/>
                </a:solidFill>
                <a:effectLst/>
                <a:uLnTx/>
                <a:uFillTx/>
                <a:latin typeface="Olivetta Light"/>
                <a:ea typeface="+mn-ea"/>
                <a:cs typeface="+mn-cs"/>
              </a:rPr>
              <a:t>Additional benefit</a:t>
            </a:r>
          </a:p>
        </p:txBody>
      </p:sp>
      <p:sp>
        <p:nvSpPr>
          <p:cNvPr id="13" name="Pentagon 12">
            <a:extLst>
              <a:ext uri="{FF2B5EF4-FFF2-40B4-BE49-F238E27FC236}">
                <a16:creationId xmlns:a16="http://schemas.microsoft.com/office/drawing/2014/main" id="{B147B554-ACED-F44C-9E3C-A83FA6CF102F}"/>
              </a:ext>
            </a:extLst>
          </p:cNvPr>
          <p:cNvSpPr/>
          <p:nvPr/>
        </p:nvSpPr>
        <p:spPr>
          <a:xfrm>
            <a:off x="5878368" y="54996"/>
            <a:ext cx="742684" cy="24292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white">
                    <a:lumMod val="85000"/>
                  </a:prstClr>
                </a:solidFill>
                <a:effectLst/>
                <a:uLnTx/>
                <a:uFillTx/>
                <a:latin typeface="Olivetta Light"/>
                <a:ea typeface="+mn-ea"/>
                <a:cs typeface="+mn-cs"/>
              </a:rPr>
              <a:t>G-BA</a:t>
            </a:r>
          </a:p>
        </p:txBody>
      </p:sp>
      <p:sp>
        <p:nvSpPr>
          <p:cNvPr id="14" name="Chevron 13">
            <a:extLst>
              <a:ext uri="{FF2B5EF4-FFF2-40B4-BE49-F238E27FC236}">
                <a16:creationId xmlns:a16="http://schemas.microsoft.com/office/drawing/2014/main" id="{5F4778A6-FF02-9048-B59E-75A39A4AFA67}"/>
              </a:ext>
            </a:extLst>
          </p:cNvPr>
          <p:cNvSpPr/>
          <p:nvPr/>
        </p:nvSpPr>
        <p:spPr>
          <a:xfrm>
            <a:off x="6521231" y="58253"/>
            <a:ext cx="742684" cy="23847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err="1">
                <a:ln>
                  <a:noFill/>
                </a:ln>
                <a:solidFill>
                  <a:prstClr val="white"/>
                </a:solidFill>
                <a:effectLst/>
                <a:uLnTx/>
                <a:uFillTx/>
                <a:latin typeface="Olivetta Light"/>
                <a:ea typeface="+mn-ea"/>
                <a:cs typeface="+mn-cs"/>
              </a:rPr>
              <a:t>IQWiG</a:t>
            </a:r>
            <a:endParaRPr kumimoji="0" lang="en-GB" sz="800" b="1" i="0" u="none" strike="noStrike" kern="1200" cap="none" spc="0" normalizeH="0" baseline="0" noProof="0">
              <a:ln>
                <a:noFill/>
              </a:ln>
              <a:solidFill>
                <a:prstClr val="white"/>
              </a:solidFill>
              <a:effectLst/>
              <a:uLnTx/>
              <a:uFillTx/>
              <a:latin typeface="Olivetta Light"/>
              <a:ea typeface="+mn-ea"/>
              <a:cs typeface="+mn-cs"/>
            </a:endParaRPr>
          </a:p>
        </p:txBody>
      </p:sp>
      <p:sp>
        <p:nvSpPr>
          <p:cNvPr id="15" name="Chevron 14">
            <a:extLst>
              <a:ext uri="{FF2B5EF4-FFF2-40B4-BE49-F238E27FC236}">
                <a16:creationId xmlns:a16="http://schemas.microsoft.com/office/drawing/2014/main" id="{FE3CBA30-7747-AF4B-98B0-BCD71B36E169}"/>
              </a:ext>
            </a:extLst>
          </p:cNvPr>
          <p:cNvSpPr/>
          <p:nvPr/>
        </p:nvSpPr>
        <p:spPr>
          <a:xfrm>
            <a:off x="7164094" y="55962"/>
            <a:ext cx="742684" cy="23847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white">
                    <a:lumMod val="85000"/>
                  </a:prstClr>
                </a:solidFill>
                <a:effectLst/>
                <a:uLnTx/>
                <a:uFillTx/>
                <a:latin typeface="Olivetta Light"/>
                <a:ea typeface="+mn-ea"/>
                <a:cs typeface="+mn-cs"/>
              </a:rPr>
              <a:t>G-BA</a:t>
            </a:r>
          </a:p>
        </p:txBody>
      </p:sp>
      <p:sp>
        <p:nvSpPr>
          <p:cNvPr id="16" name="Chevron 15">
            <a:extLst>
              <a:ext uri="{FF2B5EF4-FFF2-40B4-BE49-F238E27FC236}">
                <a16:creationId xmlns:a16="http://schemas.microsoft.com/office/drawing/2014/main" id="{80236458-CFD1-DB45-B0C2-4020A0D75707}"/>
              </a:ext>
            </a:extLst>
          </p:cNvPr>
          <p:cNvSpPr/>
          <p:nvPr/>
        </p:nvSpPr>
        <p:spPr>
          <a:xfrm>
            <a:off x="7806956" y="53671"/>
            <a:ext cx="742684" cy="23847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white">
                    <a:lumMod val="85000"/>
                  </a:prstClr>
                </a:solidFill>
                <a:effectLst/>
                <a:uLnTx/>
                <a:uFillTx/>
                <a:latin typeface="Olivetta Light"/>
                <a:ea typeface="+mn-ea"/>
                <a:cs typeface="+mn-cs"/>
              </a:rPr>
              <a:t>GKV</a:t>
            </a:r>
          </a:p>
        </p:txBody>
      </p:sp>
    </p:spTree>
    <p:extLst>
      <p:ext uri="{BB962C8B-B14F-4D97-AF65-F5344CB8AC3E}">
        <p14:creationId xmlns:p14="http://schemas.microsoft.com/office/powerpoint/2010/main" val="2536806174"/>
      </p:ext>
    </p:extLst>
  </p:cSld>
  <p:clrMapOvr>
    <a:masterClrMapping/>
  </p:clrMapOvr>
</p:sld>
</file>

<file path=ppt/theme/theme1.xml><?xml version="1.0" encoding="utf-8"?>
<a:theme xmlns:a="http://schemas.openxmlformats.org/drawingml/2006/main" name="Title Slides">
  <a:themeElements>
    <a:clrScheme name="Access Infinity All Colours">
      <a:dk1>
        <a:srgbClr val="19153F"/>
      </a:dk1>
      <a:lt1>
        <a:sysClr val="window" lastClr="FFFFFF"/>
      </a:lt1>
      <a:dk2>
        <a:srgbClr val="000000"/>
      </a:dk2>
      <a:lt2>
        <a:srgbClr val="F2F2F2"/>
      </a:lt2>
      <a:accent1>
        <a:srgbClr val="00D1BA"/>
      </a:accent1>
      <a:accent2>
        <a:srgbClr val="C91FFF"/>
      </a:accent2>
      <a:accent3>
        <a:srgbClr val="4AFFEB"/>
      </a:accent3>
      <a:accent4>
        <a:srgbClr val="0019BA"/>
      </a:accent4>
      <a:accent5>
        <a:srgbClr val="FF0521"/>
      </a:accent5>
      <a:accent6>
        <a:srgbClr val="FFD300"/>
      </a:accent6>
      <a:hlink>
        <a:srgbClr val="C91FFF"/>
      </a:hlink>
      <a:folHlink>
        <a:srgbClr val="E9A5FF"/>
      </a:folHlink>
    </a:clrScheme>
    <a:fontScheme name="Access Infinity Fonts">
      <a:majorFont>
        <a:latin typeface="Olivetta Light"/>
        <a:ea typeface=""/>
        <a:cs typeface=""/>
      </a:majorFont>
      <a:minorFont>
        <a:latin typeface="Olivett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100" dirty="0" err="1" smtClean="0"/>
        </a:defPPr>
      </a:lstStyle>
    </a:txDef>
  </a:objectDefaults>
  <a:extraClrSchemeLst/>
  <a:extLst>
    <a:ext uri="{05A4C25C-085E-4340-85A3-A5531E510DB2}">
      <thm15:themeFamily xmlns:thm15="http://schemas.microsoft.com/office/thememl/2012/main" name="Access Infinity PPT Template (4)" id="{2CA2B29E-F73D-414A-8C23-5285C23CBB94}" vid="{4BB5C241-0168-6745-84A5-E866386AB853}"/>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ank You">
  <a:themeElements>
    <a:clrScheme name="Access Infinity All Colours">
      <a:dk1>
        <a:srgbClr val="19153F"/>
      </a:dk1>
      <a:lt1>
        <a:sysClr val="window" lastClr="FFFFFF"/>
      </a:lt1>
      <a:dk2>
        <a:srgbClr val="000000"/>
      </a:dk2>
      <a:lt2>
        <a:srgbClr val="F2F2F2"/>
      </a:lt2>
      <a:accent1>
        <a:srgbClr val="00D1BA"/>
      </a:accent1>
      <a:accent2>
        <a:srgbClr val="C91FFF"/>
      </a:accent2>
      <a:accent3>
        <a:srgbClr val="4AFFEB"/>
      </a:accent3>
      <a:accent4>
        <a:srgbClr val="0019BA"/>
      </a:accent4>
      <a:accent5>
        <a:srgbClr val="FF0521"/>
      </a:accent5>
      <a:accent6>
        <a:srgbClr val="FFD300"/>
      </a:accent6>
      <a:hlink>
        <a:srgbClr val="C91FFF"/>
      </a:hlink>
      <a:folHlink>
        <a:srgbClr val="E9A5FF"/>
      </a:folHlink>
    </a:clrScheme>
    <a:fontScheme name="Access Infinity Fonts">
      <a:majorFont>
        <a:latin typeface="Olivetta Light"/>
        <a:ea typeface=""/>
        <a:cs typeface=""/>
      </a:majorFont>
      <a:minorFont>
        <a:latin typeface="Olivett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100" dirty="0" err="1" smtClean="0"/>
        </a:defPPr>
      </a:lstStyle>
    </a:txDef>
  </a:objectDefaults>
  <a:extraClrSchemeLst/>
  <a:extLst>
    <a:ext uri="{05A4C25C-085E-4340-85A3-A5531E510DB2}">
      <thm15:themeFamily xmlns:thm15="http://schemas.microsoft.com/office/thememl/2012/main" name="Access Infinity PPT Template (4)" id="{2CA2B29E-F73D-414A-8C23-5285C23CBB94}" vid="{585484C8-E4C3-3A44-827D-1B4699BD7036}"/>
    </a:ext>
  </a:extLst>
</a:theme>
</file>

<file path=ppt/theme/theme3.xml><?xml version="1.0" encoding="utf-8"?>
<a:theme xmlns:a="http://schemas.openxmlformats.org/drawingml/2006/main" name="Divider Slides DARK">
  <a:themeElements>
    <a:clrScheme name="Access Infinity All Colours">
      <a:dk1>
        <a:srgbClr val="19153F"/>
      </a:dk1>
      <a:lt1>
        <a:sysClr val="window" lastClr="FFFFFF"/>
      </a:lt1>
      <a:dk2>
        <a:srgbClr val="000000"/>
      </a:dk2>
      <a:lt2>
        <a:srgbClr val="F2F2F2"/>
      </a:lt2>
      <a:accent1>
        <a:srgbClr val="00D1BA"/>
      </a:accent1>
      <a:accent2>
        <a:srgbClr val="C91FFF"/>
      </a:accent2>
      <a:accent3>
        <a:srgbClr val="4AFFEB"/>
      </a:accent3>
      <a:accent4>
        <a:srgbClr val="0019BA"/>
      </a:accent4>
      <a:accent5>
        <a:srgbClr val="FF0521"/>
      </a:accent5>
      <a:accent6>
        <a:srgbClr val="FFD300"/>
      </a:accent6>
      <a:hlink>
        <a:srgbClr val="C91FFF"/>
      </a:hlink>
      <a:folHlink>
        <a:srgbClr val="E9A5FF"/>
      </a:folHlink>
    </a:clrScheme>
    <a:fontScheme name="Access Infinity Fonts">
      <a:majorFont>
        <a:latin typeface="Olivetta Light"/>
        <a:ea typeface=""/>
        <a:cs typeface=""/>
      </a:majorFont>
      <a:minorFont>
        <a:latin typeface="Olivett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100" dirty="0" err="1" smtClean="0"/>
        </a:defPPr>
      </a:lstStyle>
    </a:txDef>
  </a:objectDefaults>
  <a:extraClrSchemeLst/>
  <a:extLst>
    <a:ext uri="{05A4C25C-085E-4340-85A3-A5531E510DB2}">
      <thm15:themeFamily xmlns:thm15="http://schemas.microsoft.com/office/thememl/2012/main" name="Access Infinity PPT Template (4)" id="{2CA2B29E-F73D-414A-8C23-5285C23CBB94}" vid="{404BE439-1090-8440-AF8D-F311B68C9FF3}"/>
    </a:ext>
  </a:extLst>
</a:theme>
</file>

<file path=ppt/theme/theme4.xml><?xml version="1.0" encoding="utf-8"?>
<a:theme xmlns:a="http://schemas.openxmlformats.org/drawingml/2006/main" name="Divider Slides PURPLE">
  <a:themeElements>
    <a:clrScheme name="Access Infinity All Colours">
      <a:dk1>
        <a:srgbClr val="19153F"/>
      </a:dk1>
      <a:lt1>
        <a:sysClr val="window" lastClr="FFFFFF"/>
      </a:lt1>
      <a:dk2>
        <a:srgbClr val="000000"/>
      </a:dk2>
      <a:lt2>
        <a:srgbClr val="F2F2F2"/>
      </a:lt2>
      <a:accent1>
        <a:srgbClr val="00D1BA"/>
      </a:accent1>
      <a:accent2>
        <a:srgbClr val="C91FFF"/>
      </a:accent2>
      <a:accent3>
        <a:srgbClr val="4AFFEB"/>
      </a:accent3>
      <a:accent4>
        <a:srgbClr val="0019BA"/>
      </a:accent4>
      <a:accent5>
        <a:srgbClr val="FF0521"/>
      </a:accent5>
      <a:accent6>
        <a:srgbClr val="FFD300"/>
      </a:accent6>
      <a:hlink>
        <a:srgbClr val="C91FFF"/>
      </a:hlink>
      <a:folHlink>
        <a:srgbClr val="E9A5FF"/>
      </a:folHlink>
    </a:clrScheme>
    <a:fontScheme name="Access Infinity Fonts">
      <a:majorFont>
        <a:latin typeface="Olivetta Light"/>
        <a:ea typeface=""/>
        <a:cs typeface=""/>
      </a:majorFont>
      <a:minorFont>
        <a:latin typeface="Olivett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100" dirty="0" err="1" smtClean="0"/>
        </a:defPPr>
      </a:lstStyle>
    </a:txDef>
  </a:objectDefaults>
  <a:extraClrSchemeLst/>
  <a:extLst>
    <a:ext uri="{05A4C25C-085E-4340-85A3-A5531E510DB2}">
      <thm15:themeFamily xmlns:thm15="http://schemas.microsoft.com/office/thememl/2012/main" name="Access Infinity PPT Template (4)" id="{2CA2B29E-F73D-414A-8C23-5285C23CBB94}" vid="{9C11C244-FA75-7645-9EE5-0022439A53FF}"/>
    </a:ext>
  </a:extLst>
</a:theme>
</file>

<file path=ppt/theme/theme5.xml><?xml version="1.0" encoding="utf-8"?>
<a:theme xmlns:a="http://schemas.openxmlformats.org/drawingml/2006/main" name="Divider Slides GREEN">
  <a:themeElements>
    <a:clrScheme name="Access Infinity All Colours">
      <a:dk1>
        <a:srgbClr val="19153F"/>
      </a:dk1>
      <a:lt1>
        <a:sysClr val="window" lastClr="FFFFFF"/>
      </a:lt1>
      <a:dk2>
        <a:srgbClr val="000000"/>
      </a:dk2>
      <a:lt2>
        <a:srgbClr val="F2F2F2"/>
      </a:lt2>
      <a:accent1>
        <a:srgbClr val="00D1BA"/>
      </a:accent1>
      <a:accent2>
        <a:srgbClr val="C91FFF"/>
      </a:accent2>
      <a:accent3>
        <a:srgbClr val="4AFFEB"/>
      </a:accent3>
      <a:accent4>
        <a:srgbClr val="0019BA"/>
      </a:accent4>
      <a:accent5>
        <a:srgbClr val="FF0521"/>
      </a:accent5>
      <a:accent6>
        <a:srgbClr val="FFD300"/>
      </a:accent6>
      <a:hlink>
        <a:srgbClr val="C91FFF"/>
      </a:hlink>
      <a:folHlink>
        <a:srgbClr val="E9A5FF"/>
      </a:folHlink>
    </a:clrScheme>
    <a:fontScheme name="Access Infinity Fonts">
      <a:majorFont>
        <a:latin typeface="Olivetta Light"/>
        <a:ea typeface=""/>
        <a:cs typeface=""/>
      </a:majorFont>
      <a:minorFont>
        <a:latin typeface="Olivett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100" dirty="0" err="1" smtClean="0"/>
        </a:defPPr>
      </a:lstStyle>
    </a:txDef>
  </a:objectDefaults>
  <a:extraClrSchemeLst/>
  <a:extLst>
    <a:ext uri="{05A4C25C-085E-4340-85A3-A5531E510DB2}">
      <thm15:themeFamily xmlns:thm15="http://schemas.microsoft.com/office/thememl/2012/main" name="Access Infinity PPT Template (4)" id="{2CA2B29E-F73D-414A-8C23-5285C23CBB94}" vid="{07BB17F2-AFAB-ED48-8BC4-716C34493B87}"/>
    </a:ext>
  </a:extLst>
</a:theme>
</file>

<file path=ppt/theme/theme6.xml><?xml version="1.0" encoding="utf-8"?>
<a:theme xmlns:a="http://schemas.openxmlformats.org/drawingml/2006/main" name="Content Slides TITLE TOP">
  <a:themeElements>
    <a:clrScheme name="Access Infinity All Colours">
      <a:dk1>
        <a:srgbClr val="19153F"/>
      </a:dk1>
      <a:lt1>
        <a:sysClr val="window" lastClr="FFFFFF"/>
      </a:lt1>
      <a:dk2>
        <a:srgbClr val="000000"/>
      </a:dk2>
      <a:lt2>
        <a:srgbClr val="F2F2F2"/>
      </a:lt2>
      <a:accent1>
        <a:srgbClr val="00D1BA"/>
      </a:accent1>
      <a:accent2>
        <a:srgbClr val="C91FFF"/>
      </a:accent2>
      <a:accent3>
        <a:srgbClr val="4AFFEB"/>
      </a:accent3>
      <a:accent4>
        <a:srgbClr val="0019BA"/>
      </a:accent4>
      <a:accent5>
        <a:srgbClr val="FF0521"/>
      </a:accent5>
      <a:accent6>
        <a:srgbClr val="FFD300"/>
      </a:accent6>
      <a:hlink>
        <a:srgbClr val="C91FFF"/>
      </a:hlink>
      <a:folHlink>
        <a:srgbClr val="E9A5FF"/>
      </a:folHlink>
    </a:clrScheme>
    <a:fontScheme name="Access Infinity Fonts">
      <a:majorFont>
        <a:latin typeface="Olivetta Light"/>
        <a:ea typeface=""/>
        <a:cs typeface=""/>
      </a:majorFont>
      <a:minorFont>
        <a:latin typeface="Olivett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100" dirty="0" err="1" smtClean="0"/>
        </a:defPPr>
      </a:lstStyle>
    </a:txDef>
  </a:objectDefaults>
  <a:extraClrSchemeLst/>
  <a:extLst>
    <a:ext uri="{05A4C25C-085E-4340-85A3-A5531E510DB2}">
      <thm15:themeFamily xmlns:thm15="http://schemas.microsoft.com/office/thememl/2012/main" name="Access Infinity PPT Template (4)" id="{2CA2B29E-F73D-414A-8C23-5285C23CBB94}" vid="{EC3AA396-9D91-8246-93D3-983C3F90CBE2}"/>
    </a:ext>
  </a:extLst>
</a:theme>
</file>

<file path=ppt/theme/theme7.xml><?xml version="1.0" encoding="utf-8"?>
<a:theme xmlns:a="http://schemas.openxmlformats.org/drawingml/2006/main" name="1_Content Slides TITLE TOP">
  <a:themeElements>
    <a:clrScheme name="Access Infinity All Colours">
      <a:dk1>
        <a:srgbClr val="19153F"/>
      </a:dk1>
      <a:lt1>
        <a:sysClr val="window" lastClr="FFFFFF"/>
      </a:lt1>
      <a:dk2>
        <a:srgbClr val="000000"/>
      </a:dk2>
      <a:lt2>
        <a:srgbClr val="F2F2F2"/>
      </a:lt2>
      <a:accent1>
        <a:srgbClr val="00D1BA"/>
      </a:accent1>
      <a:accent2>
        <a:srgbClr val="C91FFF"/>
      </a:accent2>
      <a:accent3>
        <a:srgbClr val="4AFFEB"/>
      </a:accent3>
      <a:accent4>
        <a:srgbClr val="0019BA"/>
      </a:accent4>
      <a:accent5>
        <a:srgbClr val="FF0521"/>
      </a:accent5>
      <a:accent6>
        <a:srgbClr val="FFD300"/>
      </a:accent6>
      <a:hlink>
        <a:srgbClr val="C91FFF"/>
      </a:hlink>
      <a:folHlink>
        <a:srgbClr val="E9A5FF"/>
      </a:folHlink>
    </a:clrScheme>
    <a:fontScheme name="Access Infinity Fonts">
      <a:majorFont>
        <a:latin typeface="Olivetta Light"/>
        <a:ea typeface=""/>
        <a:cs typeface=""/>
      </a:majorFont>
      <a:minorFont>
        <a:latin typeface="Olivett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1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Title Slides">
  <a:themeElements>
    <a:clrScheme name="Access Infinity All Colours">
      <a:dk1>
        <a:srgbClr val="19153F"/>
      </a:dk1>
      <a:lt1>
        <a:sysClr val="window" lastClr="FFFFFF"/>
      </a:lt1>
      <a:dk2>
        <a:srgbClr val="000000"/>
      </a:dk2>
      <a:lt2>
        <a:srgbClr val="F2F2F2"/>
      </a:lt2>
      <a:accent1>
        <a:srgbClr val="00D1BA"/>
      </a:accent1>
      <a:accent2>
        <a:srgbClr val="C91FFF"/>
      </a:accent2>
      <a:accent3>
        <a:srgbClr val="4AFFEB"/>
      </a:accent3>
      <a:accent4>
        <a:srgbClr val="0019BA"/>
      </a:accent4>
      <a:accent5>
        <a:srgbClr val="FF0521"/>
      </a:accent5>
      <a:accent6>
        <a:srgbClr val="FFD300"/>
      </a:accent6>
      <a:hlink>
        <a:srgbClr val="C91FFF"/>
      </a:hlink>
      <a:folHlink>
        <a:srgbClr val="E9A5FF"/>
      </a:folHlink>
    </a:clrScheme>
    <a:fontScheme name="Access Infinity Fonts">
      <a:majorFont>
        <a:latin typeface="Olivetta Light"/>
        <a:ea typeface=""/>
        <a:cs typeface=""/>
      </a:majorFont>
      <a:minorFont>
        <a:latin typeface="Olivett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1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Content Slides TITLE TOP">
  <a:themeElements>
    <a:clrScheme name="Access Infinity All Colours">
      <a:dk1>
        <a:srgbClr val="19153F"/>
      </a:dk1>
      <a:lt1>
        <a:sysClr val="window" lastClr="FFFFFF"/>
      </a:lt1>
      <a:dk2>
        <a:srgbClr val="000000"/>
      </a:dk2>
      <a:lt2>
        <a:srgbClr val="F2F2F2"/>
      </a:lt2>
      <a:accent1>
        <a:srgbClr val="00D1BA"/>
      </a:accent1>
      <a:accent2>
        <a:srgbClr val="C91FFF"/>
      </a:accent2>
      <a:accent3>
        <a:srgbClr val="4AFFEB"/>
      </a:accent3>
      <a:accent4>
        <a:srgbClr val="0019BA"/>
      </a:accent4>
      <a:accent5>
        <a:srgbClr val="FF0521"/>
      </a:accent5>
      <a:accent6>
        <a:srgbClr val="FFD300"/>
      </a:accent6>
      <a:hlink>
        <a:srgbClr val="C91FFF"/>
      </a:hlink>
      <a:folHlink>
        <a:srgbClr val="E9A5FF"/>
      </a:folHlink>
    </a:clrScheme>
    <a:fontScheme name="Access Infinity Fonts">
      <a:majorFont>
        <a:latin typeface="Olivetta Light"/>
        <a:ea typeface=""/>
        <a:cs typeface=""/>
      </a:majorFont>
      <a:minorFont>
        <a:latin typeface="Olivett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100" dirty="0" err="1" smtClean="0"/>
        </a:defPPr>
      </a:lstStyle>
    </a:txDef>
  </a:objectDefaults>
  <a:extraClrSchemeLst/>
  <a:extLst>
    <a:ext uri="{05A4C25C-085E-4340-85A3-A5531E510DB2}">
      <thm15:themeFamily xmlns:thm15="http://schemas.microsoft.com/office/thememl/2012/main" name="Access Infinity PPT Template (4)" id="{2CA2B29E-F73D-414A-8C23-5285C23CBB94}" vid="{EC3AA396-9D91-8246-93D3-983C3F90CBE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a02a7a06-154e-40ca-8bd8-93a1454ebdcc">
      <UserInfo>
        <DisplayName>George Forsyth</DisplayName>
        <AccountId>1483</AccountId>
        <AccountType/>
      </UserInfo>
    </SharedWithUsers>
    <Items xmlns="1811dfcd-9be9-487a-b5e7-9fef58326425" xsi:nil="true"/>
    <TaxCatchAll xmlns="a02a7a06-154e-40ca-8bd8-93a1454ebdcc" xsi:nil="true"/>
    <lcf76f155ced4ddcb4097134ff3c332f xmlns="1811dfcd-9be9-487a-b5e7-9fef5832642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7452ADE47747B40A2E7C04FE572097E" ma:contentTypeVersion="20" ma:contentTypeDescription="Create a new document." ma:contentTypeScope="" ma:versionID="b98fee00e763ba9b06bb56b82cc98f4d">
  <xsd:schema xmlns:xsd="http://www.w3.org/2001/XMLSchema" xmlns:xs="http://www.w3.org/2001/XMLSchema" xmlns:p="http://schemas.microsoft.com/office/2006/metadata/properties" xmlns:ns2="a02a7a06-154e-40ca-8bd8-93a1454ebdcc" xmlns:ns3="1811dfcd-9be9-487a-b5e7-9fef58326425" targetNamespace="http://schemas.microsoft.com/office/2006/metadata/properties" ma:root="true" ma:fieldsID="20755d587daac5ce9737dd46c6eb5eb9" ns2:_="" ns3:_="">
    <xsd:import namespace="a02a7a06-154e-40ca-8bd8-93a1454ebdcc"/>
    <xsd:import namespace="1811dfcd-9be9-487a-b5e7-9fef5832642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3:MediaLengthInSeconds" minOccurs="0"/>
                <xsd:element ref="ns3:Items" minOccurs="0"/>
                <xsd:element ref="ns2:TaxCatchAll" minOccurs="0"/>
                <xsd:element ref="ns3:lcf76f155ced4ddcb4097134ff3c332f"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2a7a06-154e-40ca-8bd8-93a1454ebdc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f797d058-d20c-4b80-81a4-de3f846781eb}" ma:internalName="TaxCatchAll" ma:showField="CatchAllData" ma:web="a02a7a06-154e-40ca-8bd8-93a1454ebdc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811dfcd-9be9-487a-b5e7-9fef5832642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Items" ma:index="21" nillable="true" ma:displayName="Items" ma:format="Dropdown" ma:internalName="Items" ma:percentage="FALSE">
      <xsd:simpleType>
        <xsd:restriction base="dms:Number"/>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be4ca439-e9d8-48b8-a378-3c972d76cec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E25385-319F-4843-8CBA-909CC571B477}">
  <ds:schemaRefs>
    <ds:schemaRef ds:uri="http://schemas.microsoft.com/sharepoint/v3/contenttype/forms"/>
  </ds:schemaRefs>
</ds:datastoreItem>
</file>

<file path=customXml/itemProps2.xml><?xml version="1.0" encoding="utf-8"?>
<ds:datastoreItem xmlns:ds="http://schemas.openxmlformats.org/officeDocument/2006/customXml" ds:itemID="{0919A258-3066-4216-8ED0-3CA9F29EE981}">
  <ds:schemaRefs>
    <ds:schemaRef ds:uri="a02a7a06-154e-40ca-8bd8-93a1454ebdcc"/>
    <ds:schemaRef ds:uri="http://purl.org/dc/dcmitype/"/>
    <ds:schemaRef ds:uri="http://schemas.microsoft.com/office/2006/documentManagement/types"/>
    <ds:schemaRef ds:uri="http://schemas.microsoft.com/office/2006/metadata/properti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1811dfcd-9be9-487a-b5e7-9fef58326425"/>
  </ds:schemaRefs>
</ds:datastoreItem>
</file>

<file path=customXml/itemProps3.xml><?xml version="1.0" encoding="utf-8"?>
<ds:datastoreItem xmlns:ds="http://schemas.openxmlformats.org/officeDocument/2006/customXml" ds:itemID="{CCBC691C-0F1E-48BD-9932-9FB94DCAE6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2a7a06-154e-40ca-8bd8-93a1454ebdcc"/>
    <ds:schemaRef ds:uri="1811dfcd-9be9-487a-b5e7-9fef583264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Title Slides</Template>
  <TotalTime>1514</TotalTime>
  <Words>2484</Words>
  <Application>Microsoft Office PowerPoint</Application>
  <PresentationFormat>On-screen Show (16:9)</PresentationFormat>
  <Paragraphs>288</Paragraphs>
  <Slides>12</Slides>
  <Notes>6</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12</vt:i4>
      </vt:variant>
    </vt:vector>
  </HeadingPairs>
  <TitlesOfParts>
    <vt:vector size="25" baseType="lpstr">
      <vt:lpstr>Arial</vt:lpstr>
      <vt:lpstr>Calibri</vt:lpstr>
      <vt:lpstr>Olivetta Light</vt:lpstr>
      <vt:lpstr>Olivetta SemiBold</vt:lpstr>
      <vt:lpstr>Title Slides</vt:lpstr>
      <vt:lpstr>Thank You</vt:lpstr>
      <vt:lpstr>Divider Slides DARK</vt:lpstr>
      <vt:lpstr>Divider Slides PURPLE</vt:lpstr>
      <vt:lpstr>Divider Slides GREEN</vt:lpstr>
      <vt:lpstr>Content Slides TITLE TOP</vt:lpstr>
      <vt:lpstr>1_Content Slides TITLE TOP</vt:lpstr>
      <vt:lpstr>1_Title Slides</vt:lpstr>
      <vt:lpstr>2_Content Slides TITLE TOP</vt:lpstr>
      <vt:lpstr>France</vt:lpstr>
      <vt:lpstr>Key Abbreviations</vt:lpstr>
      <vt:lpstr>In France drugs are assessed by HAS sub-committees taking into account clinical benefit vs. Standard of Care</vt:lpstr>
      <vt:lpstr>SMR score represents the therapeutic benefit, while the ASMR score reflects the value of the drug</vt:lpstr>
      <vt:lpstr>Key Stakeholders</vt:lpstr>
      <vt:lpstr>Germany</vt:lpstr>
      <vt:lpstr>Following MA the pharmaceutical company must submit a dossier to the G-BA to initiate the pricing and reimbursement assessment</vt:lpstr>
      <vt:lpstr>IQWiG and G-BA are typically very strict in their assessments, taking study design, appropriate comparator therapy, and endpoints into account</vt:lpstr>
      <vt:lpstr>The extent of added benefit obtained over the ACT will form the basis of the price negotiations with the Association of SHI funds (GKV-SV)</vt:lpstr>
      <vt:lpstr>If IQWiG conclude there is additional benefit they also assess the level of certainty that the they can say this is proven which depends on the quality of data submitted</vt:lpstr>
      <vt:lpstr>UK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Thomas Gilboy</cp:lastModifiedBy>
  <cp:revision>2</cp:revision>
  <dcterms:created xsi:type="dcterms:W3CDTF">2021-02-11T14:36:16Z</dcterms:created>
  <dcterms:modified xsi:type="dcterms:W3CDTF">2023-09-15T09:15:08Z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0x010100D7452ADE47747B40A2E7C04FE572097E</vt:lpwstr>
  </property>
  <property fmtid="{D5CDD505-2E9C-101B-9397-08002B2CF9AE}" pid="3" name="MediaServiceImageTags">
    <vt:lpwstr/>
  </property>
</Properties>
</file>