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256" r:id="rId5"/>
  </p:sldIdLst>
  <p:sldSz cx="6858000" cy="9906000" type="A4"/>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ert, Suzan (Cognizant)" initials="BS(" lastIdx="8" clrIdx="0">
    <p:extLst>
      <p:ext uri="{19B8F6BF-5375-455C-9EA6-DF929625EA0E}">
        <p15:presenceInfo xmlns:p15="http://schemas.microsoft.com/office/powerpoint/2012/main" userId="S::747705@cognizant.com::4c71b745-8785-4e33-a52a-799f3d0c3f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652BA6-B52C-4756-A8FB-8017384C3186}" v="20" dt="2022-02-03T14:59:27.100"/>
    <p1510:client id="{5B0FBE0F-2F54-B109-A6CC-C542B3FB4B5D}" v="1021" dt="2022-02-04T10:08:49.485"/>
    <p1510:client id="{9A940066-DC37-4562-82D7-C6D3246C6028}" v="19" dt="2022-02-04T08:11:01.3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48" d="100"/>
          <a:sy n="148" d="100"/>
        </p:scale>
        <p:origin x="40" y="-4732"/>
      </p:cViewPr>
      <p:guideLst>
        <p:guide orient="horz" pos="3120"/>
        <p:guide pos="216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ng, Weiyi (Cognizant)" userId="7667cbf9-52d7-4006-8284-d70074e500e8" providerId="ADAL" clId="{05652BA6-B52C-4756-A8FB-8017384C3186}"/>
    <pc:docChg chg="modSld">
      <pc:chgData name="Wang, Weiyi (Cognizant)" userId="7667cbf9-52d7-4006-8284-d70074e500e8" providerId="ADAL" clId="{05652BA6-B52C-4756-A8FB-8017384C3186}" dt="2022-02-04T10:13:14.904" v="4" actId="20577"/>
      <pc:docMkLst>
        <pc:docMk/>
      </pc:docMkLst>
      <pc:sldChg chg="modSp mod">
        <pc:chgData name="Wang, Weiyi (Cognizant)" userId="7667cbf9-52d7-4006-8284-d70074e500e8" providerId="ADAL" clId="{05652BA6-B52C-4756-A8FB-8017384C3186}" dt="2022-02-04T10:13:14.904" v="4" actId="20577"/>
        <pc:sldMkLst>
          <pc:docMk/>
          <pc:sldMk cId="1044887290" sldId="256"/>
        </pc:sldMkLst>
        <pc:spChg chg="mod">
          <ac:chgData name="Wang, Weiyi (Cognizant)" userId="7667cbf9-52d7-4006-8284-d70074e500e8" providerId="ADAL" clId="{05652BA6-B52C-4756-A8FB-8017384C3186}" dt="2022-02-04T10:11:04.423" v="2" actId="20577"/>
          <ac:spMkLst>
            <pc:docMk/>
            <pc:sldMk cId="1044887290" sldId="256"/>
            <ac:spMk id="10" creationId="{00000000-0000-0000-0000-000000000000}"/>
          </ac:spMkLst>
        </pc:spChg>
        <pc:spChg chg="mod">
          <ac:chgData name="Wang, Weiyi (Cognizant)" userId="7667cbf9-52d7-4006-8284-d70074e500e8" providerId="ADAL" clId="{05652BA6-B52C-4756-A8FB-8017384C3186}" dt="2022-02-04T10:13:14.904" v="4" actId="20577"/>
          <ac:spMkLst>
            <pc:docMk/>
            <pc:sldMk cId="1044887290" sldId="256"/>
            <ac:spMk id="12"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2-02-04T08:58:12.217" idx="3">
    <p:pos x="2073" y="2263"/>
    <p:text>I really like the two first paragraphs. I removed the third one because it had no real value towards customers and shorter and clear is better :) Being asked to be a TA tells a lot about you, but it doesn't fit at all in work experience, so i added it here. Let me know what you think :)</p:text>
    <p:extLst>
      <p:ext uri="{C676402C-5697-4E1C-873F-D02D1690AC5C}">
        <p15:threadingInfo xmlns:p15="http://schemas.microsoft.com/office/powerpoint/2012/main" timeZoneBias="-60"/>
      </p:ext>
    </p:extLst>
  </p:cm>
  <p:cm authorId="1" dt="2022-02-04T08:59:34.744" idx="4">
    <p:pos x="3846" y="1821"/>
    <p:text>Stay general. The main audience here is our salespeople and clients. They won't know pandas or numpy. I also would combine deep learning and machine learning so we have a bit less and more focus. Also let's be consistent, if you started things in brackets, let's keep it like that until the end.</p:text>
    <p:extLst>
      <p:ext uri="{C676402C-5697-4E1C-873F-D02D1690AC5C}">
        <p15:threadingInfo xmlns:p15="http://schemas.microsoft.com/office/powerpoint/2012/main" timeZoneBias="-60"/>
      </p:ext>
    </p:extLst>
  </p:cm>
  <p:cm authorId="1" dt="2022-02-04T09:02:28.940" idx="5">
    <p:pos x="948" y="3180"/>
    <p:text>Totally your choice to leave it like this, but i personally find all these logos distracting. So I would just keep the Cognizant logo, and replace the other logos by just writing the company name. It’s easier to read, and that way it takes up less of their attention.</p:text>
    <p:extLst>
      <p:ext uri="{C676402C-5697-4E1C-873F-D02D1690AC5C}">
        <p15:threadingInfo xmlns:p15="http://schemas.microsoft.com/office/powerpoint/2012/main" timeZoneBias="-60"/>
      </p:ext>
    </p:extLst>
  </p:cm>
  <p:cm authorId="1" dt="2022-02-04T09:04:03.267" idx="6">
    <p:pos x="4087" y="3335"/>
    <p:text>We need more focus here on what you actually DID, this doesn't add much value right now. What i helping?? Did you do code reviews, give additional explanation. Wher eyou present in class? ...</p:text>
    <p:extLst>
      <p:ext uri="{C676402C-5697-4E1C-873F-D02D1690AC5C}">
        <p15:threadingInfo xmlns:p15="http://schemas.microsoft.com/office/powerpoint/2012/main" timeZoneBias="-60"/>
      </p:ext>
    </p:extLst>
  </p:cm>
  <p:cm authorId="1" dt="2022-02-04T09:08:08.582" idx="7">
    <p:pos x="1287" y="2949"/>
    <p:text>I removed the eager comment on certifications here :) You could add it in education: "Working on gtting certificaiton XXX". In that case, you need to be specific on what type of certification.</p:text>
    <p:extLst>
      <p:ext uri="{C676402C-5697-4E1C-873F-D02D1690AC5C}">
        <p15:threadingInfo xmlns:p15="http://schemas.microsoft.com/office/powerpoint/2012/main" timeZoneBias="-60"/>
      </p:ext>
    </p:extLst>
  </p:cm>
  <p:cm authorId="1" dt="2022-02-04T09:09:32.693" idx="8">
    <p:pos x="4084" y="4294"/>
    <p:text>Too general here and not specific enough. I assume it was some kind of internship so i added that. But whàt did you do? How did you do this? What was the content?</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34" tIns="45717" rIns="91434" bIns="45717" rtlCol="0"/>
          <a:lstStyle>
            <a:lvl1pPr algn="l">
              <a:defRPr sz="1200"/>
            </a:lvl1pPr>
          </a:lstStyle>
          <a:p>
            <a:endParaRPr lang="nl-NL"/>
          </a:p>
        </p:txBody>
      </p:sp>
      <p:sp>
        <p:nvSpPr>
          <p:cNvPr id="3" name="Date Placeholder 2"/>
          <p:cNvSpPr>
            <a:spLocks noGrp="1"/>
          </p:cNvSpPr>
          <p:nvPr>
            <p:ph type="dt" idx="1"/>
          </p:nvPr>
        </p:nvSpPr>
        <p:spPr>
          <a:xfrm>
            <a:off x="3884614" y="0"/>
            <a:ext cx="2971800" cy="458788"/>
          </a:xfrm>
          <a:prstGeom prst="rect">
            <a:avLst/>
          </a:prstGeom>
        </p:spPr>
        <p:txBody>
          <a:bodyPr vert="horz" lIns="91434" tIns="45717" rIns="91434" bIns="45717" rtlCol="0"/>
          <a:lstStyle>
            <a:lvl1pPr algn="r">
              <a:defRPr sz="1200"/>
            </a:lvl1pPr>
          </a:lstStyle>
          <a:p>
            <a:fld id="{FC83412A-4AD3-47E5-A8CF-C0660802B898}" type="datetimeFigureOut">
              <a:rPr lang="nl-NL" smtClean="0"/>
              <a:pPr/>
              <a:t>4-2-2022</a:t>
            </a:fld>
            <a:endParaRPr lang="nl-NL"/>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34" tIns="45717" rIns="91434" bIns="45717"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34" tIns="45717" rIns="91434" bIns="4571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34" tIns="45717" rIns="91434" bIns="45717" rtlCol="0" anchor="b"/>
          <a:lstStyle>
            <a:lvl1pPr algn="l">
              <a:defRPr sz="1200"/>
            </a:lvl1pPr>
          </a:lstStyle>
          <a:p>
            <a:endParaRPr lang="nl-NL"/>
          </a:p>
        </p:txBody>
      </p:sp>
      <p:sp>
        <p:nvSpPr>
          <p:cNvPr id="7" name="Slide Number Placeholder 6"/>
          <p:cNvSpPr>
            <a:spLocks noGrp="1"/>
          </p:cNvSpPr>
          <p:nvPr>
            <p:ph type="sldNum" sz="quarter" idx="5"/>
          </p:nvPr>
        </p:nvSpPr>
        <p:spPr>
          <a:xfrm>
            <a:off x="3884614" y="8685213"/>
            <a:ext cx="2971800" cy="458787"/>
          </a:xfrm>
          <a:prstGeom prst="rect">
            <a:avLst/>
          </a:prstGeom>
        </p:spPr>
        <p:txBody>
          <a:bodyPr vert="horz" lIns="91434" tIns="45717" rIns="91434" bIns="45717" rtlCol="0" anchor="b"/>
          <a:lstStyle>
            <a:lvl1pPr algn="r">
              <a:defRPr sz="1200"/>
            </a:lvl1pPr>
          </a:lstStyle>
          <a:p>
            <a:fld id="{05322E69-7390-4F6A-BE11-6DE45836A82E}" type="slidenum">
              <a:rPr lang="nl-NL" smtClean="0"/>
              <a:pPr/>
              <a:t>‹#›</a:t>
            </a:fld>
            <a:endParaRPr lang="nl-NL"/>
          </a:p>
        </p:txBody>
      </p:sp>
    </p:spTree>
    <p:extLst>
      <p:ext uri="{BB962C8B-B14F-4D97-AF65-F5344CB8AC3E}">
        <p14:creationId xmlns:p14="http://schemas.microsoft.com/office/powerpoint/2010/main" val="819324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V_Cognizant_AI&amp;A Front Page">
    <p:spTree>
      <p:nvGrpSpPr>
        <p:cNvPr id="1" name=""/>
        <p:cNvGrpSpPr/>
        <p:nvPr/>
      </p:nvGrpSpPr>
      <p:grpSpPr>
        <a:xfrm>
          <a:off x="0" y="0"/>
          <a:ext cx="0" cy="0"/>
          <a:chOff x="0" y="0"/>
          <a:chExt cx="0" cy="0"/>
        </a:xfrm>
      </p:grpSpPr>
      <p:sp>
        <p:nvSpPr>
          <p:cNvPr id="10" name="Picture Placeholder 9"/>
          <p:cNvSpPr>
            <a:spLocks noGrp="1"/>
          </p:cNvSpPr>
          <p:nvPr>
            <p:ph type="pic" sz="quarter" idx="10" hasCustomPrompt="1"/>
          </p:nvPr>
        </p:nvSpPr>
        <p:spPr>
          <a:xfrm>
            <a:off x="490678" y="442647"/>
            <a:ext cx="1080000" cy="1080000"/>
          </a:xfrm>
          <a:prstGeom prst="ellipse">
            <a:avLst/>
          </a:prstGeom>
        </p:spPr>
        <p:txBody>
          <a:bodyPr/>
          <a:lstStyle>
            <a:lvl1pPr marL="0" indent="0">
              <a:buNone/>
              <a:defRPr sz="1200" baseline="0"/>
            </a:lvl1pPr>
          </a:lstStyle>
          <a:p>
            <a:r>
              <a:rPr lang="en-GB" dirty="0"/>
              <a:t>Insert photo</a:t>
            </a:r>
            <a:endParaRPr lang="nl-NL" dirty="0"/>
          </a:p>
        </p:txBody>
      </p:sp>
      <p:sp>
        <p:nvSpPr>
          <p:cNvPr id="56" name="Text Placeholder 11"/>
          <p:cNvSpPr>
            <a:spLocks noGrp="1"/>
          </p:cNvSpPr>
          <p:nvPr>
            <p:ph type="body" sz="quarter" idx="15" hasCustomPrompt="1"/>
          </p:nvPr>
        </p:nvSpPr>
        <p:spPr>
          <a:xfrm>
            <a:off x="1746472" y="598051"/>
            <a:ext cx="2188172" cy="297608"/>
          </a:xfrm>
          <a:prstGeom prst="rect">
            <a:avLst/>
          </a:prstGeom>
        </p:spPr>
        <p:txBody>
          <a:bodyPr anchor="ctr"/>
          <a:lstStyle>
            <a:lvl1pPr marL="0" indent="0">
              <a:spcBef>
                <a:spcPts val="1800"/>
              </a:spcBef>
              <a:buNone/>
              <a:defRPr sz="1800" baseline="0">
                <a:latin typeface="Segoe UI Light" panose="020B0502040204020203" pitchFamily="34" charset="0"/>
                <a:cs typeface="Segoe UI Light" panose="020B0502040204020203" pitchFamily="34" charset="0"/>
              </a:defRPr>
            </a:lvl1pPr>
            <a:lvl2pPr>
              <a:defRPr sz="1400"/>
            </a:lvl2pPr>
            <a:lvl3pPr>
              <a:defRPr sz="1400"/>
            </a:lvl3pPr>
            <a:lvl4pPr>
              <a:defRPr sz="1400"/>
            </a:lvl4pPr>
            <a:lvl5pPr>
              <a:defRPr sz="1400"/>
            </a:lvl5pPr>
          </a:lstStyle>
          <a:p>
            <a:pPr lvl="0"/>
            <a:r>
              <a:rPr lang="en-GB" dirty="0"/>
              <a:t>Name 	</a:t>
            </a:r>
          </a:p>
        </p:txBody>
      </p:sp>
      <p:pic>
        <p:nvPicPr>
          <p:cNvPr id="17" name="Picture 5">
            <a:extLst>
              <a:ext uri="{FF2B5EF4-FFF2-40B4-BE49-F238E27FC236}">
                <a16:creationId xmlns:a16="http://schemas.microsoft.com/office/drawing/2014/main" id="{76349CB8-3EB5-45B1-B4AE-9621D68C4544}"/>
              </a:ext>
            </a:extLst>
          </p:cNvPr>
          <p:cNvPicPr>
            <a:picLocks noChangeAspect="1"/>
          </p:cNvPicPr>
          <p:nvPr userDrawn="1"/>
        </p:nvPicPr>
        <p:blipFill>
          <a:blip r:embed="rId2"/>
          <a:stretch>
            <a:fillRect/>
          </a:stretch>
        </p:blipFill>
        <p:spPr>
          <a:xfrm>
            <a:off x="0" y="9664810"/>
            <a:ext cx="6858000" cy="241191"/>
          </a:xfrm>
          <a:prstGeom prst="rect">
            <a:avLst/>
          </a:prstGeom>
        </p:spPr>
      </p:pic>
      <p:sp>
        <p:nvSpPr>
          <p:cNvPr id="19" name="Text Placeholder 11"/>
          <p:cNvSpPr>
            <a:spLocks noGrp="1"/>
          </p:cNvSpPr>
          <p:nvPr>
            <p:ph type="body" sz="quarter" idx="16" hasCustomPrompt="1"/>
          </p:nvPr>
        </p:nvSpPr>
        <p:spPr>
          <a:xfrm>
            <a:off x="1746472" y="1034838"/>
            <a:ext cx="2202348" cy="489276"/>
          </a:xfrm>
          <a:prstGeom prst="rect">
            <a:avLst/>
          </a:prstGeom>
        </p:spPr>
        <p:txBody>
          <a:bodyPr anchor="ctr"/>
          <a:lstStyle>
            <a:lvl1pPr marL="0" indent="0">
              <a:spcBef>
                <a:spcPts val="1800"/>
              </a:spcBef>
              <a:buNone/>
              <a:defRPr sz="1800" baseline="0">
                <a:latin typeface="Segoe UI Light" panose="020B0502040204020203" pitchFamily="34" charset="0"/>
                <a:cs typeface="Segoe UI Light" panose="020B0502040204020203" pitchFamily="34" charset="0"/>
              </a:defRPr>
            </a:lvl1pPr>
            <a:lvl2pPr>
              <a:defRPr sz="1400"/>
            </a:lvl2pPr>
            <a:lvl3pPr>
              <a:defRPr sz="1400"/>
            </a:lvl3pPr>
            <a:lvl4pPr>
              <a:defRPr sz="1400"/>
            </a:lvl4pPr>
            <a:lvl5pPr>
              <a:defRPr sz="1400"/>
            </a:lvl5pPr>
          </a:lstStyle>
          <a:p>
            <a:pPr lvl="0"/>
            <a:r>
              <a:rPr lang="en-GB" dirty="0"/>
              <a:t>Role </a:t>
            </a:r>
          </a:p>
        </p:txBody>
      </p:sp>
      <p:grpSp>
        <p:nvGrpSpPr>
          <p:cNvPr id="22" name="Groep 10">
            <a:extLst>
              <a:ext uri="{FF2B5EF4-FFF2-40B4-BE49-F238E27FC236}">
                <a16:creationId xmlns:a16="http://schemas.microsoft.com/office/drawing/2014/main" id="{D4958C44-D249-4A0C-A2DD-51276FEF74B9}"/>
              </a:ext>
            </a:extLst>
          </p:cNvPr>
          <p:cNvGrpSpPr/>
          <p:nvPr userDrawn="1"/>
        </p:nvGrpSpPr>
        <p:grpSpPr>
          <a:xfrm>
            <a:off x="4103350" y="552121"/>
            <a:ext cx="223088" cy="798399"/>
            <a:chOff x="7356310" y="695139"/>
            <a:chExt cx="223088" cy="798399"/>
          </a:xfrm>
        </p:grpSpPr>
        <p:pic>
          <p:nvPicPr>
            <p:cNvPr id="23" name="Picture 9">
              <a:extLst>
                <a:ext uri="{FF2B5EF4-FFF2-40B4-BE49-F238E27FC236}">
                  <a16:creationId xmlns:a16="http://schemas.microsoft.com/office/drawing/2014/main" id="{27334BCC-8E8E-40CC-AEA1-60CE9F64F998}"/>
                </a:ext>
              </a:extLst>
            </p:cNvPr>
            <p:cNvPicPr preferRelativeResize="0">
              <a:picLocks/>
            </p:cNvPicPr>
            <p:nvPr/>
          </p:nvPicPr>
          <p:blipFill>
            <a:blip r:embed="rId3" cstate="print">
              <a:duotone>
                <a:srgbClr val="0033A0">
                  <a:shade val="45000"/>
                  <a:satMod val="135000"/>
                </a:srgbClr>
                <a:prstClr val="white"/>
              </a:duotone>
              <a:extLst>
                <a:ext uri="{28A0092B-C50C-407E-A947-70E740481C1C}">
                  <a14:useLocalDpi xmlns:a14="http://schemas.microsoft.com/office/drawing/2010/main" val="0"/>
                </a:ext>
              </a:extLst>
            </a:blip>
            <a:stretch>
              <a:fillRect/>
            </a:stretch>
          </p:blipFill>
          <p:spPr>
            <a:xfrm>
              <a:off x="7356310" y="695139"/>
              <a:ext cx="216000" cy="216000"/>
            </a:xfrm>
            <a:prstGeom prst="rect">
              <a:avLst/>
            </a:prstGeom>
          </p:spPr>
        </p:pic>
        <p:pic>
          <p:nvPicPr>
            <p:cNvPr id="24" name="Picture 8">
              <a:extLst>
                <a:ext uri="{FF2B5EF4-FFF2-40B4-BE49-F238E27FC236}">
                  <a16:creationId xmlns:a16="http://schemas.microsoft.com/office/drawing/2014/main" id="{3FD0C634-51A7-44EC-9A91-480C9E0694C6}"/>
                </a:ext>
              </a:extLst>
            </p:cNvPr>
            <p:cNvPicPr preferRelativeResize="0">
              <a:picLocks/>
            </p:cNvPicPr>
            <p:nvPr/>
          </p:nvPicPr>
          <p:blipFill>
            <a:blip r:embed="rId4" cstate="print">
              <a:duotone>
                <a:srgbClr val="0033A0">
                  <a:shade val="45000"/>
                  <a:satMod val="135000"/>
                </a:srgbClr>
                <a:prstClr val="white"/>
              </a:duotone>
              <a:extLst>
                <a:ext uri="{28A0092B-C50C-407E-A947-70E740481C1C}">
                  <a14:useLocalDpi xmlns:a14="http://schemas.microsoft.com/office/drawing/2010/main" val="0"/>
                </a:ext>
              </a:extLst>
            </a:blip>
            <a:stretch>
              <a:fillRect/>
            </a:stretch>
          </p:blipFill>
          <p:spPr>
            <a:xfrm>
              <a:off x="7363398" y="993427"/>
              <a:ext cx="216000" cy="216000"/>
            </a:xfrm>
            <a:prstGeom prst="rect">
              <a:avLst/>
            </a:prstGeom>
          </p:spPr>
        </p:pic>
        <p:pic>
          <p:nvPicPr>
            <p:cNvPr id="25" name="Picture 154">
              <a:extLst>
                <a:ext uri="{FF2B5EF4-FFF2-40B4-BE49-F238E27FC236}">
                  <a16:creationId xmlns:a16="http://schemas.microsoft.com/office/drawing/2014/main" id="{0A166DBF-2EA3-4280-8EED-29A0E19BBD5E}"/>
                </a:ext>
              </a:extLst>
            </p:cNvPr>
            <p:cNvPicPr preferRelativeResize="0">
              <a:picLocks/>
            </p:cNvPicPr>
            <p:nvPr/>
          </p:nvPicPr>
          <p:blipFill rotWithShape="1">
            <a:blip r:embed="rId5" cstate="print">
              <a:duotone>
                <a:srgbClr val="0033A0">
                  <a:shade val="45000"/>
                  <a:satMod val="135000"/>
                </a:srgbClr>
                <a:prstClr val="white"/>
              </a:duotone>
              <a:extLst>
                <a:ext uri="{28A0092B-C50C-407E-A947-70E740481C1C}">
                  <a14:useLocalDpi xmlns:a14="http://schemas.microsoft.com/office/drawing/2010/main" val="0"/>
                </a:ext>
              </a:extLst>
            </a:blip>
            <a:srcRect t="9134"/>
            <a:stretch/>
          </p:blipFill>
          <p:spPr>
            <a:xfrm>
              <a:off x="7363398" y="1277538"/>
              <a:ext cx="216000" cy="216000"/>
            </a:xfrm>
            <a:prstGeom prst="rect">
              <a:avLst/>
            </a:prstGeom>
          </p:spPr>
        </p:pic>
      </p:grpSp>
      <p:sp>
        <p:nvSpPr>
          <p:cNvPr id="33" name="Text Placeholder 3"/>
          <p:cNvSpPr>
            <a:spLocks noGrp="1"/>
          </p:cNvSpPr>
          <p:nvPr>
            <p:ph type="body" sz="quarter" idx="12" hasCustomPrompt="1"/>
          </p:nvPr>
        </p:nvSpPr>
        <p:spPr>
          <a:xfrm>
            <a:off x="4375159" y="538841"/>
            <a:ext cx="2374557" cy="229448"/>
          </a:xfrm>
          <a:prstGeom prst="rect">
            <a:avLst/>
          </a:prstGeom>
        </p:spPr>
        <p:txBody>
          <a:bodyPr/>
          <a:lstStyle>
            <a:lvl1pPr marL="0" indent="0">
              <a:buNone/>
              <a:defRPr sz="1000"/>
            </a:lvl1pPr>
          </a:lstStyle>
          <a:p>
            <a:r>
              <a:rPr lang="en-GB" dirty="0">
                <a:latin typeface="Segoe UI" panose="020B0502040204020203" pitchFamily="34" charset="0"/>
                <a:cs typeface="Segoe UI" panose="020B0502040204020203" pitchFamily="34" charset="0"/>
              </a:rPr>
              <a:t>Example@cognizant.com</a:t>
            </a:r>
            <a:endParaRPr lang="nl-NL" dirty="0">
              <a:latin typeface="Segoe UI" panose="020B0502040204020203" pitchFamily="34" charset="0"/>
              <a:cs typeface="Segoe UI" panose="020B0502040204020203" pitchFamily="34" charset="0"/>
            </a:endParaRPr>
          </a:p>
        </p:txBody>
      </p:sp>
      <p:sp>
        <p:nvSpPr>
          <p:cNvPr id="35" name="Text Placeholder 3"/>
          <p:cNvSpPr>
            <a:spLocks noGrp="1"/>
          </p:cNvSpPr>
          <p:nvPr>
            <p:ph type="body" sz="quarter" idx="17" hasCustomPrompt="1"/>
          </p:nvPr>
        </p:nvSpPr>
        <p:spPr>
          <a:xfrm>
            <a:off x="4375159" y="850409"/>
            <a:ext cx="2374558" cy="215069"/>
          </a:xfrm>
          <a:prstGeom prst="rect">
            <a:avLst/>
          </a:prstGeom>
        </p:spPr>
        <p:txBody>
          <a:bodyPr/>
          <a:lstStyle>
            <a:lvl1pPr marL="0" indent="0">
              <a:buNone/>
              <a:defRPr sz="1000" baseline="0"/>
            </a:lvl1pPr>
          </a:lstStyle>
          <a:p>
            <a:r>
              <a:rPr lang="en-GB" dirty="0">
                <a:latin typeface="Segoe UI" panose="020B0502040204020203" pitchFamily="34" charset="0"/>
                <a:cs typeface="Segoe UI" panose="020B0502040204020203" pitchFamily="34" charset="0"/>
              </a:rPr>
              <a:t>+31 your number </a:t>
            </a:r>
          </a:p>
        </p:txBody>
      </p:sp>
      <p:sp>
        <p:nvSpPr>
          <p:cNvPr id="36" name="Text Placeholder 3"/>
          <p:cNvSpPr>
            <a:spLocks noGrp="1"/>
          </p:cNvSpPr>
          <p:nvPr>
            <p:ph type="body" sz="quarter" idx="18" hasCustomPrompt="1"/>
          </p:nvPr>
        </p:nvSpPr>
        <p:spPr>
          <a:xfrm>
            <a:off x="4375159" y="1144956"/>
            <a:ext cx="2374557" cy="269041"/>
          </a:xfrm>
          <a:prstGeom prst="rect">
            <a:avLst/>
          </a:prstGeom>
        </p:spPr>
        <p:txBody>
          <a:bodyPr/>
          <a:lstStyle>
            <a:lvl1pPr marL="0" indent="0">
              <a:buNone/>
              <a:defRPr sz="1000" baseline="0"/>
            </a:lvl1pPr>
          </a:lstStyle>
          <a:p>
            <a:r>
              <a:rPr lang="en-GB" dirty="0">
                <a:latin typeface="Segoe UI" panose="020B0502040204020203" pitchFamily="34" charset="0"/>
                <a:cs typeface="Segoe UI" panose="020B0502040204020203" pitchFamily="34" charset="0"/>
              </a:rPr>
              <a:t>linkedin.com/in/</a:t>
            </a:r>
            <a:r>
              <a:rPr lang="en-GB" dirty="0" err="1">
                <a:latin typeface="Segoe UI" panose="020B0502040204020203" pitchFamily="34" charset="0"/>
                <a:cs typeface="Segoe UI" panose="020B0502040204020203" pitchFamily="34" charset="0"/>
              </a:rPr>
              <a:t>yourname</a:t>
            </a:r>
            <a:r>
              <a:rPr lang="en-GB" dirty="0">
                <a:latin typeface="Segoe UI" panose="020B0502040204020203" pitchFamily="34" charset="0"/>
                <a:cs typeface="Segoe UI" panose="020B0502040204020203" pitchFamily="34" charset="0"/>
              </a:rPr>
              <a:t> </a:t>
            </a:r>
          </a:p>
        </p:txBody>
      </p:sp>
      <p:grpSp>
        <p:nvGrpSpPr>
          <p:cNvPr id="37" name="Groep 29">
            <a:extLst>
              <a:ext uri="{FF2B5EF4-FFF2-40B4-BE49-F238E27FC236}">
                <a16:creationId xmlns:a16="http://schemas.microsoft.com/office/drawing/2014/main" id="{CA84600F-925F-49B0-A1B6-029FA4CDCFC2}"/>
              </a:ext>
            </a:extLst>
          </p:cNvPr>
          <p:cNvGrpSpPr/>
          <p:nvPr userDrawn="1"/>
        </p:nvGrpSpPr>
        <p:grpSpPr>
          <a:xfrm>
            <a:off x="0" y="2021075"/>
            <a:ext cx="6858000" cy="302164"/>
            <a:chOff x="0" y="1314010"/>
            <a:chExt cx="6911165" cy="268353"/>
          </a:xfrm>
        </p:grpSpPr>
        <p:sp>
          <p:nvSpPr>
            <p:cNvPr id="38" name="Title 6"/>
            <p:cNvSpPr txBox="1">
              <a:spLocks/>
            </p:cNvSpPr>
            <p:nvPr/>
          </p:nvSpPr>
          <p:spPr>
            <a:xfrm>
              <a:off x="494482" y="1314010"/>
              <a:ext cx="1267926" cy="268353"/>
            </a:xfrm>
            <a:prstGeom prst="rect">
              <a:avLst/>
            </a:prstGeom>
            <a:solidFill>
              <a:schemeClr val="bg1"/>
            </a:solidFill>
          </p:spPr>
          <p:txBody>
            <a:bodyPr anchor="ctr"/>
            <a:lstStyle>
              <a:lvl1pPr algn="l" defTabSz="1320759" rtl="0" eaLnBrk="1" latinLnBrk="0" hangingPunct="1">
                <a:lnSpc>
                  <a:spcPct val="90000"/>
                </a:lnSpc>
                <a:spcBef>
                  <a:spcPct val="0"/>
                </a:spcBef>
                <a:buNone/>
                <a:defRPr sz="1000" kern="1200" cap="all" spc="300" baseline="0">
                  <a:solidFill>
                    <a:schemeClr val="tx1"/>
                  </a:solidFill>
                  <a:latin typeface="+mn-lt"/>
                  <a:ea typeface="+mj-ea"/>
                  <a:cs typeface="+mj-cs"/>
                </a:defRPr>
              </a:lvl1pPr>
            </a:lstStyle>
            <a:p>
              <a:r>
                <a:rPr lang="en-GB" sz="1100" b="1" dirty="0">
                  <a:solidFill>
                    <a:schemeClr val="tx1">
                      <a:lumMod val="50000"/>
                    </a:schemeClr>
                  </a:solidFill>
                  <a:latin typeface="Segoe UI" panose="020B0502040204020203" pitchFamily="34" charset="0"/>
                  <a:cs typeface="Segoe UI" panose="020B0502040204020203" pitchFamily="34" charset="0"/>
                </a:rPr>
                <a:t>SUMMARY</a:t>
              </a:r>
              <a:endParaRPr lang="nl-NL" sz="1100" b="1" dirty="0">
                <a:solidFill>
                  <a:schemeClr val="tx1">
                    <a:lumMod val="50000"/>
                  </a:schemeClr>
                </a:solidFill>
                <a:latin typeface="Segoe UI" panose="020B0502040204020203" pitchFamily="34" charset="0"/>
                <a:cs typeface="Segoe UI" panose="020B0502040204020203" pitchFamily="34" charset="0"/>
              </a:endParaRPr>
            </a:p>
          </p:txBody>
        </p:sp>
        <p:cxnSp>
          <p:nvCxnSpPr>
            <p:cNvPr id="39" name="Straight Connector 38"/>
            <p:cNvCxnSpPr>
              <a:stCxn id="38" idx="3"/>
            </p:cNvCxnSpPr>
            <p:nvPr/>
          </p:nvCxnSpPr>
          <p:spPr>
            <a:xfrm flipV="1">
              <a:off x="1762408" y="1431875"/>
              <a:ext cx="5148757" cy="16312"/>
            </a:xfrm>
            <a:prstGeom prst="line">
              <a:avLst/>
            </a:prstGeom>
            <a:ln>
              <a:solidFill>
                <a:schemeClr val="tx1">
                  <a:lumMod val="50000"/>
                </a:schemeClr>
              </a:solidFill>
            </a:ln>
          </p:spPr>
          <p:style>
            <a:lnRef idx="1">
              <a:schemeClr val="accent2"/>
            </a:lnRef>
            <a:fillRef idx="0">
              <a:schemeClr val="accent2"/>
            </a:fillRef>
            <a:effectRef idx="0">
              <a:schemeClr val="accent2"/>
            </a:effectRef>
            <a:fontRef idx="minor">
              <a:schemeClr val="tx1"/>
            </a:fontRef>
          </p:style>
        </p:cxnSp>
        <p:cxnSp>
          <p:nvCxnSpPr>
            <p:cNvPr id="40" name="Straight Connector 39"/>
            <p:cNvCxnSpPr>
              <a:endCxn id="38" idx="1"/>
            </p:cNvCxnSpPr>
            <p:nvPr/>
          </p:nvCxnSpPr>
          <p:spPr>
            <a:xfrm>
              <a:off x="0" y="1448187"/>
              <a:ext cx="494482" cy="0"/>
            </a:xfrm>
            <a:prstGeom prst="line">
              <a:avLst/>
            </a:prstGeom>
            <a:ln>
              <a:solidFill>
                <a:schemeClr val="tx1">
                  <a:lumMod val="50000"/>
                </a:schemeClr>
              </a:solidFill>
            </a:ln>
          </p:spPr>
          <p:style>
            <a:lnRef idx="1">
              <a:schemeClr val="accent2"/>
            </a:lnRef>
            <a:fillRef idx="0">
              <a:schemeClr val="accent2"/>
            </a:fillRef>
            <a:effectRef idx="0">
              <a:schemeClr val="accent2"/>
            </a:effectRef>
            <a:fontRef idx="minor">
              <a:schemeClr val="tx1"/>
            </a:fontRef>
          </p:style>
        </p:cxnSp>
      </p:grpSp>
      <p:grpSp>
        <p:nvGrpSpPr>
          <p:cNvPr id="47" name="Groep 27">
            <a:extLst>
              <a:ext uri="{FF2B5EF4-FFF2-40B4-BE49-F238E27FC236}">
                <a16:creationId xmlns:a16="http://schemas.microsoft.com/office/drawing/2014/main" id="{9DD587BD-8E0E-4A07-9E73-08DA806CEDC6}"/>
              </a:ext>
            </a:extLst>
          </p:cNvPr>
          <p:cNvGrpSpPr/>
          <p:nvPr userDrawn="1"/>
        </p:nvGrpSpPr>
        <p:grpSpPr>
          <a:xfrm>
            <a:off x="1623" y="3861342"/>
            <a:ext cx="6856377" cy="284470"/>
            <a:chOff x="0" y="2755874"/>
            <a:chExt cx="6856377" cy="284470"/>
          </a:xfrm>
        </p:grpSpPr>
        <p:sp>
          <p:nvSpPr>
            <p:cNvPr id="50" name="Title 6"/>
            <p:cNvSpPr txBox="1">
              <a:spLocks/>
            </p:cNvSpPr>
            <p:nvPr/>
          </p:nvSpPr>
          <p:spPr>
            <a:xfrm>
              <a:off x="494482" y="2755874"/>
              <a:ext cx="2197380" cy="284470"/>
            </a:xfrm>
            <a:prstGeom prst="rect">
              <a:avLst/>
            </a:prstGeom>
            <a:solidFill>
              <a:schemeClr val="bg1"/>
            </a:solidFill>
          </p:spPr>
          <p:txBody>
            <a:bodyPr anchor="ctr"/>
            <a:lstStyle>
              <a:lvl1pPr algn="l" defTabSz="1320759" rtl="0" eaLnBrk="1" latinLnBrk="0" hangingPunct="1">
                <a:lnSpc>
                  <a:spcPct val="90000"/>
                </a:lnSpc>
                <a:spcBef>
                  <a:spcPct val="0"/>
                </a:spcBef>
                <a:buNone/>
                <a:defRPr sz="1000" kern="1200" cap="all" spc="300" baseline="0">
                  <a:solidFill>
                    <a:schemeClr val="tx1"/>
                  </a:solidFill>
                  <a:latin typeface="+mn-lt"/>
                  <a:ea typeface="+mj-ea"/>
                  <a:cs typeface="+mj-cs"/>
                </a:defRPr>
              </a:lvl1pPr>
            </a:lstStyle>
            <a:p>
              <a:r>
                <a:rPr lang="en-GB" sz="1100" b="1" dirty="0">
                  <a:solidFill>
                    <a:schemeClr val="tx1">
                      <a:lumMod val="50000"/>
                    </a:schemeClr>
                  </a:solidFill>
                  <a:latin typeface="Segoe UI" panose="020B0502040204020203" pitchFamily="34" charset="0"/>
                  <a:cs typeface="Segoe UI" panose="020B0502040204020203" pitchFamily="34" charset="0"/>
                </a:rPr>
                <a:t>WORK EXPERIENCE</a:t>
              </a:r>
              <a:endParaRPr lang="nl-NL" sz="1100" b="1" dirty="0">
                <a:solidFill>
                  <a:schemeClr val="tx1">
                    <a:lumMod val="50000"/>
                  </a:schemeClr>
                </a:solidFill>
                <a:latin typeface="Segoe UI" panose="020B0502040204020203" pitchFamily="34" charset="0"/>
                <a:cs typeface="Segoe UI" panose="020B0502040204020203" pitchFamily="34" charset="0"/>
              </a:endParaRPr>
            </a:p>
          </p:txBody>
        </p:sp>
        <p:cxnSp>
          <p:nvCxnSpPr>
            <p:cNvPr id="51" name="Straight Connector 50"/>
            <p:cNvCxnSpPr/>
            <p:nvPr/>
          </p:nvCxnSpPr>
          <p:spPr>
            <a:xfrm flipV="1">
              <a:off x="2583912" y="2871293"/>
              <a:ext cx="4272465" cy="26816"/>
            </a:xfrm>
            <a:prstGeom prst="line">
              <a:avLst/>
            </a:prstGeom>
            <a:ln>
              <a:solidFill>
                <a:schemeClr val="tx1">
                  <a:lumMod val="50000"/>
                </a:schemeClr>
              </a:solidFill>
            </a:ln>
          </p:spPr>
          <p:style>
            <a:lnRef idx="1">
              <a:schemeClr val="accent2"/>
            </a:lnRef>
            <a:fillRef idx="0">
              <a:schemeClr val="accent2"/>
            </a:fillRef>
            <a:effectRef idx="0">
              <a:schemeClr val="accent2"/>
            </a:effectRef>
            <a:fontRef idx="minor">
              <a:schemeClr val="tx1"/>
            </a:fontRef>
          </p:style>
        </p:cxnSp>
        <p:cxnSp>
          <p:nvCxnSpPr>
            <p:cNvPr id="52" name="Straight Connector 51"/>
            <p:cNvCxnSpPr>
              <a:endCxn id="50" idx="1"/>
            </p:cNvCxnSpPr>
            <p:nvPr/>
          </p:nvCxnSpPr>
          <p:spPr>
            <a:xfrm>
              <a:off x="0" y="2898109"/>
              <a:ext cx="494482" cy="0"/>
            </a:xfrm>
            <a:prstGeom prst="line">
              <a:avLst/>
            </a:prstGeom>
            <a:ln>
              <a:solidFill>
                <a:schemeClr val="tx1">
                  <a:lumMod val="50000"/>
                </a:schemeClr>
              </a:solidFill>
            </a:ln>
          </p:spPr>
          <p:style>
            <a:lnRef idx="1">
              <a:schemeClr val="accent2"/>
            </a:lnRef>
            <a:fillRef idx="0">
              <a:schemeClr val="accent2"/>
            </a:fillRef>
            <a:effectRef idx="0">
              <a:schemeClr val="accent2"/>
            </a:effectRef>
            <a:fontRef idx="minor">
              <a:schemeClr val="tx1"/>
            </a:fontRef>
          </p:style>
        </p:cxnSp>
      </p:grpSp>
      <p:pic>
        <p:nvPicPr>
          <p:cNvPr id="53" name="Picture 52" descr="cid:image007.png@01D424B1.ABB47A10"/>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85788" y="4222599"/>
            <a:ext cx="973494" cy="263438"/>
          </a:xfrm>
          <a:prstGeom prst="rect">
            <a:avLst/>
          </a:prstGeom>
          <a:noFill/>
          <a:ln>
            <a:noFill/>
          </a:ln>
        </p:spPr>
      </p:pic>
      <p:grpSp>
        <p:nvGrpSpPr>
          <p:cNvPr id="58" name="Groep 25">
            <a:extLst>
              <a:ext uri="{FF2B5EF4-FFF2-40B4-BE49-F238E27FC236}">
                <a16:creationId xmlns:a16="http://schemas.microsoft.com/office/drawing/2014/main" id="{A174E646-EC74-41FE-A40E-48EA4F633EB1}"/>
              </a:ext>
            </a:extLst>
          </p:cNvPr>
          <p:cNvGrpSpPr/>
          <p:nvPr userDrawn="1"/>
        </p:nvGrpSpPr>
        <p:grpSpPr>
          <a:xfrm>
            <a:off x="0" y="7011753"/>
            <a:ext cx="6858000" cy="1069358"/>
            <a:chOff x="45427" y="5929346"/>
            <a:chExt cx="6858000" cy="228999"/>
          </a:xfrm>
        </p:grpSpPr>
        <p:sp>
          <p:nvSpPr>
            <p:cNvPr id="59" name="Title 6"/>
            <p:cNvSpPr txBox="1">
              <a:spLocks/>
            </p:cNvSpPr>
            <p:nvPr/>
          </p:nvSpPr>
          <p:spPr>
            <a:xfrm>
              <a:off x="539909" y="5929346"/>
              <a:ext cx="1366139" cy="228999"/>
            </a:xfrm>
            <a:prstGeom prst="rect">
              <a:avLst/>
            </a:prstGeom>
            <a:solidFill>
              <a:schemeClr val="bg1"/>
            </a:solidFill>
          </p:spPr>
          <p:txBody>
            <a:bodyPr anchor="ctr"/>
            <a:lstStyle>
              <a:lvl1pPr algn="l" defTabSz="1320759" rtl="0" eaLnBrk="1" latinLnBrk="0" hangingPunct="1">
                <a:lnSpc>
                  <a:spcPct val="90000"/>
                </a:lnSpc>
                <a:spcBef>
                  <a:spcPct val="0"/>
                </a:spcBef>
                <a:buNone/>
                <a:defRPr sz="1000" kern="1200" cap="all" spc="300" baseline="0">
                  <a:solidFill>
                    <a:schemeClr val="tx1"/>
                  </a:solidFill>
                  <a:latin typeface="+mn-lt"/>
                  <a:ea typeface="+mj-ea"/>
                  <a:cs typeface="+mj-cs"/>
                </a:defRPr>
              </a:lvl1pPr>
            </a:lstStyle>
            <a:p>
              <a:r>
                <a:rPr lang="en-GB" sz="1100" b="1" dirty="0">
                  <a:solidFill>
                    <a:schemeClr val="tx1">
                      <a:lumMod val="50000"/>
                    </a:schemeClr>
                  </a:solidFill>
                  <a:latin typeface="Segoe UI" panose="020B0502040204020203" pitchFamily="34" charset="0"/>
                  <a:cs typeface="Segoe UI" panose="020B0502040204020203" pitchFamily="34" charset="0"/>
                </a:rPr>
                <a:t>EDUCATION</a:t>
              </a:r>
              <a:endParaRPr lang="nl-NL" sz="1100" b="1" dirty="0">
                <a:solidFill>
                  <a:schemeClr val="tx1">
                    <a:lumMod val="50000"/>
                  </a:schemeClr>
                </a:solidFill>
                <a:latin typeface="Segoe UI" panose="020B0502040204020203" pitchFamily="34" charset="0"/>
                <a:cs typeface="Segoe UI" panose="020B0502040204020203" pitchFamily="34" charset="0"/>
              </a:endParaRPr>
            </a:p>
          </p:txBody>
        </p:sp>
        <p:cxnSp>
          <p:nvCxnSpPr>
            <p:cNvPr id="60" name="Straight Connector 122"/>
            <p:cNvCxnSpPr/>
            <p:nvPr/>
          </p:nvCxnSpPr>
          <p:spPr>
            <a:xfrm>
              <a:off x="1906048" y="6043846"/>
              <a:ext cx="4997379" cy="0"/>
            </a:xfrm>
            <a:prstGeom prst="line">
              <a:avLst/>
            </a:prstGeom>
            <a:ln>
              <a:solidFill>
                <a:schemeClr val="tx1">
                  <a:lumMod val="50000"/>
                </a:schemeClr>
              </a:solidFill>
            </a:ln>
          </p:spPr>
          <p:style>
            <a:lnRef idx="1">
              <a:schemeClr val="accent2"/>
            </a:lnRef>
            <a:fillRef idx="0">
              <a:schemeClr val="accent2"/>
            </a:fillRef>
            <a:effectRef idx="0">
              <a:schemeClr val="accent2"/>
            </a:effectRef>
            <a:fontRef idx="minor">
              <a:schemeClr val="tx1"/>
            </a:fontRef>
          </p:style>
        </p:cxnSp>
        <p:cxnSp>
          <p:nvCxnSpPr>
            <p:cNvPr id="61" name="Straight Connector 112"/>
            <p:cNvCxnSpPr/>
            <p:nvPr/>
          </p:nvCxnSpPr>
          <p:spPr>
            <a:xfrm>
              <a:off x="45427" y="6043845"/>
              <a:ext cx="494482" cy="1"/>
            </a:xfrm>
            <a:prstGeom prst="line">
              <a:avLst/>
            </a:prstGeom>
            <a:ln>
              <a:solidFill>
                <a:schemeClr val="tx1">
                  <a:lumMod val="50000"/>
                </a:schemeClr>
              </a:solidFill>
            </a:ln>
          </p:spPr>
          <p:style>
            <a:lnRef idx="1">
              <a:schemeClr val="accent2"/>
            </a:lnRef>
            <a:fillRef idx="0">
              <a:schemeClr val="accent2"/>
            </a:fillRef>
            <a:effectRef idx="0">
              <a:schemeClr val="accent2"/>
            </a:effectRef>
            <a:fontRef idx="minor">
              <a:schemeClr val="tx1"/>
            </a:fontRef>
          </p:style>
        </p:cxnSp>
      </p:grpSp>
      <p:sp>
        <p:nvSpPr>
          <p:cNvPr id="66" name="Text Placeholder 65"/>
          <p:cNvSpPr>
            <a:spLocks noGrp="1"/>
          </p:cNvSpPr>
          <p:nvPr>
            <p:ph type="body" sz="quarter" idx="20" hasCustomPrompt="1"/>
          </p:nvPr>
        </p:nvSpPr>
        <p:spPr>
          <a:xfrm>
            <a:off x="585788" y="4545322"/>
            <a:ext cx="1095588" cy="197753"/>
          </a:xfrm>
          <a:prstGeom prst="rect">
            <a:avLst/>
          </a:prstGeom>
        </p:spPr>
        <p:txBody>
          <a:bodyPr/>
          <a:lstStyle>
            <a:lvl1pPr marL="0" marR="0" indent="0" algn="l" defTabSz="1320759" rtl="0" eaLnBrk="1" fontAlgn="auto" latinLnBrk="0" hangingPunct="1">
              <a:lnSpc>
                <a:spcPct val="90000"/>
              </a:lnSpc>
              <a:spcBef>
                <a:spcPts val="1444"/>
              </a:spcBef>
              <a:spcAft>
                <a:spcPts val="0"/>
              </a:spcAft>
              <a:buClrTx/>
              <a:buSzPct val="50000"/>
              <a:buFontTx/>
              <a:buNone/>
              <a:tabLst/>
              <a:defRPr sz="1000" i="1"/>
            </a:lvl1pPr>
          </a:lstStyle>
          <a:p>
            <a:pPr marL="0" marR="0" lvl="0" indent="0" algn="l" defTabSz="1320759" rtl="0" eaLnBrk="1" fontAlgn="auto" latinLnBrk="0" hangingPunct="1">
              <a:lnSpc>
                <a:spcPct val="90000"/>
              </a:lnSpc>
              <a:spcBef>
                <a:spcPts val="1444"/>
              </a:spcBef>
              <a:spcAft>
                <a:spcPts val="0"/>
              </a:spcAft>
              <a:buClrTx/>
              <a:buSzPct val="50000"/>
              <a:buFontTx/>
              <a:buNone/>
              <a:tabLst/>
              <a:defRPr/>
            </a:pPr>
            <a:r>
              <a:rPr lang="en-US" sz="1000" i="1" dirty="0">
                <a:latin typeface="Segoe UI" panose="020B0502040204020203" pitchFamily="34" charset="0"/>
                <a:cs typeface="Segoe UI" panose="020B0502040204020203" pitchFamily="34" charset="0"/>
              </a:rPr>
              <a:t>2014 - Present</a:t>
            </a:r>
          </a:p>
        </p:txBody>
      </p:sp>
      <p:sp>
        <p:nvSpPr>
          <p:cNvPr id="78" name="Text Placeholder 77"/>
          <p:cNvSpPr>
            <a:spLocks noGrp="1"/>
          </p:cNvSpPr>
          <p:nvPr>
            <p:ph type="body" sz="quarter" idx="24" hasCustomPrompt="1"/>
          </p:nvPr>
        </p:nvSpPr>
        <p:spPr>
          <a:xfrm>
            <a:off x="490538" y="2322513"/>
            <a:ext cx="3744912" cy="1427162"/>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lvl1pPr>
          </a:lstStyle>
          <a:p>
            <a:pPr lvl="0"/>
            <a:r>
              <a:rPr lang="en-GB" dirty="0"/>
              <a:t>Niels is a Delivery manager with 20 years of combined Industry and Consulting experience. He has helped clients to become more competitive and profitable by developing and implementing Business Intelligence and CRM solutions.</a:t>
            </a:r>
          </a:p>
          <a:p>
            <a:pPr lvl="0"/>
            <a:endParaRPr lang="en-GB" dirty="0"/>
          </a:p>
          <a:p>
            <a:pPr lvl="0"/>
            <a:r>
              <a:rPr lang="en-GB" dirty="0"/>
              <a:t>He is specialized in Business Intelligence, Program and Project Management, Global Delivery setup and Transition management.</a:t>
            </a:r>
          </a:p>
          <a:p>
            <a:pPr lvl="0"/>
            <a:endParaRPr lang="en-GB" dirty="0"/>
          </a:p>
        </p:txBody>
      </p:sp>
      <p:sp>
        <p:nvSpPr>
          <p:cNvPr id="84" name="Text Placeholder 83"/>
          <p:cNvSpPr>
            <a:spLocks noGrp="1"/>
          </p:cNvSpPr>
          <p:nvPr>
            <p:ph type="body" sz="quarter" idx="25"/>
          </p:nvPr>
        </p:nvSpPr>
        <p:spPr>
          <a:xfrm>
            <a:off x="4375150" y="2322513"/>
            <a:ext cx="2373313" cy="1427162"/>
          </a:xfrm>
          <a:prstGeom prst="rect">
            <a:avLst/>
          </a:prstGeom>
        </p:spPr>
        <p:txBody>
          <a:bodyPr/>
          <a:lstStyle>
            <a:lvl1pPr marL="0" marR="0" indent="0" algn="l" defTabSz="914400" rtl="0" eaLnBrk="1" fontAlgn="auto" latinLnBrk="0" hangingPunct="1">
              <a:lnSpc>
                <a:spcPct val="100000"/>
              </a:lnSpc>
              <a:spcBef>
                <a:spcPts val="0"/>
              </a:spcBef>
              <a:spcAft>
                <a:spcPts val="0"/>
              </a:spcAft>
              <a:buClr>
                <a:srgbClr val="00A68B"/>
              </a:buClr>
              <a:buSzTx/>
              <a:buFont typeface="Wingdings" panose="05000000000000000000" pitchFamily="2" charset="2"/>
              <a:buNone/>
              <a:tabLst/>
              <a:defRPr sz="1000" baseline="0"/>
            </a:lvl1pPr>
            <a:lvl2pPr marL="660380" indent="0">
              <a:buNone/>
              <a:defRPr/>
            </a:lvl2pPr>
            <a:lvl3pPr marL="1320759" indent="0">
              <a:buNone/>
              <a:defRPr/>
            </a:lvl3pPr>
            <a:lvl4pPr marL="1981139" indent="0">
              <a:buNone/>
              <a:defRPr/>
            </a:lvl4pPr>
          </a:lstStyle>
          <a:p>
            <a:pPr marL="171450" marR="0" lvl="0" indent="-171450" algn="l" defTabSz="914400" rtl="0" eaLnBrk="1" fontAlgn="auto" latinLnBrk="0" hangingPunct="1">
              <a:lnSpc>
                <a:spcPct val="100000"/>
              </a:lnSpc>
              <a:spcBef>
                <a:spcPts val="0"/>
              </a:spcBef>
              <a:spcAft>
                <a:spcPts val="0"/>
              </a:spcAft>
              <a:buClr>
                <a:srgbClr val="00A68B"/>
              </a:buClr>
              <a:buSzTx/>
              <a:buFont typeface="Wingdings" panose="05000000000000000000" pitchFamily="2" charset="2"/>
              <a:buChar char="§"/>
              <a:tabLst/>
              <a:defRPr/>
            </a:pPr>
            <a:endParaRPr kumimoji="0" lang="en-US" sz="1000" b="0" i="0" u="none" strike="noStrike" kern="1200" cap="none" spc="0" normalizeH="0" baseline="0" noProof="0" dirty="0">
              <a:ln>
                <a:noFill/>
              </a:ln>
              <a:solidFill>
                <a:srgbClr val="706F6F"/>
              </a:solidFill>
              <a:effectLst/>
              <a:uLnTx/>
              <a:uFillTx/>
              <a:latin typeface="Segoe UI" panose="020B0502040204020203" pitchFamily="34" charset="0"/>
              <a:ea typeface="+mn-ea"/>
              <a:cs typeface="Segoe UI" panose="020B0502040204020203" pitchFamily="34" charset="0"/>
            </a:endParaRPr>
          </a:p>
          <a:p>
            <a:pPr lvl="0"/>
            <a:endParaRPr lang="en-US" dirty="0"/>
          </a:p>
        </p:txBody>
      </p:sp>
      <p:sp>
        <p:nvSpPr>
          <p:cNvPr id="86" name="Text Placeholder 85"/>
          <p:cNvSpPr>
            <a:spLocks noGrp="1"/>
          </p:cNvSpPr>
          <p:nvPr>
            <p:ph type="body" sz="quarter" idx="26"/>
          </p:nvPr>
        </p:nvSpPr>
        <p:spPr>
          <a:xfrm>
            <a:off x="1960563" y="4222750"/>
            <a:ext cx="4787900" cy="3189288"/>
          </a:xfrm>
          <a:prstGeom prst="rect">
            <a:avLst/>
          </a:prstGeo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100"/>
            </a:lvl1pPr>
          </a:lstStyle>
          <a:p>
            <a:pPr marL="0" marR="0" lvl="0" indent="0" algn="l" defTabSz="914400" rtl="0" eaLnBrk="1" fontAlgn="auto" latinLnBrk="0" hangingPunct="1">
              <a:lnSpc>
                <a:spcPct val="100000"/>
              </a:lnSpc>
              <a:spcBef>
                <a:spcPts val="0"/>
              </a:spcBef>
              <a:spcAft>
                <a:spcPts val="600"/>
              </a:spcAft>
              <a:buClrTx/>
              <a:buSzTx/>
              <a:buFontTx/>
              <a:buNone/>
              <a:tabLst/>
              <a:defRPr/>
            </a:pPr>
            <a:endParaRPr lang="en-GB" dirty="0"/>
          </a:p>
        </p:txBody>
      </p:sp>
      <p:sp>
        <p:nvSpPr>
          <p:cNvPr id="90" name="Text Placeholder 89"/>
          <p:cNvSpPr>
            <a:spLocks noGrp="1"/>
          </p:cNvSpPr>
          <p:nvPr>
            <p:ph type="body" sz="quarter" idx="27"/>
          </p:nvPr>
        </p:nvSpPr>
        <p:spPr>
          <a:xfrm>
            <a:off x="396875" y="7724775"/>
            <a:ext cx="6351588" cy="1839913"/>
          </a:xfrm>
          <a:prstGeom prst="rect">
            <a:avLst/>
          </a:prstGeom>
        </p:spPr>
        <p:txBody>
          <a:bodyPr/>
          <a:lstStyle>
            <a:lvl1pPr marL="0" indent="0">
              <a:buNone/>
              <a:defRPr sz="1000"/>
            </a:lvl1pPr>
          </a:lstStyle>
          <a:p>
            <a:pPr lvl="0"/>
            <a:endParaRPr lang="en-GB" dirty="0"/>
          </a:p>
        </p:txBody>
      </p:sp>
    </p:spTree>
    <p:extLst>
      <p:ext uri="{BB962C8B-B14F-4D97-AF65-F5344CB8AC3E}">
        <p14:creationId xmlns:p14="http://schemas.microsoft.com/office/powerpoint/2010/main" val="2365154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gnizant_AI&amp;A 2nd Page ">
    <p:bg>
      <p:bgRef idx="1001">
        <a:schemeClr val="bg2"/>
      </p:bgRef>
    </p:bg>
    <p:spTree>
      <p:nvGrpSpPr>
        <p:cNvPr id="1" name=""/>
        <p:cNvGrpSpPr/>
        <p:nvPr/>
      </p:nvGrpSpPr>
      <p:grpSpPr>
        <a:xfrm>
          <a:off x="0" y="0"/>
          <a:ext cx="0" cy="0"/>
          <a:chOff x="0" y="0"/>
          <a:chExt cx="0" cy="0"/>
        </a:xfrm>
      </p:grpSpPr>
      <p:pic>
        <p:nvPicPr>
          <p:cNvPr id="4" name="Picture 5">
            <a:extLst>
              <a:ext uri="{FF2B5EF4-FFF2-40B4-BE49-F238E27FC236}">
                <a16:creationId xmlns:a16="http://schemas.microsoft.com/office/drawing/2014/main" id="{76349CB8-3EB5-45B1-B4AE-9621D68C4544}"/>
              </a:ext>
            </a:extLst>
          </p:cNvPr>
          <p:cNvPicPr>
            <a:picLocks noChangeAspect="1"/>
          </p:cNvPicPr>
          <p:nvPr userDrawn="1"/>
        </p:nvPicPr>
        <p:blipFill>
          <a:blip r:embed="rId2"/>
          <a:stretch>
            <a:fillRect/>
          </a:stretch>
        </p:blipFill>
        <p:spPr>
          <a:xfrm>
            <a:off x="0" y="9664810"/>
            <a:ext cx="6858000" cy="241191"/>
          </a:xfrm>
          <a:prstGeom prst="rect">
            <a:avLst/>
          </a:prstGeom>
        </p:spPr>
      </p:pic>
      <p:cxnSp>
        <p:nvCxnSpPr>
          <p:cNvPr id="5" name="Straight Connector 9"/>
          <p:cNvCxnSpPr/>
          <p:nvPr userDrawn="1"/>
        </p:nvCxnSpPr>
        <p:spPr>
          <a:xfrm>
            <a:off x="3984859" y="688880"/>
            <a:ext cx="2884638" cy="0"/>
          </a:xfrm>
          <a:prstGeom prst="line">
            <a:avLst/>
          </a:prstGeom>
          <a:ln>
            <a:solidFill>
              <a:schemeClr val="tx1">
                <a:lumMod val="50000"/>
              </a:schemeClr>
            </a:solidFill>
          </a:ln>
        </p:spPr>
        <p:style>
          <a:lnRef idx="1">
            <a:schemeClr val="accent2"/>
          </a:lnRef>
          <a:fillRef idx="0">
            <a:schemeClr val="accent2"/>
          </a:fillRef>
          <a:effectRef idx="0">
            <a:schemeClr val="accent2"/>
          </a:effectRef>
          <a:fontRef idx="minor">
            <a:schemeClr val="tx1"/>
          </a:fontRef>
        </p:style>
      </p:cxnSp>
      <p:cxnSp>
        <p:nvCxnSpPr>
          <p:cNvPr id="6" name="Straight Connector 12"/>
          <p:cNvCxnSpPr/>
          <p:nvPr userDrawn="1"/>
        </p:nvCxnSpPr>
        <p:spPr>
          <a:xfrm>
            <a:off x="-10084" y="688880"/>
            <a:ext cx="610554" cy="0"/>
          </a:xfrm>
          <a:prstGeom prst="line">
            <a:avLst/>
          </a:prstGeom>
          <a:ln>
            <a:solidFill>
              <a:schemeClr val="tx1">
                <a:lumMod val="50000"/>
              </a:schemeClr>
            </a:solidFill>
          </a:ln>
        </p:spPr>
        <p:style>
          <a:lnRef idx="1">
            <a:schemeClr val="accent2"/>
          </a:lnRef>
          <a:fillRef idx="0">
            <a:schemeClr val="accent2"/>
          </a:fillRef>
          <a:effectRef idx="0">
            <a:schemeClr val="accent2"/>
          </a:effectRef>
          <a:fontRef idx="minor">
            <a:schemeClr val="tx1"/>
          </a:fontRef>
        </p:style>
      </p:cxnSp>
      <p:sp>
        <p:nvSpPr>
          <p:cNvPr id="7" name="Title 6"/>
          <p:cNvSpPr txBox="1">
            <a:spLocks/>
          </p:cNvSpPr>
          <p:nvPr userDrawn="1"/>
        </p:nvSpPr>
        <p:spPr>
          <a:xfrm>
            <a:off x="109740" y="579862"/>
            <a:ext cx="6608560" cy="182138"/>
          </a:xfrm>
          <a:prstGeom prst="rect">
            <a:avLst/>
          </a:prstGeom>
          <a:solidFill>
            <a:schemeClr val="bg1"/>
          </a:solidFill>
        </p:spPr>
        <p:txBody>
          <a:bodyPr anchor="ctr"/>
          <a:lstStyle>
            <a:lvl1pPr algn="l" defTabSz="1320759" rtl="0" eaLnBrk="1" latinLnBrk="0" hangingPunct="1">
              <a:lnSpc>
                <a:spcPct val="90000"/>
              </a:lnSpc>
              <a:spcBef>
                <a:spcPct val="0"/>
              </a:spcBef>
              <a:buNone/>
              <a:defRPr sz="1000" kern="1200" cap="all" spc="300" baseline="0">
                <a:solidFill>
                  <a:schemeClr val="tx1"/>
                </a:solidFill>
                <a:latin typeface="+mn-lt"/>
                <a:ea typeface="+mj-ea"/>
                <a:cs typeface="+mj-cs"/>
              </a:defRPr>
            </a:lvl1pPr>
          </a:lstStyle>
          <a:p>
            <a:pPr algn="ctr"/>
            <a:r>
              <a:rPr lang="en-GB" sz="1100" b="1" dirty="0">
                <a:solidFill>
                  <a:schemeClr val="tx1">
                    <a:lumMod val="50000"/>
                  </a:schemeClr>
                </a:solidFill>
              </a:rPr>
              <a:t>Selected Capstone Projects PAST YEARS</a:t>
            </a:r>
            <a:endParaRPr lang="nl-NL" sz="1100" b="1" dirty="0">
              <a:solidFill>
                <a:schemeClr val="tx1">
                  <a:lumMod val="50000"/>
                </a:schemeClr>
              </a:solidFill>
            </a:endParaRPr>
          </a:p>
        </p:txBody>
      </p:sp>
    </p:spTree>
    <p:extLst>
      <p:ext uri="{BB962C8B-B14F-4D97-AF65-F5344CB8AC3E}">
        <p14:creationId xmlns:p14="http://schemas.microsoft.com/office/powerpoint/2010/main" val="2823727186"/>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gnizant_AI&amp;A 3d Page">
    <p:bg>
      <p:bgRef idx="1001">
        <a:schemeClr val="bg2"/>
      </p:bgRef>
    </p:bg>
    <p:spTree>
      <p:nvGrpSpPr>
        <p:cNvPr id="1" name=""/>
        <p:cNvGrpSpPr/>
        <p:nvPr/>
      </p:nvGrpSpPr>
      <p:grpSpPr>
        <a:xfrm>
          <a:off x="0" y="0"/>
          <a:ext cx="0" cy="0"/>
          <a:chOff x="0" y="0"/>
          <a:chExt cx="0" cy="0"/>
        </a:xfrm>
      </p:grpSpPr>
      <p:pic>
        <p:nvPicPr>
          <p:cNvPr id="4" name="Picture 5">
            <a:extLst>
              <a:ext uri="{FF2B5EF4-FFF2-40B4-BE49-F238E27FC236}">
                <a16:creationId xmlns:a16="http://schemas.microsoft.com/office/drawing/2014/main" id="{76349CB8-3EB5-45B1-B4AE-9621D68C4544}"/>
              </a:ext>
            </a:extLst>
          </p:cNvPr>
          <p:cNvPicPr>
            <a:picLocks noChangeAspect="1"/>
          </p:cNvPicPr>
          <p:nvPr userDrawn="1"/>
        </p:nvPicPr>
        <p:blipFill>
          <a:blip r:embed="rId2"/>
          <a:stretch>
            <a:fillRect/>
          </a:stretch>
        </p:blipFill>
        <p:spPr>
          <a:xfrm>
            <a:off x="0" y="9664810"/>
            <a:ext cx="6858000" cy="241191"/>
          </a:xfrm>
          <a:prstGeom prst="rect">
            <a:avLst/>
          </a:prstGeom>
        </p:spPr>
      </p:pic>
      <p:cxnSp>
        <p:nvCxnSpPr>
          <p:cNvPr id="5" name="Straight Connector 9"/>
          <p:cNvCxnSpPr/>
          <p:nvPr userDrawn="1"/>
        </p:nvCxnSpPr>
        <p:spPr>
          <a:xfrm>
            <a:off x="3984859" y="688880"/>
            <a:ext cx="2884638" cy="0"/>
          </a:xfrm>
          <a:prstGeom prst="line">
            <a:avLst/>
          </a:prstGeom>
          <a:ln>
            <a:solidFill>
              <a:schemeClr val="tx1">
                <a:lumMod val="50000"/>
              </a:schemeClr>
            </a:solidFill>
          </a:ln>
        </p:spPr>
        <p:style>
          <a:lnRef idx="1">
            <a:schemeClr val="accent2"/>
          </a:lnRef>
          <a:fillRef idx="0">
            <a:schemeClr val="accent2"/>
          </a:fillRef>
          <a:effectRef idx="0">
            <a:schemeClr val="accent2"/>
          </a:effectRef>
          <a:fontRef idx="minor">
            <a:schemeClr val="tx1"/>
          </a:fontRef>
        </p:style>
      </p:cxnSp>
      <p:cxnSp>
        <p:nvCxnSpPr>
          <p:cNvPr id="6" name="Straight Connector 12"/>
          <p:cNvCxnSpPr/>
          <p:nvPr userDrawn="1"/>
        </p:nvCxnSpPr>
        <p:spPr>
          <a:xfrm>
            <a:off x="-10084" y="688880"/>
            <a:ext cx="610554" cy="0"/>
          </a:xfrm>
          <a:prstGeom prst="line">
            <a:avLst/>
          </a:prstGeom>
          <a:ln>
            <a:solidFill>
              <a:schemeClr val="tx1">
                <a:lumMod val="50000"/>
              </a:schemeClr>
            </a:solidFill>
          </a:ln>
        </p:spPr>
        <p:style>
          <a:lnRef idx="1">
            <a:schemeClr val="accent2"/>
          </a:lnRef>
          <a:fillRef idx="0">
            <a:schemeClr val="accent2"/>
          </a:fillRef>
          <a:effectRef idx="0">
            <a:schemeClr val="accent2"/>
          </a:effectRef>
          <a:fontRef idx="minor">
            <a:schemeClr val="tx1"/>
          </a:fontRef>
        </p:style>
      </p:cxnSp>
      <p:sp>
        <p:nvSpPr>
          <p:cNvPr id="7" name="Title 6"/>
          <p:cNvSpPr txBox="1">
            <a:spLocks/>
          </p:cNvSpPr>
          <p:nvPr userDrawn="1"/>
        </p:nvSpPr>
        <p:spPr>
          <a:xfrm>
            <a:off x="109740" y="579862"/>
            <a:ext cx="6608560" cy="182138"/>
          </a:xfrm>
          <a:prstGeom prst="rect">
            <a:avLst/>
          </a:prstGeom>
          <a:solidFill>
            <a:schemeClr val="bg1"/>
          </a:solidFill>
        </p:spPr>
        <p:txBody>
          <a:bodyPr anchor="ctr"/>
          <a:lstStyle>
            <a:lvl1pPr algn="l" defTabSz="1320759" rtl="0" eaLnBrk="1" latinLnBrk="0" hangingPunct="1">
              <a:lnSpc>
                <a:spcPct val="90000"/>
              </a:lnSpc>
              <a:spcBef>
                <a:spcPct val="0"/>
              </a:spcBef>
              <a:buNone/>
              <a:defRPr sz="1000" kern="1200" cap="all" spc="300" baseline="0">
                <a:solidFill>
                  <a:schemeClr val="tx1"/>
                </a:solidFill>
                <a:latin typeface="+mn-lt"/>
                <a:ea typeface="+mj-ea"/>
                <a:cs typeface="+mj-cs"/>
              </a:defRPr>
            </a:lvl1pPr>
          </a:lstStyle>
          <a:p>
            <a:pPr algn="ctr"/>
            <a:r>
              <a:rPr lang="en-GB" sz="1100" b="1" dirty="0">
                <a:solidFill>
                  <a:schemeClr val="tx1">
                    <a:lumMod val="50000"/>
                  </a:schemeClr>
                </a:solidFill>
              </a:rPr>
              <a:t>Other Relevant Projects Experience PAST YEARS</a:t>
            </a:r>
            <a:endParaRPr lang="nl-NL" sz="1100" b="1" dirty="0">
              <a:solidFill>
                <a:schemeClr val="tx1">
                  <a:lumMod val="50000"/>
                </a:schemeClr>
              </a:solidFill>
            </a:endParaRPr>
          </a:p>
        </p:txBody>
      </p:sp>
    </p:spTree>
    <p:extLst>
      <p:ext uri="{BB962C8B-B14F-4D97-AF65-F5344CB8AC3E}">
        <p14:creationId xmlns:p14="http://schemas.microsoft.com/office/powerpoint/2010/main" val="3368584453"/>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5114768" y="9576080"/>
            <a:ext cx="1543050" cy="223506"/>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nl-NL" dirty="0"/>
              <a:t>Page </a:t>
            </a:r>
            <a:fld id="{AA852E93-511B-46BC-B2A3-F94FC55A7936}" type="slidenum">
              <a:rPr lang="nl-NL" smtClean="0"/>
              <a:pPr/>
              <a:t>‹#›</a:t>
            </a:fld>
            <a:r>
              <a:rPr lang="nl-NL" dirty="0"/>
              <a:t> of 2</a:t>
            </a:r>
          </a:p>
        </p:txBody>
      </p:sp>
    </p:spTree>
    <p:extLst>
      <p:ext uri="{BB962C8B-B14F-4D97-AF65-F5344CB8AC3E}">
        <p14:creationId xmlns:p14="http://schemas.microsoft.com/office/powerpoint/2010/main" val="3326673657"/>
      </p:ext>
    </p:extLst>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Lst>
  <p:hf hdr="0" ftr="0" dt="0"/>
  <p:txStyles>
    <p:titleStyle>
      <a:lvl1pPr algn="l" defTabSz="1320759" rtl="0" eaLnBrk="1" latinLnBrk="0" hangingPunct="1">
        <a:lnSpc>
          <a:spcPct val="90000"/>
        </a:lnSpc>
        <a:spcBef>
          <a:spcPct val="0"/>
        </a:spcBef>
        <a:buNone/>
        <a:defRPr sz="6355" kern="1200" baseline="0">
          <a:solidFill>
            <a:schemeClr val="tx1">
              <a:lumMod val="50000"/>
            </a:schemeClr>
          </a:solidFill>
          <a:latin typeface="+mj-lt"/>
          <a:ea typeface="+mj-ea"/>
          <a:cs typeface="+mj-cs"/>
        </a:defRPr>
      </a:lvl1pPr>
    </p:titleStyle>
    <p:bodyStyle>
      <a:lvl1pPr marL="330190" indent="-330190" algn="l" defTabSz="1320759" rtl="0" eaLnBrk="1" latinLnBrk="0" hangingPunct="1">
        <a:lnSpc>
          <a:spcPct val="90000"/>
        </a:lnSpc>
        <a:spcBef>
          <a:spcPts val="1444"/>
        </a:spcBef>
        <a:buSzPct val="50000"/>
        <a:buFontTx/>
        <a:buBlip>
          <a:blip r:embed="rId5"/>
        </a:buBlip>
        <a:defRPr sz="2889" kern="1200">
          <a:solidFill>
            <a:schemeClr val="tx1"/>
          </a:solidFill>
          <a:latin typeface="+mn-lt"/>
          <a:ea typeface="+mn-ea"/>
          <a:cs typeface="+mn-cs"/>
        </a:defRPr>
      </a:lvl1pPr>
      <a:lvl2pPr marL="990570" indent="-330190" algn="l" defTabSz="1320759" rtl="0" eaLnBrk="1" latinLnBrk="0" hangingPunct="1">
        <a:lnSpc>
          <a:spcPct val="90000"/>
        </a:lnSpc>
        <a:spcBef>
          <a:spcPts val="722"/>
        </a:spcBef>
        <a:buSzPct val="50000"/>
        <a:buFontTx/>
        <a:buBlip>
          <a:blip r:embed="rId5"/>
        </a:buBlip>
        <a:defRPr sz="2889" kern="1200">
          <a:solidFill>
            <a:schemeClr val="tx1"/>
          </a:solidFill>
          <a:latin typeface="+mn-lt"/>
          <a:ea typeface="+mn-ea"/>
          <a:cs typeface="+mn-cs"/>
        </a:defRPr>
      </a:lvl2pPr>
      <a:lvl3pPr marL="1650949" indent="-330190" algn="l" defTabSz="1320759" rtl="0" eaLnBrk="1" latinLnBrk="0" hangingPunct="1">
        <a:lnSpc>
          <a:spcPct val="90000"/>
        </a:lnSpc>
        <a:spcBef>
          <a:spcPts val="722"/>
        </a:spcBef>
        <a:buSzPct val="50000"/>
        <a:buFontTx/>
        <a:buBlip>
          <a:blip r:embed="rId5"/>
        </a:buBlip>
        <a:defRPr sz="2889" kern="1200">
          <a:solidFill>
            <a:schemeClr val="tx1"/>
          </a:solidFill>
          <a:latin typeface="+mn-lt"/>
          <a:ea typeface="+mn-ea"/>
          <a:cs typeface="+mn-cs"/>
        </a:defRPr>
      </a:lvl3pPr>
      <a:lvl4pPr marL="2311329" indent="-330190" algn="l" defTabSz="1320759" rtl="0" eaLnBrk="1" latinLnBrk="0" hangingPunct="1">
        <a:lnSpc>
          <a:spcPct val="90000"/>
        </a:lnSpc>
        <a:spcBef>
          <a:spcPts val="722"/>
        </a:spcBef>
        <a:buSzPct val="50000"/>
        <a:buFontTx/>
        <a:buBlip>
          <a:blip r:embed="rId5"/>
        </a:buBlip>
        <a:defRPr sz="2889" kern="1200">
          <a:solidFill>
            <a:schemeClr val="tx1"/>
          </a:solidFill>
          <a:latin typeface="+mn-lt"/>
          <a:ea typeface="+mn-ea"/>
          <a:cs typeface="+mn-cs"/>
        </a:defRPr>
      </a:lvl4pPr>
      <a:lvl5pPr marL="2971709" indent="-330190" algn="l" defTabSz="1320759" rtl="0" eaLnBrk="1" latinLnBrk="0" hangingPunct="1">
        <a:lnSpc>
          <a:spcPct val="90000"/>
        </a:lnSpc>
        <a:spcBef>
          <a:spcPts val="722"/>
        </a:spcBef>
        <a:buSzPct val="50000"/>
        <a:buFontTx/>
        <a:buBlip>
          <a:blip r:embed="rId5"/>
        </a:buBlip>
        <a:defRPr sz="2889" kern="1200">
          <a:solidFill>
            <a:schemeClr val="tx1"/>
          </a:solidFill>
          <a:latin typeface="+mn-lt"/>
          <a:ea typeface="+mn-ea"/>
          <a:cs typeface="+mn-cs"/>
        </a:defRPr>
      </a:lvl5pPr>
      <a:lvl6pPr marL="3632088"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6pPr>
      <a:lvl7pPr marL="4292468"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7pPr>
      <a:lvl8pPr marL="4952848"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8pPr>
      <a:lvl9pPr marL="5613227"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9pPr>
    </p:bodyStyle>
    <p:otherStyle>
      <a:defPPr>
        <a:defRPr lang="nl-BE"/>
      </a:defPPr>
      <a:lvl1pPr marL="0" algn="l" defTabSz="1320759" rtl="0" eaLnBrk="1" latinLnBrk="0" hangingPunct="1">
        <a:defRPr sz="2600" kern="1200">
          <a:solidFill>
            <a:schemeClr val="tx1"/>
          </a:solidFill>
          <a:latin typeface="+mn-lt"/>
          <a:ea typeface="+mn-ea"/>
          <a:cs typeface="+mn-cs"/>
        </a:defRPr>
      </a:lvl1pPr>
      <a:lvl2pPr marL="660380" algn="l" defTabSz="1320759" rtl="0" eaLnBrk="1" latinLnBrk="0" hangingPunct="1">
        <a:defRPr sz="2600" kern="1200">
          <a:solidFill>
            <a:schemeClr val="tx1"/>
          </a:solidFill>
          <a:latin typeface="+mn-lt"/>
          <a:ea typeface="+mn-ea"/>
          <a:cs typeface="+mn-cs"/>
        </a:defRPr>
      </a:lvl2pPr>
      <a:lvl3pPr marL="1320759" algn="l" defTabSz="1320759" rtl="0" eaLnBrk="1" latinLnBrk="0" hangingPunct="1">
        <a:defRPr sz="2600" kern="1200">
          <a:solidFill>
            <a:schemeClr val="tx1"/>
          </a:solidFill>
          <a:latin typeface="+mn-lt"/>
          <a:ea typeface="+mn-ea"/>
          <a:cs typeface="+mn-cs"/>
        </a:defRPr>
      </a:lvl3pPr>
      <a:lvl4pPr marL="1981139" algn="l" defTabSz="1320759" rtl="0" eaLnBrk="1" latinLnBrk="0" hangingPunct="1">
        <a:defRPr sz="2600" kern="1200">
          <a:solidFill>
            <a:schemeClr val="tx1"/>
          </a:solidFill>
          <a:latin typeface="+mn-lt"/>
          <a:ea typeface="+mn-ea"/>
          <a:cs typeface="+mn-cs"/>
        </a:defRPr>
      </a:lvl4pPr>
      <a:lvl5pPr marL="2641519" algn="l" defTabSz="1320759" rtl="0" eaLnBrk="1" latinLnBrk="0" hangingPunct="1">
        <a:defRPr sz="2600" kern="1200">
          <a:solidFill>
            <a:schemeClr val="tx1"/>
          </a:solidFill>
          <a:latin typeface="+mn-lt"/>
          <a:ea typeface="+mn-ea"/>
          <a:cs typeface="+mn-cs"/>
        </a:defRPr>
      </a:lvl5pPr>
      <a:lvl6pPr marL="3301898" algn="l" defTabSz="1320759" rtl="0" eaLnBrk="1" latinLnBrk="0" hangingPunct="1">
        <a:defRPr sz="2600" kern="1200">
          <a:solidFill>
            <a:schemeClr val="tx1"/>
          </a:solidFill>
          <a:latin typeface="+mn-lt"/>
          <a:ea typeface="+mn-ea"/>
          <a:cs typeface="+mn-cs"/>
        </a:defRPr>
      </a:lvl6pPr>
      <a:lvl7pPr marL="3962278" algn="l" defTabSz="1320759" rtl="0" eaLnBrk="1" latinLnBrk="0" hangingPunct="1">
        <a:defRPr sz="2600" kern="1200">
          <a:solidFill>
            <a:schemeClr val="tx1"/>
          </a:solidFill>
          <a:latin typeface="+mn-lt"/>
          <a:ea typeface="+mn-ea"/>
          <a:cs typeface="+mn-cs"/>
        </a:defRPr>
      </a:lvl7pPr>
      <a:lvl8pPr marL="4622658" algn="l" defTabSz="1320759" rtl="0" eaLnBrk="1" latinLnBrk="0" hangingPunct="1">
        <a:defRPr sz="2600" kern="1200">
          <a:solidFill>
            <a:schemeClr val="tx1"/>
          </a:solidFill>
          <a:latin typeface="+mn-lt"/>
          <a:ea typeface="+mn-ea"/>
          <a:cs typeface="+mn-cs"/>
        </a:defRPr>
      </a:lvl8pPr>
      <a:lvl9pPr marL="5283037" algn="l" defTabSz="1320759"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comments" Target="../comments/comment1.xml"/><Relationship Id="rId2" Type="http://schemas.openxmlformats.org/officeDocument/2006/relationships/image" Target="../media/image7.jpe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1702022" y="598051"/>
            <a:ext cx="2188172" cy="297608"/>
          </a:xfrm>
        </p:spPr>
        <p:txBody>
          <a:bodyPr/>
          <a:lstStyle/>
          <a:p>
            <a:r>
              <a:rPr lang="en-GB" dirty="0"/>
              <a:t>Weiyi Wang</a:t>
            </a:r>
          </a:p>
        </p:txBody>
      </p:sp>
      <p:sp>
        <p:nvSpPr>
          <p:cNvPr id="4" name="Text Placeholder 3"/>
          <p:cNvSpPr>
            <a:spLocks noGrp="1"/>
          </p:cNvSpPr>
          <p:nvPr>
            <p:ph type="body" sz="quarter" idx="16"/>
          </p:nvPr>
        </p:nvSpPr>
        <p:spPr>
          <a:xfrm>
            <a:off x="1740122" y="1034838"/>
            <a:ext cx="2202348" cy="489276"/>
          </a:xfrm>
        </p:spPr>
        <p:txBody>
          <a:bodyPr/>
          <a:lstStyle/>
          <a:p>
            <a:r>
              <a:rPr lang="en-GB" sz="1000" b="1" dirty="0"/>
              <a:t>Junior Data Engineer </a:t>
            </a:r>
            <a:br>
              <a:rPr lang="en-GB" sz="1000" dirty="0"/>
            </a:br>
            <a:r>
              <a:rPr lang="en-GB" sz="1000" dirty="0"/>
              <a:t>Artificial Intelligence &amp; Analytics (AIA)</a:t>
            </a:r>
          </a:p>
        </p:txBody>
      </p:sp>
      <p:sp>
        <p:nvSpPr>
          <p:cNvPr id="5" name="Text Placeholder 4"/>
          <p:cNvSpPr>
            <a:spLocks noGrp="1"/>
          </p:cNvSpPr>
          <p:nvPr>
            <p:ph type="body" sz="quarter" idx="12"/>
          </p:nvPr>
        </p:nvSpPr>
        <p:spPr/>
        <p:txBody>
          <a:bodyPr/>
          <a:lstStyle/>
          <a:p>
            <a:r>
              <a:rPr lang="en-GB" dirty="0"/>
              <a:t>Weiyi.Wang@cognizant.com</a:t>
            </a:r>
          </a:p>
        </p:txBody>
      </p:sp>
      <p:sp>
        <p:nvSpPr>
          <p:cNvPr id="6" name="Text Placeholder 5"/>
          <p:cNvSpPr>
            <a:spLocks noGrp="1"/>
          </p:cNvSpPr>
          <p:nvPr>
            <p:ph type="body" sz="quarter" idx="17"/>
          </p:nvPr>
        </p:nvSpPr>
        <p:spPr/>
        <p:txBody>
          <a:bodyPr/>
          <a:lstStyle/>
          <a:p>
            <a:r>
              <a:rPr lang="en-GB" dirty="0"/>
              <a:t>+32 498 91 14 29</a:t>
            </a:r>
          </a:p>
        </p:txBody>
      </p:sp>
      <p:sp>
        <p:nvSpPr>
          <p:cNvPr id="7" name="Text Placeholder 6"/>
          <p:cNvSpPr>
            <a:spLocks noGrp="1"/>
          </p:cNvSpPr>
          <p:nvPr>
            <p:ph type="body" sz="quarter" idx="18"/>
          </p:nvPr>
        </p:nvSpPr>
        <p:spPr>
          <a:xfrm>
            <a:off x="4375159" y="1150729"/>
            <a:ext cx="2374557" cy="269041"/>
          </a:xfrm>
        </p:spPr>
        <p:txBody>
          <a:bodyPr/>
          <a:lstStyle/>
          <a:p>
            <a:r>
              <a:rPr lang="fr-FR" dirty="0"/>
              <a:t>linkedin.com/weiyi-wang-/</a:t>
            </a:r>
            <a:endParaRPr lang="en-GB" dirty="0"/>
          </a:p>
        </p:txBody>
      </p:sp>
      <p:sp>
        <p:nvSpPr>
          <p:cNvPr id="8" name="Text Placeholder 7"/>
          <p:cNvSpPr>
            <a:spLocks noGrp="1"/>
          </p:cNvSpPr>
          <p:nvPr>
            <p:ph type="body" sz="quarter" idx="20"/>
          </p:nvPr>
        </p:nvSpPr>
        <p:spPr>
          <a:xfrm>
            <a:off x="492443" y="4504634"/>
            <a:ext cx="1301753" cy="254121"/>
          </a:xfrm>
        </p:spPr>
        <p:txBody>
          <a:bodyPr/>
          <a:lstStyle/>
          <a:p>
            <a:r>
              <a:rPr lang="en-GB" dirty="0"/>
              <a:t>Jan 2022 - present</a:t>
            </a:r>
          </a:p>
        </p:txBody>
      </p:sp>
      <p:sp>
        <p:nvSpPr>
          <p:cNvPr id="10" name="Text Placeholder 9"/>
          <p:cNvSpPr>
            <a:spLocks noGrp="1"/>
          </p:cNvSpPr>
          <p:nvPr>
            <p:ph type="body" sz="quarter" idx="24"/>
          </p:nvPr>
        </p:nvSpPr>
        <p:spPr>
          <a:xfrm>
            <a:off x="344652" y="2326378"/>
            <a:ext cx="3254234" cy="1577497"/>
          </a:xfrm>
        </p:spPr>
        <p:txBody>
          <a:bodyPr lIns="91440" tIns="45720" rIns="91440" bIns="45720" anchor="t"/>
          <a:lstStyle/>
          <a:p>
            <a:r>
              <a:rPr lang="en-GB" dirty="0"/>
              <a:t>I am an ambitious person with a keen interest in sports analytics, data and technology. I started my adventure by studying economics &amp; management where I developed my analytical and critical thinking skills. </a:t>
            </a:r>
          </a:p>
          <a:p>
            <a:endParaRPr lang="en-GB" dirty="0"/>
          </a:p>
          <a:p>
            <a:r>
              <a:rPr lang="en-GB" dirty="0"/>
              <a:t>After graduating, I participated in Le Wagon’s Data Science bootcamp program, and after spotting my enthusiasm in the topic, I was asked to become a teaching assistant for the next bootcamp sessions. </a:t>
            </a:r>
            <a:endParaRPr lang="en-GB" dirty="0">
              <a:highlight>
                <a:srgbClr val="FFFF00"/>
              </a:highlight>
            </a:endParaRPr>
          </a:p>
        </p:txBody>
      </p:sp>
      <p:sp>
        <p:nvSpPr>
          <p:cNvPr id="11" name="Text Placeholder 10"/>
          <p:cNvSpPr>
            <a:spLocks noGrp="1"/>
          </p:cNvSpPr>
          <p:nvPr>
            <p:ph type="body" sz="quarter" idx="25"/>
          </p:nvPr>
        </p:nvSpPr>
        <p:spPr>
          <a:xfrm>
            <a:off x="4082105" y="2255267"/>
            <a:ext cx="2709863" cy="1427162"/>
          </a:xfrm>
        </p:spPr>
        <p:txBody>
          <a:bodyPr/>
          <a:lstStyle/>
          <a:p>
            <a:pPr>
              <a:buClr>
                <a:schemeClr val="tx2"/>
              </a:buClr>
            </a:pPr>
            <a:r>
              <a:rPr lang="en-US" b="1" kern="0" dirty="0">
                <a:solidFill>
                  <a:srgbClr val="0033A0"/>
                </a:solidFill>
                <a:latin typeface="Segoe UI (Body)"/>
                <a:cs typeface="Segoe UI" panose="020B0502040204020203" pitchFamily="34" charset="0"/>
              </a:rPr>
              <a:t>Areas of expertise</a:t>
            </a:r>
          </a:p>
          <a:p>
            <a:pPr>
              <a:buClr>
                <a:schemeClr val="tx2"/>
              </a:buClr>
            </a:pPr>
            <a:endParaRPr lang="en-US" sz="400" b="1" kern="0" dirty="0">
              <a:solidFill>
                <a:srgbClr val="0033A0"/>
              </a:solidFill>
              <a:latin typeface="Segoe UI (Body)"/>
              <a:cs typeface="Segoe UI" panose="020B0502040204020203" pitchFamily="34" charset="0"/>
            </a:endParaRPr>
          </a:p>
          <a:p>
            <a:pPr marL="171450" indent="-171450">
              <a:buClr>
                <a:schemeClr val="tx2"/>
              </a:buClr>
              <a:buFont typeface="Wingdings" panose="05000000000000000000" pitchFamily="2" charset="2"/>
              <a:buChar char="§"/>
            </a:pPr>
            <a:r>
              <a:rPr lang="en-US" dirty="0">
                <a:latin typeface="Segoe UI" panose="020B0502040204020203" pitchFamily="34" charset="0"/>
                <a:cs typeface="Segoe UI" panose="020B0502040204020203" pitchFamily="34" charset="0"/>
              </a:rPr>
              <a:t>Data Engineering (Google Cloud)</a:t>
            </a:r>
          </a:p>
          <a:p>
            <a:pPr marL="171450" indent="-171450">
              <a:buClr>
                <a:schemeClr val="tx2"/>
              </a:buClr>
              <a:buFont typeface="Wingdings" panose="05000000000000000000" pitchFamily="2" charset="2"/>
              <a:buChar char="§"/>
            </a:pPr>
            <a:r>
              <a:rPr lang="en-US" dirty="0">
                <a:latin typeface="Segoe UI" panose="020B0502040204020203" pitchFamily="34" charset="0"/>
                <a:cs typeface="Segoe UI" panose="020B0502040204020203" pitchFamily="34" charset="0"/>
              </a:rPr>
              <a:t>Data Analysis (Python)</a:t>
            </a:r>
          </a:p>
          <a:p>
            <a:pPr marL="171450" indent="-171450">
              <a:buClr>
                <a:schemeClr val="tx2"/>
              </a:buClr>
              <a:buFont typeface="Wingdings" panose="05000000000000000000" pitchFamily="2" charset="2"/>
              <a:buChar char="§"/>
            </a:pPr>
            <a:r>
              <a:rPr lang="en-US" dirty="0">
                <a:latin typeface="Segoe UI" panose="020B0502040204020203" pitchFamily="34" charset="0"/>
                <a:cs typeface="Segoe UI" panose="020B0502040204020203" pitchFamily="34" charset="0"/>
              </a:rPr>
              <a:t>Data Viz (Tableau)</a:t>
            </a:r>
          </a:p>
          <a:p>
            <a:pPr marL="171450" indent="-171450">
              <a:buClr>
                <a:schemeClr val="tx2"/>
              </a:buClr>
              <a:buFont typeface="Wingdings" panose="05000000000000000000" pitchFamily="2" charset="2"/>
              <a:buChar char="§"/>
            </a:pPr>
            <a:r>
              <a:rPr lang="en-US" dirty="0">
                <a:latin typeface="Segoe UI" panose="020B0502040204020203" pitchFamily="34" charset="0"/>
                <a:cs typeface="Segoe UI" panose="020B0502040204020203" pitchFamily="34" charset="0"/>
              </a:rPr>
              <a:t>Machine Learning &amp; Deep Learning</a:t>
            </a:r>
          </a:p>
          <a:p>
            <a:pPr marL="171450" indent="-171450">
              <a:buClr>
                <a:schemeClr val="tx2"/>
              </a:buClr>
              <a:buFont typeface="Wingdings" panose="05000000000000000000" pitchFamily="2" charset="2"/>
              <a:buChar char="§"/>
            </a:pPr>
            <a:r>
              <a:rPr lang="en-US" dirty="0">
                <a:latin typeface="Segoe UI" panose="020B0502040204020203" pitchFamily="34" charset="0"/>
                <a:cs typeface="Segoe UI" panose="020B0502040204020203" pitchFamily="34" charset="0"/>
              </a:rPr>
              <a:t>Programming (</a:t>
            </a:r>
            <a:r>
              <a:rPr lang="en-US" sz="1000" dirty="0">
                <a:latin typeface="Segoe UI" panose="020B0502040204020203" pitchFamily="34" charset="0"/>
                <a:cs typeface="Segoe UI" panose="020B0502040204020203" pitchFamily="34" charset="0"/>
              </a:rPr>
              <a:t>Python &amp; SQL)</a:t>
            </a:r>
            <a:endParaRPr lang="en-US" dirty="0">
              <a:latin typeface="Segoe UI" panose="020B0502040204020203" pitchFamily="34" charset="0"/>
              <a:cs typeface="Segoe UI" panose="020B0502040204020203" pitchFamily="34" charset="0"/>
            </a:endParaRPr>
          </a:p>
          <a:p>
            <a:pPr>
              <a:buClr>
                <a:schemeClr val="tx2"/>
              </a:buClr>
            </a:pPr>
            <a:endParaRPr lang="en-GB" dirty="0">
              <a:latin typeface="Segoe UI" panose="020B0502040204020203" pitchFamily="34" charset="0"/>
              <a:cs typeface="Segoe UI" panose="020B0502040204020203" pitchFamily="34" charset="0"/>
            </a:endParaRPr>
          </a:p>
        </p:txBody>
      </p:sp>
      <p:sp>
        <p:nvSpPr>
          <p:cNvPr id="12" name="Text Placeholder 11"/>
          <p:cNvSpPr>
            <a:spLocks noGrp="1"/>
          </p:cNvSpPr>
          <p:nvPr>
            <p:ph type="body" sz="quarter" idx="26"/>
          </p:nvPr>
        </p:nvSpPr>
        <p:spPr>
          <a:xfrm>
            <a:off x="1915943" y="4100278"/>
            <a:ext cx="4700587" cy="3635054"/>
          </a:xfrm>
        </p:spPr>
        <p:txBody>
          <a:bodyPr lIns="91440" tIns="45720" rIns="91440" bIns="45720" anchor="t"/>
          <a:lstStyle/>
          <a:p>
            <a:pPr lvl="0" defTabSz="1320759">
              <a:spcAft>
                <a:spcPts val="0"/>
              </a:spcAft>
              <a:buClr>
                <a:srgbClr val="00A68B"/>
              </a:buClr>
              <a:defRPr/>
            </a:pPr>
            <a:r>
              <a:rPr lang="en-GB" sz="1000" b="1" dirty="0"/>
              <a:t>Junior Data Engineer</a:t>
            </a:r>
            <a:r>
              <a:rPr lang="en-US" sz="1000" b="1" kern="0" dirty="0">
                <a:latin typeface="Segoe UI" panose="020B0502040204020203" pitchFamily="34" charset="0"/>
                <a:cs typeface="Segoe UI" panose="020B0502040204020203" pitchFamily="34" charset="0"/>
              </a:rPr>
              <a:t> – Artificial Intelligence &amp; Analytics (AIA)</a:t>
            </a:r>
          </a:p>
          <a:p>
            <a:pPr marL="171450" indent="-171450">
              <a:spcAft>
                <a:spcPts val="0"/>
              </a:spcAft>
              <a:buClr>
                <a:srgbClr val="00A68B"/>
              </a:buClr>
              <a:buFont typeface="Arial"/>
              <a:buChar char="•"/>
              <a:defRPr/>
            </a:pPr>
            <a:r>
              <a:rPr lang="en-US" sz="1000" dirty="0">
                <a:solidFill>
                  <a:srgbClr val="706F6F"/>
                </a:solidFill>
                <a:latin typeface="Segoe UI"/>
                <a:cs typeface="Segoe UI"/>
              </a:rPr>
              <a:t>Associate position within Cognizant’s AIA team. </a:t>
            </a:r>
            <a:endParaRPr lang="en-US" sz="1000" dirty="0">
              <a:solidFill>
                <a:srgbClr val="706F6F"/>
              </a:solidFill>
              <a:latin typeface="Segoe UI" panose="020B0502040204020203" pitchFamily="34" charset="0"/>
              <a:cs typeface="Segoe UI" panose="020B0502040204020203" pitchFamily="34" charset="0"/>
            </a:endParaRPr>
          </a:p>
          <a:p>
            <a:pPr marL="171450" indent="-171450">
              <a:spcAft>
                <a:spcPts val="0"/>
              </a:spcAft>
              <a:buClr>
                <a:srgbClr val="00A68B"/>
              </a:buClr>
              <a:buFont typeface="Arial"/>
              <a:buChar char="•"/>
              <a:defRPr/>
            </a:pPr>
            <a:r>
              <a:rPr lang="en-US" sz="1000" dirty="0">
                <a:solidFill>
                  <a:srgbClr val="706F6F"/>
                </a:solidFill>
                <a:latin typeface="Segoe UI"/>
                <a:cs typeface="Segoe UI"/>
              </a:rPr>
              <a:t>My primary focus is on data analysis &amp; engineering.  </a:t>
            </a:r>
            <a:endParaRPr lang="en-US" sz="1000" dirty="0">
              <a:solidFill>
                <a:srgbClr val="706F6F"/>
              </a:solidFill>
              <a:latin typeface="Segoe UI" panose="020B0502040204020203" pitchFamily="34" charset="0"/>
              <a:cs typeface="Segoe UI" panose="020B0502040204020203" pitchFamily="34" charset="0"/>
            </a:endParaRPr>
          </a:p>
          <a:p>
            <a:pPr marL="171450" indent="-171450">
              <a:spcAft>
                <a:spcPts val="0"/>
              </a:spcAft>
              <a:buClr>
                <a:srgbClr val="00A68B"/>
              </a:buClr>
              <a:buFont typeface="Arial"/>
              <a:buChar char="•"/>
              <a:defRPr/>
            </a:pPr>
            <a:r>
              <a:rPr lang="en-US" sz="1000" dirty="0">
                <a:solidFill>
                  <a:srgbClr val="706F6F"/>
                </a:solidFill>
                <a:latin typeface="Segoe UI"/>
                <a:cs typeface="Segoe UI"/>
              </a:rPr>
              <a:t>Currently training on PostgreSQL,  Microsoft Azure, and Apache Spark. </a:t>
            </a:r>
            <a:endParaRPr lang="en-US" sz="1000" dirty="0">
              <a:solidFill>
                <a:srgbClr val="706F6F"/>
              </a:solidFill>
              <a:latin typeface="Segoe UI" panose="020B0502040204020203" pitchFamily="34" charset="0"/>
              <a:cs typeface="Segoe UI" panose="020B0502040204020203" pitchFamily="34" charset="0"/>
            </a:endParaRPr>
          </a:p>
          <a:p>
            <a:pPr lvl="0">
              <a:spcAft>
                <a:spcPts val="0"/>
              </a:spcAft>
              <a:buClr>
                <a:srgbClr val="00A68B"/>
              </a:buClr>
              <a:defRPr/>
            </a:pPr>
            <a:endParaRPr lang="en-US" sz="1000" dirty="0">
              <a:solidFill>
                <a:srgbClr val="706F6F"/>
              </a:solidFill>
              <a:latin typeface="Segoe UI" panose="020B0502040204020203" pitchFamily="34" charset="0"/>
              <a:cs typeface="Segoe UI" panose="020B0502040204020203" pitchFamily="34" charset="0"/>
            </a:endParaRPr>
          </a:p>
          <a:p>
            <a:pPr defTabSz="1320759">
              <a:spcAft>
                <a:spcPts val="0"/>
              </a:spcAft>
              <a:buClr>
                <a:srgbClr val="00A68B"/>
              </a:buClr>
              <a:defRPr/>
            </a:pPr>
            <a:r>
              <a:rPr lang="en-US" sz="1000" b="1" kern="0" dirty="0">
                <a:solidFill>
                  <a:srgbClr val="706F6F"/>
                </a:solidFill>
                <a:latin typeface="Segoe UI"/>
                <a:cs typeface="Segoe UI"/>
              </a:rPr>
              <a:t>Data Science Teaching Assistant – Le Wagon Brussels</a:t>
            </a:r>
            <a:endParaRPr lang="en-US" sz="1000" b="1" kern="0" dirty="0">
              <a:latin typeface="Segoe UI"/>
              <a:cs typeface="Segoe UI"/>
            </a:endParaRPr>
          </a:p>
          <a:p>
            <a:pPr marL="171450" indent="-171450" defTabSz="1320759">
              <a:spcAft>
                <a:spcPts val="0"/>
              </a:spcAft>
              <a:buClr>
                <a:srgbClr val="00A68B"/>
              </a:buClr>
              <a:buFont typeface="Arial"/>
              <a:buChar char="•"/>
              <a:defRPr/>
            </a:pPr>
            <a:r>
              <a:rPr lang="en-US" sz="1000" dirty="0">
                <a:latin typeface="Segoe UI"/>
                <a:cs typeface="Segoe UI"/>
              </a:rPr>
              <a:t>Helped 2 batches of students to get their coding journey started towards data science. </a:t>
            </a:r>
            <a:endParaRPr lang="en-US" sz="1000" dirty="0">
              <a:latin typeface="Segoe UI"/>
              <a:ea typeface="+mn-lt"/>
              <a:cs typeface="Segoe UI"/>
            </a:endParaRPr>
          </a:p>
          <a:p>
            <a:pPr marL="171450" indent="-171450" defTabSz="1320759">
              <a:spcAft>
                <a:spcPts val="0"/>
              </a:spcAft>
              <a:buClr>
                <a:srgbClr val="00A68B"/>
              </a:buClr>
              <a:buFont typeface="Arial"/>
              <a:buChar char="•"/>
              <a:defRPr/>
            </a:pPr>
            <a:r>
              <a:rPr lang="en-US" sz="1000" dirty="0">
                <a:latin typeface="Segoe UI"/>
                <a:cs typeface="Segoe UI"/>
              </a:rPr>
              <a:t>Concepts taught during the bootcamp: Python, SQL, Data Analysis, Machine Learning, Computer Vision, Data Engineering...</a:t>
            </a:r>
          </a:p>
          <a:p>
            <a:pPr marL="171450" indent="-171450" defTabSz="1320759">
              <a:spcAft>
                <a:spcPts val="0"/>
              </a:spcAft>
              <a:buFont typeface="Arial"/>
              <a:buChar char="•"/>
              <a:defRPr/>
            </a:pPr>
            <a:r>
              <a:rPr lang="en-US" sz="1000" dirty="0">
                <a:latin typeface="Segoe UI"/>
                <a:cs typeface="Segoe UI"/>
              </a:rPr>
              <a:t>Direct communication with the students to review code and re-explain Data Science concepts according to the day's lessons. </a:t>
            </a:r>
            <a:endParaRPr lang="en-US" sz="1000" dirty="0">
              <a:latin typeface="Segoe UI" panose="020B0502040204020203" pitchFamily="34" charset="0"/>
              <a:cs typeface="Segoe UI" panose="020B0502040204020203" pitchFamily="34" charset="0"/>
            </a:endParaRPr>
          </a:p>
          <a:p>
            <a:pPr marL="171450" indent="-171450" defTabSz="1320759">
              <a:spcAft>
                <a:spcPts val="0"/>
              </a:spcAft>
              <a:buFont typeface="Arial"/>
              <a:buChar char="•"/>
              <a:defRPr/>
            </a:pPr>
            <a:r>
              <a:rPr lang="en-US" sz="1000" dirty="0">
                <a:latin typeface="Segoe UI"/>
                <a:cs typeface="Segoe UI"/>
              </a:rPr>
              <a:t>Bolstered my time management, planning, and communication skills. </a:t>
            </a:r>
            <a:endParaRPr lang="en-US" sz="1000" dirty="0">
              <a:latin typeface="Segoe UI" panose="020B0502040204020203" pitchFamily="34" charset="0"/>
              <a:cs typeface="Segoe UI" panose="020B0502040204020203" pitchFamily="34" charset="0"/>
            </a:endParaRPr>
          </a:p>
          <a:p>
            <a:pPr marL="171450" indent="-171450" defTabSz="1320759">
              <a:spcAft>
                <a:spcPts val="0"/>
              </a:spcAft>
              <a:buFont typeface="Arial"/>
              <a:buChar char="•"/>
              <a:defRPr/>
            </a:pPr>
            <a:endParaRPr lang="en-US" sz="1000" dirty="0">
              <a:latin typeface="Segoe UI"/>
              <a:cs typeface="Segoe UI"/>
            </a:endParaRPr>
          </a:p>
          <a:p>
            <a:pPr defTabSz="1320759">
              <a:spcAft>
                <a:spcPts val="0"/>
              </a:spcAft>
              <a:defRPr/>
            </a:pPr>
            <a:r>
              <a:rPr lang="en-US" sz="1000" b="1" kern="0" dirty="0">
                <a:latin typeface="Segoe UI"/>
                <a:cs typeface="Segoe UI"/>
              </a:rPr>
              <a:t>Internship as Business Analyst – ING </a:t>
            </a:r>
            <a:r>
              <a:rPr lang="en-US" sz="1000" b="1" kern="0">
                <a:latin typeface="Segoe UI"/>
                <a:cs typeface="Segoe UI"/>
              </a:rPr>
              <a:t>bank </a:t>
            </a:r>
            <a:endParaRPr lang="en-US" sz="1000" b="1" kern="0" dirty="0">
              <a:latin typeface="Segoe UI" panose="020B0502040204020203" pitchFamily="34" charset="0"/>
              <a:cs typeface="Segoe UI" panose="020B0502040204020203" pitchFamily="34" charset="0"/>
            </a:endParaRPr>
          </a:p>
          <a:p>
            <a:pPr marL="171450" indent="-171450">
              <a:spcAft>
                <a:spcPts val="0"/>
              </a:spcAft>
              <a:buClr>
                <a:srgbClr val="00A68B"/>
              </a:buClr>
              <a:buFont typeface="Arial"/>
              <a:buChar char="•"/>
              <a:defRPr/>
            </a:pPr>
            <a:r>
              <a:rPr lang="en-US" sz="1000" dirty="0">
                <a:solidFill>
                  <a:srgbClr val="706F6F"/>
                </a:solidFill>
                <a:latin typeface="Segoe UI"/>
                <a:cs typeface="Segoe UI"/>
              </a:rPr>
              <a:t>Worked in team as Business Analysts at ING bank. </a:t>
            </a:r>
          </a:p>
          <a:p>
            <a:pPr marL="171450" indent="-171450">
              <a:spcAft>
                <a:spcPts val="0"/>
              </a:spcAft>
              <a:buClr>
                <a:srgbClr val="00A68B"/>
              </a:buClr>
              <a:buFont typeface="Arial"/>
              <a:buChar char="•"/>
              <a:defRPr/>
            </a:pPr>
            <a:r>
              <a:rPr lang="en-US" sz="1000" dirty="0">
                <a:solidFill>
                  <a:srgbClr val="706F6F"/>
                </a:solidFill>
                <a:latin typeface="Segoe UI"/>
                <a:cs typeface="Segoe UI"/>
              </a:rPr>
              <a:t>The purpose of the internship was to evaluate a potential merger with a fintech company thanks to our analysis (testing, cost-benefits, SWOT...)</a:t>
            </a:r>
          </a:p>
          <a:p>
            <a:pPr marL="171450" indent="-171450">
              <a:spcAft>
                <a:spcPts val="0"/>
              </a:spcAft>
              <a:buClr>
                <a:srgbClr val="00A68B"/>
              </a:buClr>
              <a:buFont typeface="Arial"/>
              <a:buChar char="•"/>
              <a:defRPr/>
            </a:pPr>
            <a:r>
              <a:rPr lang="en-US" sz="1000" dirty="0">
                <a:solidFill>
                  <a:srgbClr val="706F6F"/>
                </a:solidFill>
                <a:latin typeface="Segoe UI"/>
                <a:cs typeface="Segoe UI"/>
              </a:rPr>
              <a:t>I was the main point of communication between the bank, the fintech and the competitors to gather relevant information for preparing our report. </a:t>
            </a:r>
          </a:p>
          <a:p>
            <a:pPr marL="171450" indent="-171450">
              <a:spcAft>
                <a:spcPts val="0"/>
              </a:spcAft>
              <a:buClr>
                <a:srgbClr val="00A68B"/>
              </a:buClr>
              <a:buFont typeface="Arial"/>
              <a:buChar char="•"/>
              <a:defRPr/>
            </a:pPr>
            <a:endParaRPr lang="en-US" sz="1000" dirty="0">
              <a:solidFill>
                <a:srgbClr val="706F6F"/>
              </a:solidFill>
              <a:latin typeface="Segoe UI"/>
              <a:cs typeface="Segoe UI"/>
            </a:endParaRPr>
          </a:p>
        </p:txBody>
      </p:sp>
      <p:graphicFrame>
        <p:nvGraphicFramePr>
          <p:cNvPr id="13" name="Table 12"/>
          <p:cNvGraphicFramePr>
            <a:graphicFrameLocks noGrp="1"/>
          </p:cNvGraphicFramePr>
          <p:nvPr>
            <p:extLst>
              <p:ext uri="{D42A27DB-BD31-4B8C-83A1-F6EECF244321}">
                <p14:modId xmlns:p14="http://schemas.microsoft.com/office/powerpoint/2010/main" val="54761810"/>
              </p:ext>
            </p:extLst>
          </p:nvPr>
        </p:nvGraphicFramePr>
        <p:xfrm>
          <a:off x="0" y="7676944"/>
          <a:ext cx="6616530" cy="2368414"/>
        </p:xfrm>
        <a:graphic>
          <a:graphicData uri="http://schemas.openxmlformats.org/drawingml/2006/table">
            <a:tbl>
              <a:tblPr firstRow="1" bandRow="1">
                <a:tableStyleId>{2D5ABB26-0587-4C30-8999-92F81FD0307C}</a:tableStyleId>
              </a:tblPr>
              <a:tblGrid>
                <a:gridCol w="1612900">
                  <a:extLst>
                    <a:ext uri="{9D8B030D-6E8A-4147-A177-3AD203B41FA5}">
                      <a16:colId xmlns:a16="http://schemas.microsoft.com/office/drawing/2014/main" val="482411876"/>
                    </a:ext>
                  </a:extLst>
                </a:gridCol>
                <a:gridCol w="5003630">
                  <a:extLst>
                    <a:ext uri="{9D8B030D-6E8A-4147-A177-3AD203B41FA5}">
                      <a16:colId xmlns:a16="http://schemas.microsoft.com/office/drawing/2014/main" val="2967197878"/>
                    </a:ext>
                  </a:extLst>
                </a:gridCol>
              </a:tblGrid>
              <a:tr h="557733">
                <a:tc>
                  <a:txBody>
                    <a:bodyPr/>
                    <a:lstStyle/>
                    <a:p>
                      <a:pPr algn="r"/>
                      <a:r>
                        <a:rPr lang="en-US" sz="1000" b="1" baseline="0" noProof="0" dirty="0">
                          <a:solidFill>
                            <a:schemeClr val="tx1"/>
                          </a:solidFill>
                        </a:rPr>
                        <a:t>Le Wagon</a:t>
                      </a:r>
                      <a:endParaRPr lang="nl-NL" sz="1000" b="1" baseline="0" noProof="0" dirty="0">
                        <a:solidFill>
                          <a:schemeClr val="tx1"/>
                        </a:solidFill>
                      </a:endParaRPr>
                    </a:p>
                    <a:p>
                      <a:pPr algn="r"/>
                      <a:r>
                        <a:rPr lang="en-GB" sz="1000" b="0" i="1" dirty="0">
                          <a:solidFill>
                            <a:schemeClr val="tx1"/>
                          </a:solidFill>
                        </a:rPr>
                        <a:t>2021</a:t>
                      </a:r>
                      <a:r>
                        <a:rPr lang="en-GB" sz="1000" b="0" i="1" baseline="0" dirty="0">
                          <a:solidFill>
                            <a:schemeClr val="tx1"/>
                          </a:solidFill>
                        </a:rPr>
                        <a:t> - 2021 </a:t>
                      </a:r>
                      <a:endParaRPr lang="nl-NL" sz="1000" b="0" i="1" dirty="0">
                        <a:solidFill>
                          <a:schemeClr val="tx1"/>
                        </a:solidFill>
                      </a:endParaRPr>
                    </a:p>
                  </a:txBody>
                  <a:tcPr marL="144000" marR="36000" marT="144000" marB="36000"/>
                </a:tc>
                <a:tc>
                  <a:txBody>
                    <a:bodyPr/>
                    <a:lstStyle/>
                    <a:p>
                      <a:pPr marL="92075" indent="0"/>
                      <a:r>
                        <a:rPr lang="en-GB" sz="1000" b="1" kern="1200" dirty="0">
                          <a:solidFill>
                            <a:schemeClr val="tx1"/>
                          </a:solidFill>
                          <a:latin typeface="+mn-lt"/>
                          <a:ea typeface="+mn-ea"/>
                          <a:cs typeface="Microsoft Sans Serif" panose="020B0604020202020204" pitchFamily="34" charset="0"/>
                        </a:rPr>
                        <a:t>Data Science Bootcamp </a:t>
                      </a:r>
                    </a:p>
                    <a:p>
                      <a:pPr marL="263525" indent="-171450">
                        <a:buFont typeface="Arial" panose="020B0604020202020204" pitchFamily="34" charset="0"/>
                        <a:buChar char="•"/>
                      </a:pPr>
                      <a:r>
                        <a:rPr lang="en-GB" sz="1000" kern="1200" dirty="0">
                          <a:solidFill>
                            <a:schemeClr val="tx1"/>
                          </a:solidFill>
                          <a:latin typeface="+mn-lt"/>
                          <a:ea typeface="+mn-ea"/>
                          <a:cs typeface="Microsoft Sans Serif" panose="020B0604020202020204" pitchFamily="34" charset="0"/>
                        </a:rPr>
                        <a:t>Le Wagon, Brussels</a:t>
                      </a:r>
                    </a:p>
                    <a:p>
                      <a:pPr marL="263525" indent="-171450">
                        <a:buFont typeface="Arial" panose="020B0604020202020204" pitchFamily="34" charset="0"/>
                        <a:buChar char="•"/>
                      </a:pPr>
                      <a:r>
                        <a:rPr lang="en-GB" sz="1000" kern="1200" dirty="0">
                          <a:solidFill>
                            <a:schemeClr val="tx1"/>
                          </a:solidFill>
                          <a:latin typeface="+mn-lt"/>
                          <a:ea typeface="+mn-ea"/>
                          <a:cs typeface="Microsoft Sans Serif"/>
                        </a:rPr>
                        <a:t>Coding bootcamp coaching individuals about data decision-making and the power of AI &amp; Machine Learning. </a:t>
                      </a:r>
                    </a:p>
                    <a:p>
                      <a:pPr marL="263525" lvl="0" indent="-171450">
                        <a:buFont typeface="Arial" panose="020B0604020202020204" pitchFamily="34" charset="0"/>
                        <a:buChar char="•"/>
                      </a:pPr>
                      <a:r>
                        <a:rPr lang="en-GB" sz="1000" kern="1200" dirty="0">
                          <a:solidFill>
                            <a:schemeClr val="tx1"/>
                          </a:solidFill>
                          <a:latin typeface="+mn-lt"/>
                          <a:ea typeface="+mn-ea"/>
                          <a:cs typeface="Microsoft Sans Serif"/>
                        </a:rPr>
                        <a:t>Project : "Satellite Imagery Feature Detections"</a:t>
                      </a:r>
                    </a:p>
                  </a:txBody>
                  <a:tcPr marL="144000" marR="36000" marT="144000" marB="36000" anchor="ctr"/>
                </a:tc>
                <a:extLst>
                  <a:ext uri="{0D108BD9-81ED-4DB2-BD59-A6C34878D82A}">
                    <a16:rowId xmlns:a16="http://schemas.microsoft.com/office/drawing/2014/main" val="3621107234"/>
                  </a:ext>
                </a:extLst>
              </a:tr>
              <a:tr h="557733">
                <a:tc>
                  <a:txBody>
                    <a:bodyPr/>
                    <a:lstStyle/>
                    <a:p>
                      <a:pPr algn="r"/>
                      <a:r>
                        <a:rPr lang="nl-NL" sz="1000" b="1" i="0" dirty="0" err="1">
                          <a:solidFill>
                            <a:schemeClr val="tx1"/>
                          </a:solidFill>
                        </a:rPr>
                        <a:t>Master’s</a:t>
                      </a:r>
                      <a:r>
                        <a:rPr lang="nl-NL" sz="1000" b="1" i="0" dirty="0">
                          <a:solidFill>
                            <a:schemeClr val="tx1"/>
                          </a:solidFill>
                        </a:rPr>
                        <a:t> </a:t>
                      </a:r>
                      <a:r>
                        <a:rPr lang="nl-NL" sz="1000" b="1" i="0" dirty="0" err="1">
                          <a:solidFill>
                            <a:schemeClr val="tx1"/>
                          </a:solidFill>
                        </a:rPr>
                        <a:t>Degree</a:t>
                      </a:r>
                    </a:p>
                    <a:p>
                      <a:pPr algn="r"/>
                      <a:r>
                        <a:rPr lang="nl-NL" sz="1000" b="0" i="1" dirty="0">
                          <a:solidFill>
                            <a:schemeClr val="tx1"/>
                          </a:solidFill>
                        </a:rPr>
                        <a:t>2018</a:t>
                      </a:r>
                      <a:r>
                        <a:rPr lang="nl-NL" sz="1000" b="0" i="1" baseline="0" dirty="0">
                          <a:solidFill>
                            <a:schemeClr val="tx1"/>
                          </a:solidFill>
                        </a:rPr>
                        <a:t> – 2021</a:t>
                      </a:r>
                      <a:endParaRPr lang="nl-NL" sz="1000" b="0" i="1" dirty="0">
                        <a:solidFill>
                          <a:schemeClr val="tx1"/>
                        </a:solidFill>
                      </a:endParaRPr>
                    </a:p>
                  </a:txBody>
                  <a:tcPr marL="144000" marR="36000" marT="144000" marB="36000"/>
                </a:tc>
                <a:tc>
                  <a:txBody>
                    <a:bodyPr/>
                    <a:lstStyle/>
                    <a:p>
                      <a:pPr marL="92075" indent="0"/>
                      <a:r>
                        <a:rPr lang="en-GB" sz="1000" b="1" kern="1200" dirty="0">
                          <a:solidFill>
                            <a:schemeClr val="tx1"/>
                          </a:solidFill>
                          <a:latin typeface="+mn-lt"/>
                          <a:ea typeface="+mn-ea"/>
                          <a:cs typeface="Microsoft Sans Serif" panose="020B0604020202020204" pitchFamily="34" charset="0"/>
                        </a:rPr>
                        <a:t>Management Science (MSc)</a:t>
                      </a:r>
                    </a:p>
                    <a:p>
                      <a:pPr marL="263525" indent="-171450">
                        <a:buFont typeface="Arial" panose="020B0604020202020204" pitchFamily="34" charset="0"/>
                        <a:buChar char="•"/>
                      </a:pPr>
                      <a:r>
                        <a:rPr lang="en-GB" sz="1000" kern="1200" dirty="0">
                          <a:solidFill>
                            <a:schemeClr val="tx1"/>
                          </a:solidFill>
                          <a:latin typeface="+mn-lt"/>
                          <a:ea typeface="+mn-ea"/>
                          <a:cs typeface="Microsoft Sans Serif" panose="020B0604020202020204" pitchFamily="34" charset="0"/>
                        </a:rPr>
                        <a:t>Solvay Brussels School</a:t>
                      </a:r>
                    </a:p>
                    <a:p>
                      <a:pPr marL="263525" indent="-171450">
                        <a:buFont typeface="Arial" panose="020B0604020202020204" pitchFamily="34" charset="0"/>
                        <a:buChar char="•"/>
                      </a:pPr>
                      <a:r>
                        <a:rPr lang="en-GB" sz="1000" kern="1200" dirty="0">
                          <a:solidFill>
                            <a:schemeClr val="tx1"/>
                          </a:solidFill>
                          <a:latin typeface="+mn-lt"/>
                          <a:ea typeface="+mn-ea"/>
                          <a:cs typeface="Microsoft Sans Serif" panose="020B0604020202020204" pitchFamily="34" charset="0"/>
                        </a:rPr>
                        <a:t>Major that encompasses all core disciplines and areas relevant to business management (advanced corporate finance, advanced econometrics…)</a:t>
                      </a:r>
                    </a:p>
                    <a:p>
                      <a:pPr marL="263525" lvl="0" indent="-171450">
                        <a:buFont typeface="Arial" panose="020B0604020202020204" pitchFamily="34" charset="0"/>
                        <a:buChar char="•"/>
                      </a:pPr>
                      <a:r>
                        <a:rPr lang="en-GB" sz="1000" kern="1200" dirty="0">
                          <a:solidFill>
                            <a:schemeClr val="tx1"/>
                          </a:solidFill>
                          <a:latin typeface="+mn-lt"/>
                          <a:ea typeface="+mn-ea"/>
                          <a:cs typeface="Microsoft Sans Serif"/>
                        </a:rPr>
                        <a:t>Certifications: Google Ads, Google Analytics, Machine Learning by Andrew NG</a:t>
                      </a:r>
                    </a:p>
                  </a:txBody>
                  <a:tcPr marL="144000" marR="36000" marT="144000" marB="36000" anchor="ctr"/>
                </a:tc>
                <a:extLst>
                  <a:ext uri="{0D108BD9-81ED-4DB2-BD59-A6C34878D82A}">
                    <a16:rowId xmlns:a16="http://schemas.microsoft.com/office/drawing/2014/main" val="1696608049"/>
                  </a:ext>
                </a:extLst>
              </a:tr>
              <a:tr h="484414">
                <a:tc>
                  <a:txBody>
                    <a:bodyPr/>
                    <a:lstStyle/>
                    <a:p>
                      <a:pPr algn="r"/>
                      <a:endParaRPr lang="nl-NL" sz="1000" b="0" kern="1200" baseline="0" dirty="0">
                        <a:solidFill>
                          <a:schemeClr val="tx1"/>
                        </a:solidFill>
                        <a:latin typeface="+mn-lt"/>
                        <a:ea typeface="+mn-ea"/>
                        <a:cs typeface="+mn-cs"/>
                      </a:endParaRPr>
                    </a:p>
                  </a:txBody>
                  <a:tcPr marL="144000" marR="36000" marT="144000" marB="36000"/>
                </a:tc>
                <a:tc>
                  <a:txBody>
                    <a:bodyPr/>
                    <a:lstStyle/>
                    <a:p>
                      <a:pPr marL="177800" indent="0">
                        <a:spcAft>
                          <a:spcPts val="300"/>
                        </a:spcAft>
                        <a:buFont typeface="Arial" panose="020B0604020202020204" pitchFamily="34" charset="0"/>
                        <a:buNone/>
                        <a:tabLst>
                          <a:tab pos="449580" algn="l"/>
                        </a:tabLst>
                      </a:pPr>
                      <a:endParaRPr lang="en-GB" sz="1000" kern="1200" noProof="0" dirty="0">
                        <a:solidFill>
                          <a:schemeClr val="tx1"/>
                        </a:solidFill>
                        <a:latin typeface="+mn-lt"/>
                        <a:ea typeface="+mn-ea"/>
                        <a:cs typeface="Microsoft Sans Serif" panose="020B0604020202020204" pitchFamily="34" charset="0"/>
                      </a:endParaRPr>
                    </a:p>
                  </a:txBody>
                  <a:tcPr marL="44450" marR="44450" marT="0" marB="0" anchor="ctr"/>
                </a:tc>
                <a:extLst>
                  <a:ext uri="{0D108BD9-81ED-4DB2-BD59-A6C34878D82A}">
                    <a16:rowId xmlns:a16="http://schemas.microsoft.com/office/drawing/2014/main" val="3146059916"/>
                  </a:ext>
                </a:extLst>
              </a:tr>
            </a:tbl>
          </a:graphicData>
        </a:graphic>
      </p:graphicFrame>
      <p:sp>
        <p:nvSpPr>
          <p:cNvPr id="25" name="Text Placeholder 7"/>
          <p:cNvSpPr>
            <a:spLocks noGrp="1"/>
          </p:cNvSpPr>
          <p:nvPr>
            <p:ph type="body" sz="quarter" idx="20"/>
          </p:nvPr>
        </p:nvSpPr>
        <p:spPr>
          <a:xfrm>
            <a:off x="427849" y="5661552"/>
            <a:ext cx="1325563" cy="270250"/>
          </a:xfrm>
        </p:spPr>
        <p:txBody>
          <a:bodyPr/>
          <a:lstStyle/>
          <a:p>
            <a:r>
              <a:rPr lang="en-GB" dirty="0"/>
              <a:t>Sept 2021 – present</a:t>
            </a:r>
          </a:p>
        </p:txBody>
      </p:sp>
      <p:sp>
        <p:nvSpPr>
          <p:cNvPr id="27" name="Text Placeholder 7"/>
          <p:cNvSpPr>
            <a:spLocks noGrp="1"/>
          </p:cNvSpPr>
          <p:nvPr>
            <p:ph type="body" sz="quarter" idx="20"/>
          </p:nvPr>
        </p:nvSpPr>
        <p:spPr>
          <a:xfrm>
            <a:off x="344652" y="6914216"/>
            <a:ext cx="1408760" cy="215590"/>
          </a:xfrm>
        </p:spPr>
        <p:txBody>
          <a:bodyPr/>
          <a:lstStyle/>
          <a:p>
            <a:r>
              <a:rPr lang="en-GB" dirty="0"/>
              <a:t>Sep 2019 – Jan  2020</a:t>
            </a:r>
          </a:p>
        </p:txBody>
      </p:sp>
      <p:sp>
        <p:nvSpPr>
          <p:cNvPr id="20" name="TextBox 19">
            <a:extLst>
              <a:ext uri="{FF2B5EF4-FFF2-40B4-BE49-F238E27FC236}">
                <a16:creationId xmlns:a16="http://schemas.microsoft.com/office/drawing/2014/main" id="{82AACAE4-1B8D-7743-A9D0-41144F1969B7}"/>
              </a:ext>
            </a:extLst>
          </p:cNvPr>
          <p:cNvSpPr txBox="1"/>
          <p:nvPr/>
        </p:nvSpPr>
        <p:spPr>
          <a:xfrm>
            <a:off x="4038600" y="3343379"/>
            <a:ext cx="2796874" cy="228471"/>
          </a:xfrm>
          <a:prstGeom prst="rect">
            <a:avLst/>
          </a:prstGeom>
          <a:noFill/>
        </p:spPr>
        <p:txBody>
          <a:bodyPr wrap="square" numCol="2" rtlCol="0" anchor="t">
            <a:noAutofit/>
          </a:bodyPr>
          <a:lstStyle/>
          <a:p>
            <a:pPr>
              <a:spcAft>
                <a:spcPts val="200"/>
              </a:spcAft>
              <a:buClr>
                <a:schemeClr val="tx2"/>
              </a:buClr>
            </a:pPr>
            <a:r>
              <a:rPr lang="en-US" sz="1000" b="1" kern="0" dirty="0">
                <a:solidFill>
                  <a:srgbClr val="0033A0"/>
                </a:solidFill>
                <a:latin typeface="Segoe UI (Body)"/>
                <a:cs typeface="Segoe UI" panose="020B0502040204020203" pitchFamily="34" charset="0"/>
              </a:rPr>
              <a:t>Languages</a:t>
            </a:r>
            <a:endParaRPr lang="en-US" sz="1000" dirty="0">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9A68CB51-D3E6-B24A-894F-62C516145A87}"/>
              </a:ext>
            </a:extLst>
          </p:cNvPr>
          <p:cNvSpPr txBox="1"/>
          <p:nvPr/>
        </p:nvSpPr>
        <p:spPr>
          <a:xfrm>
            <a:off x="4038600" y="3539782"/>
            <a:ext cx="2924212" cy="441530"/>
          </a:xfrm>
          <a:prstGeom prst="rect">
            <a:avLst/>
          </a:prstGeom>
          <a:noFill/>
        </p:spPr>
        <p:txBody>
          <a:bodyPr wrap="square" numCol="2" rtlCol="0" anchor="t">
            <a:noAutofit/>
          </a:bodyPr>
          <a:lstStyle/>
          <a:p>
            <a:pPr marL="171450" indent="-171450">
              <a:buClr>
                <a:srgbClr val="0042AE"/>
              </a:buClr>
              <a:buFont typeface="Wingdings" panose="05000000000000000000" pitchFamily="2" charset="2"/>
              <a:buChar char="§"/>
            </a:pPr>
            <a:r>
              <a:rPr lang="en-US" sz="1000" dirty="0">
                <a:latin typeface="Segoe UI" panose="020B0502040204020203" pitchFamily="34" charset="0"/>
                <a:cs typeface="Segoe UI" panose="020B0502040204020203" pitchFamily="34" charset="0"/>
              </a:rPr>
              <a:t>English: fluent</a:t>
            </a:r>
          </a:p>
          <a:p>
            <a:pPr marL="171450" indent="-171450">
              <a:buClr>
                <a:srgbClr val="0042AE"/>
              </a:buClr>
              <a:buFont typeface="Wingdings" panose="05000000000000000000" pitchFamily="2" charset="2"/>
              <a:buChar char="§"/>
            </a:pPr>
            <a:r>
              <a:rPr lang="en-US" sz="1000" dirty="0">
                <a:latin typeface="Segoe UI" panose="020B0502040204020203" pitchFamily="34" charset="0"/>
                <a:cs typeface="Segoe UI" panose="020B0502040204020203" pitchFamily="34" charset="0"/>
              </a:rPr>
              <a:t>French: native</a:t>
            </a:r>
          </a:p>
          <a:p>
            <a:pPr marL="171450" indent="-171450">
              <a:buClr>
                <a:srgbClr val="0042AE"/>
              </a:buClr>
              <a:buFont typeface="Wingdings" panose="05000000000000000000" pitchFamily="2" charset="2"/>
              <a:buChar char="§"/>
            </a:pPr>
            <a:endParaRPr lang="en-US" sz="1000" dirty="0">
              <a:latin typeface="Segoe UI" panose="020B0502040204020203" pitchFamily="34" charset="0"/>
              <a:cs typeface="Segoe UI" panose="020B0502040204020203" pitchFamily="34" charset="0"/>
            </a:endParaRPr>
          </a:p>
          <a:p>
            <a:pPr marL="171450" indent="-171450">
              <a:buClr>
                <a:srgbClr val="0042AE"/>
              </a:buClr>
              <a:buFont typeface="Wingdings" panose="05000000000000000000" pitchFamily="2" charset="2"/>
              <a:buChar char="§"/>
            </a:pPr>
            <a:r>
              <a:rPr lang="en-US" sz="1000" dirty="0">
                <a:latin typeface="Segoe UI" panose="020B0502040204020203" pitchFamily="34" charset="0"/>
                <a:cs typeface="Segoe UI" panose="020B0502040204020203" pitchFamily="34" charset="0"/>
              </a:rPr>
              <a:t>Dutch: intermediate</a:t>
            </a:r>
          </a:p>
          <a:p>
            <a:pPr marL="171450" indent="-171450">
              <a:buClr>
                <a:srgbClr val="0042AE"/>
              </a:buClr>
              <a:buFont typeface="Wingdings" panose="05000000000000000000" pitchFamily="2" charset="2"/>
              <a:buChar char="§"/>
            </a:pPr>
            <a:r>
              <a:rPr lang="en-US" sz="1000" dirty="0">
                <a:latin typeface="Segoe UI" panose="020B0502040204020203" pitchFamily="34" charset="0"/>
                <a:cs typeface="Segoe UI" panose="020B0502040204020203" pitchFamily="34" charset="0"/>
              </a:rPr>
              <a:t>Chinese: fluent</a:t>
            </a:r>
          </a:p>
        </p:txBody>
      </p:sp>
      <p:pic>
        <p:nvPicPr>
          <p:cNvPr id="9" name="Picture Placeholder 8" descr="Graphical user interface&#10;&#10;Description automatically generated with low confidence">
            <a:extLst>
              <a:ext uri="{FF2B5EF4-FFF2-40B4-BE49-F238E27FC236}">
                <a16:creationId xmlns:a16="http://schemas.microsoft.com/office/drawing/2014/main" id="{EE4B65B5-DAD6-46FD-A1BA-9822F0E24391}"/>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14646" r="14646"/>
          <a:stretch>
            <a:fillRect/>
          </a:stretch>
        </p:blipFill>
        <p:spPr/>
      </p:pic>
      <p:sp>
        <p:nvSpPr>
          <p:cNvPr id="22" name="Text Placeholder 6">
            <a:extLst>
              <a:ext uri="{FF2B5EF4-FFF2-40B4-BE49-F238E27FC236}">
                <a16:creationId xmlns:a16="http://schemas.microsoft.com/office/drawing/2014/main" id="{63764857-9B1A-4220-B7A7-8C6B552C3CD1}"/>
              </a:ext>
            </a:extLst>
          </p:cNvPr>
          <p:cNvSpPr txBox="1">
            <a:spLocks/>
          </p:cNvSpPr>
          <p:nvPr/>
        </p:nvSpPr>
        <p:spPr>
          <a:xfrm>
            <a:off x="4373906" y="1478095"/>
            <a:ext cx="2374557" cy="269041"/>
          </a:xfrm>
          <a:prstGeom prst="rect">
            <a:avLst/>
          </a:prstGeom>
        </p:spPr>
        <p:txBody>
          <a:bodyPr/>
          <a:lstStyle>
            <a:lvl1pPr marL="0" indent="0" algn="l" defTabSz="1320759" rtl="0" eaLnBrk="1" latinLnBrk="0" hangingPunct="1">
              <a:lnSpc>
                <a:spcPct val="90000"/>
              </a:lnSpc>
              <a:spcBef>
                <a:spcPts val="1444"/>
              </a:spcBef>
              <a:buSzPct val="50000"/>
              <a:buFontTx/>
              <a:buNone/>
              <a:defRPr sz="1000" kern="1200" baseline="0">
                <a:solidFill>
                  <a:schemeClr val="tx1"/>
                </a:solidFill>
                <a:latin typeface="+mn-lt"/>
                <a:ea typeface="+mn-ea"/>
                <a:cs typeface="+mn-cs"/>
              </a:defRPr>
            </a:lvl1pPr>
            <a:lvl2pPr marL="990570" indent="-330190" algn="l" defTabSz="1320759" rtl="0" eaLnBrk="1" latinLnBrk="0" hangingPunct="1">
              <a:lnSpc>
                <a:spcPct val="90000"/>
              </a:lnSpc>
              <a:spcBef>
                <a:spcPts val="722"/>
              </a:spcBef>
              <a:buSzPct val="50000"/>
              <a:buFontTx/>
              <a:buBlip>
                <a:blip r:embed="rId3"/>
              </a:buBlip>
              <a:defRPr sz="2889" kern="1200">
                <a:solidFill>
                  <a:schemeClr val="tx1"/>
                </a:solidFill>
                <a:latin typeface="+mn-lt"/>
                <a:ea typeface="+mn-ea"/>
                <a:cs typeface="+mn-cs"/>
              </a:defRPr>
            </a:lvl2pPr>
            <a:lvl3pPr marL="1650949" indent="-330190" algn="l" defTabSz="1320759" rtl="0" eaLnBrk="1" latinLnBrk="0" hangingPunct="1">
              <a:lnSpc>
                <a:spcPct val="90000"/>
              </a:lnSpc>
              <a:spcBef>
                <a:spcPts val="722"/>
              </a:spcBef>
              <a:buSzPct val="50000"/>
              <a:buFontTx/>
              <a:buBlip>
                <a:blip r:embed="rId3"/>
              </a:buBlip>
              <a:defRPr sz="2889" kern="1200">
                <a:solidFill>
                  <a:schemeClr val="tx1"/>
                </a:solidFill>
                <a:latin typeface="+mn-lt"/>
                <a:ea typeface="+mn-ea"/>
                <a:cs typeface="+mn-cs"/>
              </a:defRPr>
            </a:lvl3pPr>
            <a:lvl4pPr marL="2311329" indent="-330190" algn="l" defTabSz="1320759" rtl="0" eaLnBrk="1" latinLnBrk="0" hangingPunct="1">
              <a:lnSpc>
                <a:spcPct val="90000"/>
              </a:lnSpc>
              <a:spcBef>
                <a:spcPts val="722"/>
              </a:spcBef>
              <a:buSzPct val="50000"/>
              <a:buFontTx/>
              <a:buBlip>
                <a:blip r:embed="rId3"/>
              </a:buBlip>
              <a:defRPr sz="2889" kern="1200">
                <a:solidFill>
                  <a:schemeClr val="tx1"/>
                </a:solidFill>
                <a:latin typeface="+mn-lt"/>
                <a:ea typeface="+mn-ea"/>
                <a:cs typeface="+mn-cs"/>
              </a:defRPr>
            </a:lvl4pPr>
            <a:lvl5pPr marL="2971709" indent="-330190" algn="l" defTabSz="1320759" rtl="0" eaLnBrk="1" latinLnBrk="0" hangingPunct="1">
              <a:lnSpc>
                <a:spcPct val="90000"/>
              </a:lnSpc>
              <a:spcBef>
                <a:spcPts val="722"/>
              </a:spcBef>
              <a:buSzPct val="50000"/>
              <a:buFontTx/>
              <a:buBlip>
                <a:blip r:embed="rId3"/>
              </a:buBlip>
              <a:defRPr sz="2889" kern="1200">
                <a:solidFill>
                  <a:schemeClr val="tx1"/>
                </a:solidFill>
                <a:latin typeface="+mn-lt"/>
                <a:ea typeface="+mn-ea"/>
                <a:cs typeface="+mn-cs"/>
              </a:defRPr>
            </a:lvl5pPr>
            <a:lvl6pPr marL="3632088"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6pPr>
            <a:lvl7pPr marL="4292468"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7pPr>
            <a:lvl8pPr marL="4952848"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8pPr>
            <a:lvl9pPr marL="5613227"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9pPr>
          </a:lstStyle>
          <a:p>
            <a:r>
              <a:rPr lang="fr-FR" dirty="0"/>
              <a:t>github.com/TheWangAndOnly</a:t>
            </a:r>
            <a:endParaRPr lang="en-GB" dirty="0"/>
          </a:p>
        </p:txBody>
      </p:sp>
      <p:pic>
        <p:nvPicPr>
          <p:cNvPr id="1032" name="Picture 8" descr="Github Icon">
            <a:extLst>
              <a:ext uri="{FF2B5EF4-FFF2-40B4-BE49-F238E27FC236}">
                <a16:creationId xmlns:a16="http://schemas.microsoft.com/office/drawing/2014/main" id="{C0CA902C-8744-4239-9350-2C6E4031408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8600" y="1460814"/>
            <a:ext cx="376920" cy="21774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3" descr="Logo, icon&#10;&#10;Description automatically generated">
            <a:extLst>
              <a:ext uri="{FF2B5EF4-FFF2-40B4-BE49-F238E27FC236}">
                <a16:creationId xmlns:a16="http://schemas.microsoft.com/office/drawing/2014/main" id="{37A2E0B9-ABEB-470D-B05E-130F4A4EF294}"/>
              </a:ext>
            </a:extLst>
          </p:cNvPr>
          <p:cNvPicPr>
            <a:picLocks noChangeAspect="1"/>
          </p:cNvPicPr>
          <p:nvPr/>
        </p:nvPicPr>
        <p:blipFill>
          <a:blip r:embed="rId5"/>
          <a:stretch>
            <a:fillRect/>
          </a:stretch>
        </p:blipFill>
        <p:spPr>
          <a:xfrm>
            <a:off x="865011" y="5190067"/>
            <a:ext cx="428978" cy="436034"/>
          </a:xfrm>
          <a:prstGeom prst="rect">
            <a:avLst/>
          </a:prstGeom>
        </p:spPr>
      </p:pic>
      <p:pic>
        <p:nvPicPr>
          <p:cNvPr id="14" name="Picture 14">
            <a:extLst>
              <a:ext uri="{FF2B5EF4-FFF2-40B4-BE49-F238E27FC236}">
                <a16:creationId xmlns:a16="http://schemas.microsoft.com/office/drawing/2014/main" id="{6E61AF06-A00C-40F9-A9A4-3EAC787CB438}"/>
              </a:ext>
            </a:extLst>
          </p:cNvPr>
          <p:cNvPicPr>
            <a:picLocks noChangeAspect="1"/>
          </p:cNvPicPr>
          <p:nvPr/>
        </p:nvPicPr>
        <p:blipFill>
          <a:blip r:embed="rId6"/>
          <a:stretch>
            <a:fillRect/>
          </a:stretch>
        </p:blipFill>
        <p:spPr>
          <a:xfrm>
            <a:off x="735013" y="6300964"/>
            <a:ext cx="646640" cy="479072"/>
          </a:xfrm>
          <a:prstGeom prst="rect">
            <a:avLst/>
          </a:prstGeom>
        </p:spPr>
      </p:pic>
    </p:spTree>
    <p:extLst>
      <p:ext uri="{BB962C8B-B14F-4D97-AF65-F5344CB8AC3E}">
        <p14:creationId xmlns:p14="http://schemas.microsoft.com/office/powerpoint/2010/main" val="1044887290"/>
      </p:ext>
    </p:extLst>
  </p:cSld>
  <p:clrMapOvr>
    <a:masterClrMapping/>
  </p:clrMapOvr>
</p:sld>
</file>

<file path=ppt/theme/theme1.xml><?xml version="1.0" encoding="utf-8"?>
<a:theme xmlns:a="http://schemas.openxmlformats.org/drawingml/2006/main" name="Hedera_Template">
  <a:themeElements>
    <a:clrScheme name="Hedera_FinalColor">
      <a:dk1>
        <a:srgbClr val="FFFFFF"/>
      </a:dk1>
      <a:lt1>
        <a:srgbClr val="706F6F"/>
      </a:lt1>
      <a:dk2>
        <a:srgbClr val="FFFFFF"/>
      </a:dk2>
      <a:lt2>
        <a:srgbClr val="00A68B"/>
      </a:lt2>
      <a:accent1>
        <a:srgbClr val="00A68B"/>
      </a:accent1>
      <a:accent2>
        <a:srgbClr val="E6355A"/>
      </a:accent2>
      <a:accent3>
        <a:srgbClr val="B8DED7"/>
      </a:accent3>
      <a:accent4>
        <a:srgbClr val="F6A33B"/>
      </a:accent4>
      <a:accent5>
        <a:srgbClr val="7BC8EF"/>
      </a:accent5>
      <a:accent6>
        <a:srgbClr val="B7D79F"/>
      </a:accent6>
      <a:hlink>
        <a:srgbClr val="7BC8EF"/>
      </a:hlink>
      <a:folHlink>
        <a:srgbClr val="E6355A"/>
      </a:folHlink>
    </a:clrScheme>
    <a:fontScheme name="Segoe">
      <a:majorFont>
        <a:latin typeface="Segoe UI"/>
        <a:ea typeface=""/>
        <a:cs typeface=""/>
      </a:majorFont>
      <a:minorFont>
        <a:latin typeface="Segoe UI"/>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1000" dirty="0" smtClean="0">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Hedera_Template" id="{6BAC5483-654C-484F-921E-58685EFCD2F9}" vid="{AA981029-E110-4A5F-963A-2D353623A1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81EB16E75FC0F41AB4EFEBDEF04EBFD" ma:contentTypeVersion="12" ma:contentTypeDescription="Create a new document." ma:contentTypeScope="" ma:versionID="05eb15f3274993b3fa855334db734280">
  <xsd:schema xmlns:xsd="http://www.w3.org/2001/XMLSchema" xmlns:xs="http://www.w3.org/2001/XMLSchema" xmlns:p="http://schemas.microsoft.com/office/2006/metadata/properties" xmlns:ns2="c22cf3ca-652e-4d52-abb2-0408f36e7a51" xmlns:ns3="b9a4ccb1-2823-4ac7-bda1-65529e74403d" targetNamespace="http://schemas.microsoft.com/office/2006/metadata/properties" ma:root="true" ma:fieldsID="4e9e844cdc9ee7ac78347ca672e35e47" ns2:_="" ns3:_="">
    <xsd:import namespace="c22cf3ca-652e-4d52-abb2-0408f36e7a51"/>
    <xsd:import namespace="b9a4ccb1-2823-4ac7-bda1-65529e74403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LengthInSecond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2cf3ca-652e-4d52-abb2-0408f36e7a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LengthInSeconds" ma:index="18" nillable="true" ma:displayName="MediaLengthInSeconds" ma:hidden="true" ma:internalName="MediaLengthInSeconds" ma:readOnly="true">
      <xsd:simpleType>
        <xsd:restriction base="dms:Unknown"/>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9a4ccb1-2823-4ac7-bda1-65529e74403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CA2F15B-A8D0-456A-A266-B6301005F83F}">
  <ds:schemaRefs>
    <ds:schemaRef ds:uri="http://schemas.microsoft.com/sharepoint/v3/contenttype/forms"/>
  </ds:schemaRefs>
</ds:datastoreItem>
</file>

<file path=customXml/itemProps2.xml><?xml version="1.0" encoding="utf-8"?>
<ds:datastoreItem xmlns:ds="http://schemas.openxmlformats.org/officeDocument/2006/customXml" ds:itemID="{2AFBB756-D888-497C-A1B6-7ACB1BFA2274}"/>
</file>

<file path=customXml/itemProps3.xml><?xml version="1.0" encoding="utf-8"?>
<ds:datastoreItem xmlns:ds="http://schemas.openxmlformats.org/officeDocument/2006/customXml" ds:itemID="{78295B60-2E50-40DE-BB8F-6B9301950302}">
  <ds:schemaRefs>
    <ds:schemaRef ds:uri="http://purl.org/dc/elements/1.1/"/>
    <ds:schemaRef ds:uri="5c6e648b-e2d0-4830-b7d8-0d78e6eae9a6"/>
    <ds:schemaRef ds:uri="http://schemas.microsoft.com/office/2006/documentManagement/types"/>
    <ds:schemaRef ds:uri="http://purl.org/dc/dcmitype/"/>
    <ds:schemaRef ds:uri="http://purl.org/dc/terms/"/>
    <ds:schemaRef ds:uri="http://schemas.openxmlformats.org/package/2006/metadata/core-properties"/>
    <ds:schemaRef ds:uri="http://schemas.microsoft.com/office/2006/metadata/properties"/>
    <ds:schemaRef ds:uri="http://schemas.microsoft.com/office/infopath/2007/PartnerControls"/>
    <ds:schemaRef ds:uri="02933b9d-1eb6-450b-bc59-c5b5705ad1d4"/>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Hedera_Template</Template>
  <TotalTime>13025</TotalTime>
  <Words>430</Words>
  <Application>Microsoft Office PowerPoint</Application>
  <PresentationFormat>A4 Paper (210x297 mm)</PresentationFormat>
  <Paragraphs>52</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Segoe UI (Body)</vt:lpstr>
      <vt:lpstr>Arial</vt:lpstr>
      <vt:lpstr>Calibri</vt:lpstr>
      <vt:lpstr>Segoe UI</vt:lpstr>
      <vt:lpstr>Segoe UI Light</vt:lpstr>
      <vt:lpstr>Wingdings</vt:lpstr>
      <vt:lpstr>Hedera_Template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Roos Reitsma (Business Guest)</dc:creator>
  <cp:lastModifiedBy>Wang, Weiyi (Cognizant)</cp:lastModifiedBy>
  <cp:revision>672</cp:revision>
  <cp:lastPrinted>2017-01-31T12:27:55Z</cp:lastPrinted>
  <dcterms:created xsi:type="dcterms:W3CDTF">2015-08-21T11:17:14Z</dcterms:created>
  <dcterms:modified xsi:type="dcterms:W3CDTF">2022-02-04T10:13:16Z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0x010100281EB16E75FC0F41AB4EFEBDEF04EBFD</vt:lpwstr>
  </property>
</Properties>
</file>