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  <p:sldMasterId id="2147483660" r:id="rId5"/>
    <p:sldMasterId id="2147483721" r:id="rId6"/>
  </p:sldMasterIdLst>
  <p:sldIdLst>
    <p:sldId id="259" r:id="rId7"/>
    <p:sldId id="260" r:id="rId8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8544E2-60FC-402D-8F6B-BCC375B7896D}" v="46" dt="2021-12-21T08:56:07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fianos, Alexandros (Cognizant)" userId="S::805342@cognizant.com::d31527e6-6c2d-4c79-89d4-1f267d8caa8e" providerId="AD" clId="Web-{3E8544E2-60FC-402D-8F6B-BCC375B7896D}"/>
    <pc:docChg chg="mod addSld delSld modSld addMainMaster delMainMaster modMainMaster setSldSz">
      <pc:chgData name="Sarafianos, Alexandros (Cognizant)" userId="S::805342@cognizant.com::d31527e6-6c2d-4c79-89d4-1f267d8caa8e" providerId="AD" clId="Web-{3E8544E2-60FC-402D-8F6B-BCC375B7896D}" dt="2021-12-21T08:56:07.831" v="45"/>
      <pc:docMkLst>
        <pc:docMk/>
      </pc:docMkLst>
      <pc:sldChg chg="delSp modSp del mod modClrScheme chgLayout">
        <pc:chgData name="Sarafianos, Alexandros (Cognizant)" userId="S::805342@cognizant.com::d31527e6-6c2d-4c79-89d4-1f267d8caa8e" providerId="AD" clId="Web-{3E8544E2-60FC-402D-8F6B-BCC375B7896D}" dt="2021-12-21T08:55:55.175" v="43"/>
        <pc:sldMkLst>
          <pc:docMk/>
          <pc:sldMk cId="109857222" sldId="256"/>
        </pc:sldMkLst>
        <pc:spChg chg="del mod ord">
          <ac:chgData name="Sarafianos, Alexandros (Cognizant)" userId="S::805342@cognizant.com::d31527e6-6c2d-4c79-89d4-1f267d8caa8e" providerId="AD" clId="Web-{3E8544E2-60FC-402D-8F6B-BCC375B7896D}" dt="2021-12-21T08:55:17.158" v="33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Sarafianos, Alexandros (Cognizant)" userId="S::805342@cognizant.com::d31527e6-6c2d-4c79-89d4-1f267d8caa8e" providerId="AD" clId="Web-{3E8544E2-60FC-402D-8F6B-BCC375B7896D}" dt="2021-12-21T08:55:21.236" v="34"/>
          <ac:spMkLst>
            <pc:docMk/>
            <pc:sldMk cId="109857222" sldId="256"/>
            <ac:spMk id="3" creationId="{00000000-0000-0000-0000-000000000000}"/>
          </ac:spMkLst>
        </pc:spChg>
      </pc:sldChg>
      <pc:sldChg chg="add del">
        <pc:chgData name="Sarafianos, Alexandros (Cognizant)" userId="S::805342@cognizant.com::d31527e6-6c2d-4c79-89d4-1f267d8caa8e" providerId="AD" clId="Web-{3E8544E2-60FC-402D-8F6B-BCC375B7896D}" dt="2021-12-21T08:52:25.372" v="1"/>
        <pc:sldMkLst>
          <pc:docMk/>
          <pc:sldMk cId="74343297" sldId="257"/>
        </pc:sldMkLst>
      </pc:sldChg>
      <pc:sldChg chg="modSp add del mod modClrScheme chgLayout">
        <pc:chgData name="Sarafianos, Alexandros (Cognizant)" userId="S::805342@cognizant.com::d31527e6-6c2d-4c79-89d4-1f267d8caa8e" providerId="AD" clId="Web-{3E8544E2-60FC-402D-8F6B-BCC375B7896D}" dt="2021-12-21T08:55:12.876" v="32"/>
        <pc:sldMkLst>
          <pc:docMk/>
          <pc:sldMk cId="1249295362" sldId="257"/>
        </pc:sldMkLst>
        <pc:spChg chg="mod">
          <ac:chgData name="Sarafianos, Alexandros (Cognizant)" userId="S::805342@cognizant.com::d31527e6-6c2d-4c79-89d4-1f267d8caa8e" providerId="AD" clId="Web-{3E8544E2-60FC-402D-8F6B-BCC375B7896D}" dt="2021-12-21T08:55:03.907" v="8"/>
          <ac:spMkLst>
            <pc:docMk/>
            <pc:sldMk cId="1249295362" sldId="257"/>
            <ac:spMk id="4" creationId="{00000000-0000-0000-0000-000000000000}"/>
          </ac:spMkLst>
        </pc:spChg>
        <pc:spChg chg="mod">
          <ac:chgData name="Sarafianos, Alexandros (Cognizant)" userId="S::805342@cognizant.com::d31527e6-6c2d-4c79-89d4-1f267d8caa8e" providerId="AD" clId="Web-{3E8544E2-60FC-402D-8F6B-BCC375B7896D}" dt="2021-12-21T08:55:03.907" v="8"/>
          <ac:spMkLst>
            <pc:docMk/>
            <pc:sldMk cId="1249295362" sldId="257"/>
            <ac:spMk id="7" creationId="{00000000-0000-0000-0000-000000000000}"/>
          </ac:spMkLst>
        </pc:spChg>
        <pc:spChg chg="mod">
          <ac:chgData name="Sarafianos, Alexandros (Cognizant)" userId="S::805342@cognizant.com::d31527e6-6c2d-4c79-89d4-1f267d8caa8e" providerId="AD" clId="Web-{3E8544E2-60FC-402D-8F6B-BCC375B7896D}" dt="2021-12-21T08:55:03.907" v="8"/>
          <ac:spMkLst>
            <pc:docMk/>
            <pc:sldMk cId="1249295362" sldId="257"/>
            <ac:spMk id="8" creationId="{00000000-0000-0000-0000-000000000000}"/>
          </ac:spMkLst>
        </pc:spChg>
        <pc:spChg chg="mod">
          <ac:chgData name="Sarafianos, Alexandros (Cognizant)" userId="S::805342@cognizant.com::d31527e6-6c2d-4c79-89d4-1f267d8caa8e" providerId="AD" clId="Web-{3E8544E2-60FC-402D-8F6B-BCC375B7896D}" dt="2021-12-21T08:55:03.907" v="8"/>
          <ac:spMkLst>
            <pc:docMk/>
            <pc:sldMk cId="1249295362" sldId="257"/>
            <ac:spMk id="9" creationId="{00000000-0000-0000-0000-000000000000}"/>
          </ac:spMkLst>
        </pc:spChg>
        <pc:spChg chg="mod">
          <ac:chgData name="Sarafianos, Alexandros (Cognizant)" userId="S::805342@cognizant.com::d31527e6-6c2d-4c79-89d4-1f267d8caa8e" providerId="AD" clId="Web-{3E8544E2-60FC-402D-8F6B-BCC375B7896D}" dt="2021-12-21T08:55:03.907" v="8"/>
          <ac:spMkLst>
            <pc:docMk/>
            <pc:sldMk cId="1249295362" sldId="257"/>
            <ac:spMk id="10" creationId="{00000000-0000-0000-0000-000000000000}"/>
          </ac:spMkLst>
        </pc:spChg>
        <pc:spChg chg="mod">
          <ac:chgData name="Sarafianos, Alexandros (Cognizant)" userId="S::805342@cognizant.com::d31527e6-6c2d-4c79-89d4-1f267d8caa8e" providerId="AD" clId="Web-{3E8544E2-60FC-402D-8F6B-BCC375B7896D}" dt="2021-12-21T08:55:03.907" v="8"/>
          <ac:spMkLst>
            <pc:docMk/>
            <pc:sldMk cId="1249295362" sldId="257"/>
            <ac:spMk id="11" creationId="{00000000-0000-0000-0000-000000000000}"/>
          </ac:spMkLst>
        </pc:spChg>
        <pc:spChg chg="mod">
          <ac:chgData name="Sarafianos, Alexandros (Cognizant)" userId="S::805342@cognizant.com::d31527e6-6c2d-4c79-89d4-1f267d8caa8e" providerId="AD" clId="Web-{3E8544E2-60FC-402D-8F6B-BCC375B7896D}" dt="2021-12-21T08:55:03.907" v="8"/>
          <ac:spMkLst>
            <pc:docMk/>
            <pc:sldMk cId="1249295362" sldId="257"/>
            <ac:spMk id="12" creationId="{00000000-0000-0000-0000-000000000000}"/>
          </ac:spMkLst>
        </pc:spChg>
        <pc:grpChg chg="mod">
          <ac:chgData name="Sarafianos, Alexandros (Cognizant)" userId="S::805342@cognizant.com::d31527e6-6c2d-4c79-89d4-1f267d8caa8e" providerId="AD" clId="Web-{3E8544E2-60FC-402D-8F6B-BCC375B7896D}" dt="2021-12-21T08:55:03.907" v="8"/>
          <ac:grpSpMkLst>
            <pc:docMk/>
            <pc:sldMk cId="1249295362" sldId="257"/>
            <ac:grpSpMk id="3" creationId="{9DD587BD-8E0E-4A07-9E73-08DA806CEDC6}"/>
          </ac:grpSpMkLst>
        </pc:grpChg>
        <pc:graphicFrameChg chg="mod modGraphic">
          <ac:chgData name="Sarafianos, Alexandros (Cognizant)" userId="S::805342@cognizant.com::d31527e6-6c2d-4c79-89d4-1f267d8caa8e" providerId="AD" clId="Web-{3E8544E2-60FC-402D-8F6B-BCC375B7896D}" dt="2021-12-21T08:55:03.907" v="8"/>
          <ac:graphicFrameMkLst>
            <pc:docMk/>
            <pc:sldMk cId="1249295362" sldId="257"/>
            <ac:graphicFrameMk id="2" creationId="{FA56A9AF-C76B-4766-B2F7-89AD07905CE3}"/>
          </ac:graphicFrameMkLst>
        </pc:graphicFrameChg>
      </pc:sldChg>
      <pc:sldChg chg="addSp delSp modSp add del mod modClrScheme chgLayout">
        <pc:chgData name="Sarafianos, Alexandros (Cognizant)" userId="S::805342@cognizant.com::d31527e6-6c2d-4c79-89d4-1f267d8caa8e" providerId="AD" clId="Web-{3E8544E2-60FC-402D-8F6B-BCC375B7896D}" dt="2021-12-21T08:56:00.425" v="44"/>
        <pc:sldMkLst>
          <pc:docMk/>
          <pc:sldMk cId="4136774081" sldId="258"/>
        </pc:sldMkLst>
        <pc:spChg chg="del mod">
          <ac:chgData name="Sarafianos, Alexandros (Cognizant)" userId="S::805342@cognizant.com::d31527e6-6c2d-4c79-89d4-1f267d8caa8e" providerId="AD" clId="Web-{3E8544E2-60FC-402D-8F6B-BCC375B7896D}" dt="2021-12-21T08:55:09.486" v="18"/>
          <ac:spMkLst>
            <pc:docMk/>
            <pc:sldMk cId="4136774081" sldId="258"/>
            <ac:spMk id="3" creationId="{00000000-0000-0000-0000-000000000000}"/>
          </ac:spMkLst>
        </pc:spChg>
        <pc:spChg chg="del mod ord">
          <ac:chgData name="Sarafianos, Alexandros (Cognizant)" userId="S::805342@cognizant.com::d31527e6-6c2d-4c79-89d4-1f267d8caa8e" providerId="AD" clId="Web-{3E8544E2-60FC-402D-8F6B-BCC375B7896D}" dt="2021-12-21T08:55:09.611" v="29"/>
          <ac:spMkLst>
            <pc:docMk/>
            <pc:sldMk cId="4136774081" sldId="258"/>
            <ac:spMk id="4" creationId="{00000000-0000-0000-0000-000000000000}"/>
          </ac:spMkLst>
        </pc:spChg>
        <pc:spChg chg="del mod ord">
          <ac:chgData name="Sarafianos, Alexandros (Cognizant)" userId="S::805342@cognizant.com::d31527e6-6c2d-4c79-89d4-1f267d8caa8e" providerId="AD" clId="Web-{3E8544E2-60FC-402D-8F6B-BCC375B7896D}" dt="2021-12-21T08:55:09.595" v="28"/>
          <ac:spMkLst>
            <pc:docMk/>
            <pc:sldMk cId="4136774081" sldId="258"/>
            <ac:spMk id="5" creationId="{00000000-0000-0000-0000-000000000000}"/>
          </ac:spMkLst>
        </pc:spChg>
        <pc:spChg chg="del mod ord">
          <ac:chgData name="Sarafianos, Alexandros (Cognizant)" userId="S::805342@cognizant.com::d31527e6-6c2d-4c79-89d4-1f267d8caa8e" providerId="AD" clId="Web-{3E8544E2-60FC-402D-8F6B-BCC375B7896D}" dt="2021-12-21T08:55:09.564" v="27"/>
          <ac:spMkLst>
            <pc:docMk/>
            <pc:sldMk cId="4136774081" sldId="258"/>
            <ac:spMk id="6" creationId="{00000000-0000-0000-0000-000000000000}"/>
          </ac:spMkLst>
        </pc:spChg>
        <pc:spChg chg="del mod ord">
          <ac:chgData name="Sarafianos, Alexandros (Cognizant)" userId="S::805342@cognizant.com::d31527e6-6c2d-4c79-89d4-1f267d8caa8e" providerId="AD" clId="Web-{3E8544E2-60FC-402D-8F6B-BCC375B7896D}" dt="2021-12-21T08:55:09.517" v="25"/>
          <ac:spMkLst>
            <pc:docMk/>
            <pc:sldMk cId="4136774081" sldId="258"/>
            <ac:spMk id="7" creationId="{00000000-0000-0000-0000-000000000000}"/>
          </ac:spMkLst>
        </pc:spChg>
        <pc:spChg chg="del mod ord">
          <ac:chgData name="Sarafianos, Alexandros (Cognizant)" userId="S::805342@cognizant.com::d31527e6-6c2d-4c79-89d4-1f267d8caa8e" providerId="AD" clId="Web-{3E8544E2-60FC-402D-8F6B-BCC375B7896D}" dt="2021-12-21T08:55:09.548" v="26"/>
          <ac:spMkLst>
            <pc:docMk/>
            <pc:sldMk cId="4136774081" sldId="258"/>
            <ac:spMk id="8" creationId="{00000000-0000-0000-0000-000000000000}"/>
          </ac:spMkLst>
        </pc:spChg>
        <pc:spChg chg="add del mod">
          <ac:chgData name="Sarafianos, Alexandros (Cognizant)" userId="S::805342@cognizant.com::d31527e6-6c2d-4c79-89d4-1f267d8caa8e" providerId="AD" clId="Web-{3E8544E2-60FC-402D-8F6B-BCC375B7896D}" dt="2021-12-21T08:55:24.689" v="39"/>
          <ac:spMkLst>
            <pc:docMk/>
            <pc:sldMk cId="4136774081" sldId="258"/>
            <ac:spMk id="9" creationId="{5CE809ED-724D-4F7C-A1FD-AED7ED23BCA4}"/>
          </ac:spMkLst>
        </pc:spChg>
        <pc:spChg chg="add del mod">
          <ac:chgData name="Sarafianos, Alexandros (Cognizant)" userId="S::805342@cognizant.com::d31527e6-6c2d-4c79-89d4-1f267d8caa8e" providerId="AD" clId="Web-{3E8544E2-60FC-402D-8F6B-BCC375B7896D}" dt="2021-12-21T08:55:24.689" v="38"/>
          <ac:spMkLst>
            <pc:docMk/>
            <pc:sldMk cId="4136774081" sldId="258"/>
            <ac:spMk id="12" creationId="{78426E5C-E48B-4F08-9EE1-29D0AE1ACA75}"/>
          </ac:spMkLst>
        </pc:spChg>
        <pc:spChg chg="add del mod">
          <ac:chgData name="Sarafianos, Alexandros (Cognizant)" userId="S::805342@cognizant.com::d31527e6-6c2d-4c79-89d4-1f267d8caa8e" providerId="AD" clId="Web-{3E8544E2-60FC-402D-8F6B-BCC375B7896D}" dt="2021-12-21T08:55:24.674" v="37"/>
          <ac:spMkLst>
            <pc:docMk/>
            <pc:sldMk cId="4136774081" sldId="258"/>
            <ac:spMk id="14" creationId="{EE82C460-C802-43F0-9AFD-5D32B529404D}"/>
          </ac:spMkLst>
        </pc:spChg>
        <pc:spChg chg="add del mod">
          <ac:chgData name="Sarafianos, Alexandros (Cognizant)" userId="S::805342@cognizant.com::d31527e6-6c2d-4c79-89d4-1f267d8caa8e" providerId="AD" clId="Web-{3E8544E2-60FC-402D-8F6B-BCC375B7896D}" dt="2021-12-21T08:55:24.674" v="36"/>
          <ac:spMkLst>
            <pc:docMk/>
            <pc:sldMk cId="4136774081" sldId="258"/>
            <ac:spMk id="16" creationId="{A71DDD40-F3DA-40D2-9735-8DC8DEEDBA78}"/>
          </ac:spMkLst>
        </pc:spChg>
        <pc:spChg chg="add del mod">
          <ac:chgData name="Sarafianos, Alexandros (Cognizant)" userId="S::805342@cognizant.com::d31527e6-6c2d-4c79-89d4-1f267d8caa8e" providerId="AD" clId="Web-{3E8544E2-60FC-402D-8F6B-BCC375B7896D}" dt="2021-12-21T08:55:24.674" v="35"/>
          <ac:spMkLst>
            <pc:docMk/>
            <pc:sldMk cId="4136774081" sldId="258"/>
            <ac:spMk id="18" creationId="{935005F7-AA12-43BA-8099-8FCC3ED28931}"/>
          </ac:spMkLst>
        </pc:spChg>
        <pc:spChg chg="mod">
          <ac:chgData name="Sarafianos, Alexandros (Cognizant)" userId="S::805342@cognizant.com::d31527e6-6c2d-4c79-89d4-1f267d8caa8e" providerId="AD" clId="Web-{3E8544E2-60FC-402D-8F6B-BCC375B7896D}" dt="2021-12-21T08:55:03.907" v="8"/>
          <ac:spMkLst>
            <pc:docMk/>
            <pc:sldMk cId="4136774081" sldId="258"/>
            <ac:spMk id="33" creationId="{00000000-0000-0000-0000-000000000000}"/>
          </ac:spMkLst>
        </pc:spChg>
        <pc:spChg chg="del mod ord">
          <ac:chgData name="Sarafianos, Alexandros (Cognizant)" userId="S::805342@cognizant.com::d31527e6-6c2d-4c79-89d4-1f267d8caa8e" providerId="AD" clId="Web-{3E8544E2-60FC-402D-8F6B-BCC375B7896D}" dt="2021-12-21T08:55:09.611" v="30"/>
          <ac:spMkLst>
            <pc:docMk/>
            <pc:sldMk cId="4136774081" sldId="258"/>
            <ac:spMk id="34" creationId="{00000000-0000-0000-0000-000000000000}"/>
          </ac:spMkLst>
        </pc:spChg>
        <pc:spChg chg="mod">
          <ac:chgData name="Sarafianos, Alexandros (Cognizant)" userId="S::805342@cognizant.com::d31527e6-6c2d-4c79-89d4-1f267d8caa8e" providerId="AD" clId="Web-{3E8544E2-60FC-402D-8F6B-BCC375B7896D}" dt="2021-12-21T08:55:03.907" v="8"/>
          <ac:spMkLst>
            <pc:docMk/>
            <pc:sldMk cId="4136774081" sldId="258"/>
            <ac:spMk id="35" creationId="{00000000-0000-0000-0000-000000000000}"/>
          </ac:spMkLst>
        </pc:spChg>
        <pc:spChg chg="mod">
          <ac:chgData name="Sarafianos, Alexandros (Cognizant)" userId="S::805342@cognizant.com::d31527e6-6c2d-4c79-89d4-1f267d8caa8e" providerId="AD" clId="Web-{3E8544E2-60FC-402D-8F6B-BCC375B7896D}" dt="2021-12-21T08:55:03.907" v="8"/>
          <ac:spMkLst>
            <pc:docMk/>
            <pc:sldMk cId="4136774081" sldId="258"/>
            <ac:spMk id="38" creationId="{00000000-0000-0000-0000-000000000000}"/>
          </ac:spMkLst>
        </pc:spChg>
        <pc:spChg chg="del mod">
          <ac:chgData name="Sarafianos, Alexandros (Cognizant)" userId="S::805342@cognizant.com::d31527e6-6c2d-4c79-89d4-1f267d8caa8e" providerId="AD" clId="Web-{3E8544E2-60FC-402D-8F6B-BCC375B7896D}" dt="2021-12-21T08:55:09.611" v="31"/>
          <ac:spMkLst>
            <pc:docMk/>
            <pc:sldMk cId="4136774081" sldId="258"/>
            <ac:spMk id="41" creationId="{00000000-0000-0000-0000-000000000000}"/>
          </ac:spMkLst>
        </pc:spChg>
        <pc:spChg chg="del mod">
          <ac:chgData name="Sarafianos, Alexandros (Cognizant)" userId="S::805342@cognizant.com::d31527e6-6c2d-4c79-89d4-1f267d8caa8e" providerId="AD" clId="Web-{3E8544E2-60FC-402D-8F6B-BCC375B7896D}" dt="2021-12-21T08:55:09.486" v="16"/>
          <ac:spMkLst>
            <pc:docMk/>
            <pc:sldMk cId="4136774081" sldId="258"/>
            <ac:spMk id="42" creationId="{00000000-0000-0000-0000-000000000000}"/>
          </ac:spMkLst>
        </pc:spChg>
        <pc:spChg chg="del mod">
          <ac:chgData name="Sarafianos, Alexandros (Cognizant)" userId="S::805342@cognizant.com::d31527e6-6c2d-4c79-89d4-1f267d8caa8e" providerId="AD" clId="Web-{3E8544E2-60FC-402D-8F6B-BCC375B7896D}" dt="2021-12-21T08:55:09.486" v="15"/>
          <ac:spMkLst>
            <pc:docMk/>
            <pc:sldMk cId="4136774081" sldId="258"/>
            <ac:spMk id="43" creationId="{00000000-0000-0000-0000-000000000000}"/>
          </ac:spMkLst>
        </pc:spChg>
        <pc:spChg chg="del mod">
          <ac:chgData name="Sarafianos, Alexandros (Cognizant)" userId="S::805342@cognizant.com::d31527e6-6c2d-4c79-89d4-1f267d8caa8e" providerId="AD" clId="Web-{3E8544E2-60FC-402D-8F6B-BCC375B7896D}" dt="2021-12-21T08:55:09.486" v="14"/>
          <ac:spMkLst>
            <pc:docMk/>
            <pc:sldMk cId="4136774081" sldId="258"/>
            <ac:spMk id="46" creationId="{00000000-0000-0000-0000-000000000000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5.596" v="40"/>
          <ac:spMkLst>
            <pc:docMk/>
            <pc:sldMk cId="4136774081" sldId="258"/>
            <ac:spMk id="48" creationId="{9E67D85C-E340-43E2-900E-05FA11926BD7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5.596" v="40"/>
          <ac:spMkLst>
            <pc:docMk/>
            <pc:sldMk cId="4136774081" sldId="258"/>
            <ac:spMk id="49" creationId="{A41597A7-6BB9-4EAD-8128-0206611B89F9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5.596" v="40"/>
          <ac:spMkLst>
            <pc:docMk/>
            <pc:sldMk cId="4136774081" sldId="258"/>
            <ac:spMk id="50" creationId="{001D8455-2FE1-4107-B08F-EFEFB40E7324}"/>
          </ac:spMkLst>
        </pc:spChg>
        <pc:spChg chg="del mod">
          <ac:chgData name="Sarafianos, Alexandros (Cognizant)" userId="S::805342@cognizant.com::d31527e6-6c2d-4c79-89d4-1f267d8caa8e" providerId="AD" clId="Web-{3E8544E2-60FC-402D-8F6B-BCC375B7896D}" dt="2021-12-21T08:55:09.486" v="12"/>
          <ac:spMkLst>
            <pc:docMk/>
            <pc:sldMk cId="4136774081" sldId="258"/>
            <ac:spMk id="51" creationId="{2A836FD9-04DB-4592-8489-8601581BDB9F}"/>
          </ac:spMkLst>
        </pc:spChg>
        <pc:spChg chg="del mod">
          <ac:chgData name="Sarafianos, Alexandros (Cognizant)" userId="S::805342@cognizant.com::d31527e6-6c2d-4c79-89d4-1f267d8caa8e" providerId="AD" clId="Web-{3E8544E2-60FC-402D-8F6B-BCC375B7896D}" dt="2021-12-21T08:55:09.486" v="11"/>
          <ac:spMkLst>
            <pc:docMk/>
            <pc:sldMk cId="4136774081" sldId="258"/>
            <ac:spMk id="52" creationId="{C0C38609-F37D-4454-8F6C-38FDE08903CD}"/>
          </ac:spMkLst>
        </pc:spChg>
        <pc:spChg chg="del mod">
          <ac:chgData name="Sarafianos, Alexandros (Cognizant)" userId="S::805342@cognizant.com::d31527e6-6c2d-4c79-89d4-1f267d8caa8e" providerId="AD" clId="Web-{3E8544E2-60FC-402D-8F6B-BCC375B7896D}" dt="2021-12-21T08:55:09.486" v="10"/>
          <ac:spMkLst>
            <pc:docMk/>
            <pc:sldMk cId="4136774081" sldId="258"/>
            <ac:spMk id="53" creationId="{151EA01D-9FED-4F38-B92E-0EE680453CA7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5.596" v="40"/>
          <ac:spMkLst>
            <pc:docMk/>
            <pc:sldMk cId="4136774081" sldId="258"/>
            <ac:spMk id="54" creationId="{7BA8071B-6B27-486E-8B0C-F059A4B0A4AB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5.596" v="40"/>
          <ac:spMkLst>
            <pc:docMk/>
            <pc:sldMk cId="4136774081" sldId="258"/>
            <ac:spMk id="55" creationId="{3F013BE5-3A25-4094-83F7-40AE581ECAD6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5.596" v="40"/>
          <ac:spMkLst>
            <pc:docMk/>
            <pc:sldMk cId="4136774081" sldId="258"/>
            <ac:spMk id="56" creationId="{20897829-72BE-4E4B-B951-A2CC72CA31A1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5.596" v="40"/>
          <ac:spMkLst>
            <pc:docMk/>
            <pc:sldMk cId="4136774081" sldId="258"/>
            <ac:spMk id="60" creationId="{AE2F8683-7383-4669-9327-BCCF8FC92401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5.596" v="40"/>
          <ac:spMkLst>
            <pc:docMk/>
            <pc:sldMk cId="4136774081" sldId="258"/>
            <ac:spMk id="63" creationId="{E05E8E02-0F6A-4FA1-A4F6-CC745B8B1EE6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5.596" v="40"/>
          <ac:spMkLst>
            <pc:docMk/>
            <pc:sldMk cId="4136774081" sldId="258"/>
            <ac:spMk id="65" creationId="{434147B0-0A76-4BAB-84A5-814FAA5C8385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5.596" v="40"/>
          <ac:spMkLst>
            <pc:docMk/>
            <pc:sldMk cId="4136774081" sldId="258"/>
            <ac:spMk id="66" creationId="{36F85C90-96E1-41D2-8364-369A5B2DB879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5.596" v="40"/>
          <ac:spMkLst>
            <pc:docMk/>
            <pc:sldMk cId="4136774081" sldId="258"/>
            <ac:spMk id="67" creationId="{9FB7A5D2-46DC-4BE0-A603-A5F95C77FAEA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5.596" v="40"/>
          <ac:spMkLst>
            <pc:docMk/>
            <pc:sldMk cId="4136774081" sldId="258"/>
            <ac:spMk id="69" creationId="{C09757CE-F0D4-4ACF-9786-796F47AE1180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5.596" v="40"/>
          <ac:spMkLst>
            <pc:docMk/>
            <pc:sldMk cId="4136774081" sldId="258"/>
            <ac:spMk id="70" creationId="{05D17CA2-3B57-450D-B515-74BC1C611779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5.596" v="40"/>
          <ac:spMkLst>
            <pc:docMk/>
            <pc:sldMk cId="4136774081" sldId="258"/>
            <ac:spMk id="71" creationId="{FF5A7A74-DAC8-408B-B697-E860EA0D6184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5.596" v="40"/>
          <ac:spMkLst>
            <pc:docMk/>
            <pc:sldMk cId="4136774081" sldId="258"/>
            <ac:spMk id="73" creationId="{73DCCE8D-0D37-4997-A9B4-6EBF813D2CC3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5.596" v="40"/>
          <ac:spMkLst>
            <pc:docMk/>
            <pc:sldMk cId="4136774081" sldId="258"/>
            <ac:spMk id="79" creationId="{F7D9ECE5-91D7-4D63-A315-D0F0DB5CB6B6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5.596" v="40"/>
          <ac:spMkLst>
            <pc:docMk/>
            <pc:sldMk cId="4136774081" sldId="258"/>
            <ac:spMk id="80" creationId="{B862A03B-C5FC-418B-BF99-303C4DE28DFB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5.596" v="40"/>
          <ac:spMkLst>
            <pc:docMk/>
            <pc:sldMk cId="4136774081" sldId="258"/>
            <ac:spMk id="81" creationId="{92EF2DC5-52AE-4692-9EF6-D6BB7BFBFBB0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5.596" v="40"/>
          <ac:spMkLst>
            <pc:docMk/>
            <pc:sldMk cId="4136774081" sldId="258"/>
            <ac:spMk id="84" creationId="{22DA8A9D-653F-4AE9-8EFE-6363AE15D47F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8.705" v="41"/>
          <ac:spMkLst>
            <pc:docMk/>
            <pc:sldMk cId="4136774081" sldId="258"/>
            <ac:spMk id="87" creationId="{9E67D85C-E340-43E2-900E-05FA11926BD7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8.705" v="41"/>
          <ac:spMkLst>
            <pc:docMk/>
            <pc:sldMk cId="4136774081" sldId="258"/>
            <ac:spMk id="88" creationId="{A41597A7-6BB9-4EAD-8128-0206611B89F9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8.705" v="41"/>
          <ac:spMkLst>
            <pc:docMk/>
            <pc:sldMk cId="4136774081" sldId="258"/>
            <ac:spMk id="89" creationId="{001D8455-2FE1-4107-B08F-EFEFB40E7324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8.705" v="41"/>
          <ac:spMkLst>
            <pc:docMk/>
            <pc:sldMk cId="4136774081" sldId="258"/>
            <ac:spMk id="90" creationId="{7BA8071B-6B27-486E-8B0C-F059A4B0A4AB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8.705" v="41"/>
          <ac:spMkLst>
            <pc:docMk/>
            <pc:sldMk cId="4136774081" sldId="258"/>
            <ac:spMk id="91" creationId="{3F013BE5-3A25-4094-83F7-40AE581ECAD6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8.705" v="41"/>
          <ac:spMkLst>
            <pc:docMk/>
            <pc:sldMk cId="4136774081" sldId="258"/>
            <ac:spMk id="92" creationId="{20897829-72BE-4E4B-B951-A2CC72CA31A1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8.705" v="41"/>
          <ac:spMkLst>
            <pc:docMk/>
            <pc:sldMk cId="4136774081" sldId="258"/>
            <ac:spMk id="96" creationId="{AE2F8683-7383-4669-9327-BCCF8FC92401}"/>
          </ac:spMkLst>
        </pc:spChg>
        <pc:spChg chg="mod">
          <ac:chgData name="Sarafianos, Alexandros (Cognizant)" userId="S::805342@cognizant.com::d31527e6-6c2d-4c79-89d4-1f267d8caa8e" providerId="AD" clId="Web-{3E8544E2-60FC-402D-8F6B-BCC375B7896D}" dt="2021-12-21T08:55:03.907" v="8"/>
          <ac:spMkLst>
            <pc:docMk/>
            <pc:sldMk cId="4136774081" sldId="258"/>
            <ac:spMk id="97" creationId="{00000000-0000-0000-0000-000000000000}"/>
          </ac:spMkLst>
        </pc:spChg>
        <pc:spChg chg="mod">
          <ac:chgData name="Sarafianos, Alexandros (Cognizant)" userId="S::805342@cognizant.com::d31527e6-6c2d-4c79-89d4-1f267d8caa8e" providerId="AD" clId="Web-{3E8544E2-60FC-402D-8F6B-BCC375B7896D}" dt="2021-12-21T08:55:03.907" v="8"/>
          <ac:spMkLst>
            <pc:docMk/>
            <pc:sldMk cId="4136774081" sldId="258"/>
            <ac:spMk id="99" creationId="{00000000-0000-0000-0000-000000000000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8.705" v="41"/>
          <ac:spMkLst>
            <pc:docMk/>
            <pc:sldMk cId="4136774081" sldId="258"/>
            <ac:spMk id="101" creationId="{E05E8E02-0F6A-4FA1-A4F6-CC745B8B1EE6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8.705" v="41"/>
          <ac:spMkLst>
            <pc:docMk/>
            <pc:sldMk cId="4136774081" sldId="258"/>
            <ac:spMk id="103" creationId="{434147B0-0A76-4BAB-84A5-814FAA5C8385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8.705" v="41"/>
          <ac:spMkLst>
            <pc:docMk/>
            <pc:sldMk cId="4136774081" sldId="258"/>
            <ac:spMk id="104" creationId="{36F85C90-96E1-41D2-8364-369A5B2DB879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8.705" v="41"/>
          <ac:spMkLst>
            <pc:docMk/>
            <pc:sldMk cId="4136774081" sldId="258"/>
            <ac:spMk id="105" creationId="{9FB7A5D2-46DC-4BE0-A603-A5F95C77FAEA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8.705" v="41"/>
          <ac:spMkLst>
            <pc:docMk/>
            <pc:sldMk cId="4136774081" sldId="258"/>
            <ac:spMk id="107" creationId="{C09757CE-F0D4-4ACF-9786-796F47AE1180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8.705" v="41"/>
          <ac:spMkLst>
            <pc:docMk/>
            <pc:sldMk cId="4136774081" sldId="258"/>
            <ac:spMk id="108" creationId="{05D17CA2-3B57-450D-B515-74BC1C611779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8.705" v="41"/>
          <ac:spMkLst>
            <pc:docMk/>
            <pc:sldMk cId="4136774081" sldId="258"/>
            <ac:spMk id="110" creationId="{FF5A7A74-DAC8-408B-B697-E860EA0D6184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8.705" v="41"/>
          <ac:spMkLst>
            <pc:docMk/>
            <pc:sldMk cId="4136774081" sldId="258"/>
            <ac:spMk id="113" creationId="{73DCCE8D-0D37-4997-A9B4-6EBF813D2CC3}"/>
          </ac:spMkLst>
        </pc:spChg>
        <pc:spChg chg="del mod">
          <ac:chgData name="Sarafianos, Alexandros (Cognizant)" userId="S::805342@cognizant.com::d31527e6-6c2d-4c79-89d4-1f267d8caa8e" providerId="AD" clId="Web-{3E8544E2-60FC-402D-8F6B-BCC375B7896D}" dt="2021-12-21T08:55:09.501" v="21"/>
          <ac:spMkLst>
            <pc:docMk/>
            <pc:sldMk cId="4136774081" sldId="258"/>
            <ac:spMk id="119" creationId="{00000000-0000-0000-0000-000000000000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8.705" v="41"/>
          <ac:spMkLst>
            <pc:docMk/>
            <pc:sldMk cId="4136774081" sldId="258"/>
            <ac:spMk id="124" creationId="{F7D9ECE5-91D7-4D63-A315-D0F0DB5CB6B6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8.705" v="41"/>
          <ac:spMkLst>
            <pc:docMk/>
            <pc:sldMk cId="4136774081" sldId="258"/>
            <ac:spMk id="125" creationId="{B862A03B-C5FC-418B-BF99-303C4DE28DFB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8.705" v="41"/>
          <ac:spMkLst>
            <pc:docMk/>
            <pc:sldMk cId="4136774081" sldId="258"/>
            <ac:spMk id="126" creationId="{92EF2DC5-52AE-4692-9EF6-D6BB7BFBFBB0}"/>
          </ac:spMkLst>
        </pc:spChg>
        <pc:spChg chg="add">
          <ac:chgData name="Sarafianos, Alexandros (Cognizant)" userId="S::805342@cognizant.com::d31527e6-6c2d-4c79-89d4-1f267d8caa8e" providerId="AD" clId="Web-{3E8544E2-60FC-402D-8F6B-BCC375B7896D}" dt="2021-12-21T08:55:38.705" v="41"/>
          <ac:spMkLst>
            <pc:docMk/>
            <pc:sldMk cId="4136774081" sldId="258"/>
            <ac:spMk id="130" creationId="{22DA8A9D-653F-4AE9-8EFE-6363AE15D47F}"/>
          </ac:spMkLst>
        </pc:spChg>
        <pc:grpChg chg="del mod">
          <ac:chgData name="Sarafianos, Alexandros (Cognizant)" userId="S::805342@cognizant.com::d31527e6-6c2d-4c79-89d4-1f267d8caa8e" providerId="AD" clId="Web-{3E8544E2-60FC-402D-8F6B-BCC375B7896D}" dt="2021-12-21T08:55:09.501" v="20"/>
          <ac:grpSpMkLst>
            <pc:docMk/>
            <pc:sldMk cId="4136774081" sldId="258"/>
            <ac:grpSpMk id="11" creationId="{D4958C44-D249-4A0C-A2DD-51276FEF74B9}"/>
          </ac:grpSpMkLst>
        </pc:grpChg>
        <pc:grpChg chg="del mod">
          <ac:chgData name="Sarafianos, Alexandros (Cognizant)" userId="S::805342@cognizant.com::d31527e6-6c2d-4c79-89d4-1f267d8caa8e" providerId="AD" clId="Web-{3E8544E2-60FC-402D-8F6B-BCC375B7896D}" dt="2021-12-21T08:55:09.501" v="23"/>
          <ac:grpSpMkLst>
            <pc:docMk/>
            <pc:sldMk cId="4136774081" sldId="258"/>
            <ac:grpSpMk id="28" creationId="{9DD587BD-8E0E-4A07-9E73-08DA806CEDC6}"/>
          </ac:grpSpMkLst>
        </pc:grpChg>
        <pc:grpChg chg="del mod">
          <ac:chgData name="Sarafianos, Alexandros (Cognizant)" userId="S::805342@cognizant.com::d31527e6-6c2d-4c79-89d4-1f267d8caa8e" providerId="AD" clId="Web-{3E8544E2-60FC-402D-8F6B-BCC375B7896D}" dt="2021-12-21T08:55:09.501" v="22"/>
          <ac:grpSpMkLst>
            <pc:docMk/>
            <pc:sldMk cId="4136774081" sldId="258"/>
            <ac:grpSpMk id="29" creationId="{0C88DAF4-E7B4-47A7-A1EA-E0A264DF09E0}"/>
          </ac:grpSpMkLst>
        </pc:grpChg>
        <pc:grpChg chg="del mod">
          <ac:chgData name="Sarafianos, Alexandros (Cognizant)" userId="S::805342@cognizant.com::d31527e6-6c2d-4c79-89d4-1f267d8caa8e" providerId="AD" clId="Web-{3E8544E2-60FC-402D-8F6B-BCC375B7896D}" dt="2021-12-21T08:55:09.501" v="24"/>
          <ac:grpSpMkLst>
            <pc:docMk/>
            <pc:sldMk cId="4136774081" sldId="258"/>
            <ac:grpSpMk id="30" creationId="{CA84600F-925F-49B0-A1B6-029FA4CDCFC2}"/>
          </ac:grpSpMkLst>
        </pc:grpChg>
        <pc:grpChg chg="del mod">
          <ac:chgData name="Sarafianos, Alexandros (Cognizant)" userId="S::805342@cognizant.com::d31527e6-6c2d-4c79-89d4-1f267d8caa8e" providerId="AD" clId="Web-{3E8544E2-60FC-402D-8F6B-BCC375B7896D}" dt="2021-12-21T08:55:09.486" v="13"/>
          <ac:grpSpMkLst>
            <pc:docMk/>
            <pc:sldMk cId="4136774081" sldId="258"/>
            <ac:grpSpMk id="37" creationId="{9DD587BD-8E0E-4A07-9E73-08DA806CEDC6}"/>
          </ac:grpSpMkLst>
        </pc:grpChg>
        <pc:grpChg chg="add">
          <ac:chgData name="Sarafianos, Alexandros (Cognizant)" userId="S::805342@cognizant.com::d31527e6-6c2d-4c79-89d4-1f267d8caa8e" providerId="AD" clId="Web-{3E8544E2-60FC-402D-8F6B-BCC375B7896D}" dt="2021-12-21T08:55:35.596" v="40"/>
          <ac:grpSpMkLst>
            <pc:docMk/>
            <pc:sldMk cId="4136774081" sldId="258"/>
            <ac:grpSpMk id="57" creationId="{3923E0CD-E1FE-4BFF-86AD-1F33C9F659BD}"/>
          </ac:grpSpMkLst>
        </pc:grpChg>
        <pc:grpChg chg="add">
          <ac:chgData name="Sarafianos, Alexandros (Cognizant)" userId="S::805342@cognizant.com::d31527e6-6c2d-4c79-89d4-1f267d8caa8e" providerId="AD" clId="Web-{3E8544E2-60FC-402D-8F6B-BCC375B7896D}" dt="2021-12-21T08:55:35.596" v="40"/>
          <ac:grpSpMkLst>
            <pc:docMk/>
            <pc:sldMk cId="4136774081" sldId="258"/>
            <ac:grpSpMk id="58" creationId="{C2D5EC55-0E4C-405D-9A55-218705152D3E}"/>
          </ac:grpSpMkLst>
        </pc:grpChg>
        <pc:grpChg chg="add">
          <ac:chgData name="Sarafianos, Alexandros (Cognizant)" userId="S::805342@cognizant.com::d31527e6-6c2d-4c79-89d4-1f267d8caa8e" providerId="AD" clId="Web-{3E8544E2-60FC-402D-8F6B-BCC375B7896D}" dt="2021-12-21T08:55:35.596" v="40"/>
          <ac:grpSpMkLst>
            <pc:docMk/>
            <pc:sldMk cId="4136774081" sldId="258"/>
            <ac:grpSpMk id="59" creationId="{F8D7ABF2-665D-4B44-ABE4-6A1717DEFB3F}"/>
          </ac:grpSpMkLst>
        </pc:grpChg>
        <pc:grpChg chg="add">
          <ac:chgData name="Sarafianos, Alexandros (Cognizant)" userId="S::805342@cognizant.com::d31527e6-6c2d-4c79-89d4-1f267d8caa8e" providerId="AD" clId="Web-{3E8544E2-60FC-402D-8F6B-BCC375B7896D}" dt="2021-12-21T08:55:35.596" v="40"/>
          <ac:grpSpMkLst>
            <pc:docMk/>
            <pc:sldMk cId="4136774081" sldId="258"/>
            <ac:grpSpMk id="61" creationId="{0C775325-AE55-4443-804A-577D74717018}"/>
          </ac:grpSpMkLst>
        </pc:grpChg>
        <pc:grpChg chg="add">
          <ac:chgData name="Sarafianos, Alexandros (Cognizant)" userId="S::805342@cognizant.com::d31527e6-6c2d-4c79-89d4-1f267d8caa8e" providerId="AD" clId="Web-{3E8544E2-60FC-402D-8F6B-BCC375B7896D}" dt="2021-12-21T08:55:35.596" v="40"/>
          <ac:grpSpMkLst>
            <pc:docMk/>
            <pc:sldMk cId="4136774081" sldId="258"/>
            <ac:grpSpMk id="68" creationId="{2BCA434D-E1BA-467B-B5E9-8DB4565CFF28}"/>
          </ac:grpSpMkLst>
        </pc:grpChg>
        <pc:grpChg chg="add">
          <ac:chgData name="Sarafianos, Alexandros (Cognizant)" userId="S::805342@cognizant.com::d31527e6-6c2d-4c79-89d4-1f267d8caa8e" providerId="AD" clId="Web-{3E8544E2-60FC-402D-8F6B-BCC375B7896D}" dt="2021-12-21T08:55:38.705" v="41"/>
          <ac:grpSpMkLst>
            <pc:docMk/>
            <pc:sldMk cId="4136774081" sldId="258"/>
            <ac:grpSpMk id="93" creationId="{3923E0CD-E1FE-4BFF-86AD-1F33C9F659BD}"/>
          </ac:grpSpMkLst>
        </pc:grpChg>
        <pc:grpChg chg="add">
          <ac:chgData name="Sarafianos, Alexandros (Cognizant)" userId="S::805342@cognizant.com::d31527e6-6c2d-4c79-89d4-1f267d8caa8e" providerId="AD" clId="Web-{3E8544E2-60FC-402D-8F6B-BCC375B7896D}" dt="2021-12-21T08:55:38.705" v="41"/>
          <ac:grpSpMkLst>
            <pc:docMk/>
            <pc:sldMk cId="4136774081" sldId="258"/>
            <ac:grpSpMk id="94" creationId="{C2D5EC55-0E4C-405D-9A55-218705152D3E}"/>
          </ac:grpSpMkLst>
        </pc:grpChg>
        <pc:grpChg chg="add">
          <ac:chgData name="Sarafianos, Alexandros (Cognizant)" userId="S::805342@cognizant.com::d31527e6-6c2d-4c79-89d4-1f267d8caa8e" providerId="AD" clId="Web-{3E8544E2-60FC-402D-8F6B-BCC375B7896D}" dt="2021-12-21T08:55:38.705" v="41"/>
          <ac:grpSpMkLst>
            <pc:docMk/>
            <pc:sldMk cId="4136774081" sldId="258"/>
            <ac:grpSpMk id="95" creationId="{F8D7ABF2-665D-4B44-ABE4-6A1717DEFB3F}"/>
          </ac:grpSpMkLst>
        </pc:grpChg>
        <pc:grpChg chg="add">
          <ac:chgData name="Sarafianos, Alexandros (Cognizant)" userId="S::805342@cognizant.com::d31527e6-6c2d-4c79-89d4-1f267d8caa8e" providerId="AD" clId="Web-{3E8544E2-60FC-402D-8F6B-BCC375B7896D}" dt="2021-12-21T08:55:38.705" v="41"/>
          <ac:grpSpMkLst>
            <pc:docMk/>
            <pc:sldMk cId="4136774081" sldId="258"/>
            <ac:grpSpMk id="98" creationId="{0C775325-AE55-4443-804A-577D74717018}"/>
          </ac:grpSpMkLst>
        </pc:grpChg>
        <pc:grpChg chg="add">
          <ac:chgData name="Sarafianos, Alexandros (Cognizant)" userId="S::805342@cognizant.com::d31527e6-6c2d-4c79-89d4-1f267d8caa8e" providerId="AD" clId="Web-{3E8544E2-60FC-402D-8F6B-BCC375B7896D}" dt="2021-12-21T08:55:38.705" v="41"/>
          <ac:grpSpMkLst>
            <pc:docMk/>
            <pc:sldMk cId="4136774081" sldId="258"/>
            <ac:grpSpMk id="106" creationId="{2BCA434D-E1BA-467B-B5E9-8DB4565CFF28}"/>
          </ac:grpSpMkLst>
        </pc:grpChg>
        <pc:picChg chg="add">
          <ac:chgData name="Sarafianos, Alexandros (Cognizant)" userId="S::805342@cognizant.com::d31527e6-6c2d-4c79-89d4-1f267d8caa8e" providerId="AD" clId="Web-{3E8544E2-60FC-402D-8F6B-BCC375B7896D}" dt="2021-12-21T08:55:35.596" v="40"/>
          <ac:picMkLst>
            <pc:docMk/>
            <pc:sldMk cId="4136774081" sldId="258"/>
            <ac:picMk id="62" creationId="{FEAFDB62-6729-4043-8E0A-111859C47752}"/>
          </ac:picMkLst>
        </pc:picChg>
        <pc:picChg chg="add">
          <ac:chgData name="Sarafianos, Alexandros (Cognizant)" userId="S::805342@cognizant.com::d31527e6-6c2d-4c79-89d4-1f267d8caa8e" providerId="AD" clId="Web-{3E8544E2-60FC-402D-8F6B-BCC375B7896D}" dt="2021-12-21T08:55:35.596" v="40"/>
          <ac:picMkLst>
            <pc:docMk/>
            <pc:sldMk cId="4136774081" sldId="258"/>
            <ac:picMk id="64" creationId="{3BD9E861-F2F7-4D95-AFCC-EFC96DA7C343}"/>
          </ac:picMkLst>
        </pc:picChg>
        <pc:picChg chg="del mod">
          <ac:chgData name="Sarafianos, Alexandros (Cognizant)" userId="S::805342@cognizant.com::d31527e6-6c2d-4c79-89d4-1f267d8caa8e" providerId="AD" clId="Web-{3E8544E2-60FC-402D-8F6B-BCC375B7896D}" dt="2021-12-21T08:55:09.486" v="17"/>
          <ac:picMkLst>
            <pc:docMk/>
            <pc:sldMk cId="4136774081" sldId="258"/>
            <ac:picMk id="72" creationId="{76349CB8-3EB5-45B1-B4AE-9621D68C4544}"/>
          </ac:picMkLst>
        </pc:picChg>
        <pc:picChg chg="add">
          <ac:chgData name="Sarafianos, Alexandros (Cognizant)" userId="S::805342@cognizant.com::d31527e6-6c2d-4c79-89d4-1f267d8caa8e" providerId="AD" clId="Web-{3E8544E2-60FC-402D-8F6B-BCC375B7896D}" dt="2021-12-21T08:55:35.596" v="40"/>
          <ac:picMkLst>
            <pc:docMk/>
            <pc:sldMk cId="4136774081" sldId="258"/>
            <ac:picMk id="76" creationId="{53F4960A-89D5-41E3-8E5C-1230EF0FED57}"/>
          </ac:picMkLst>
        </pc:picChg>
        <pc:picChg chg="add">
          <ac:chgData name="Sarafianos, Alexandros (Cognizant)" userId="S::805342@cognizant.com::d31527e6-6c2d-4c79-89d4-1f267d8caa8e" providerId="AD" clId="Web-{3E8544E2-60FC-402D-8F6B-BCC375B7896D}" dt="2021-12-21T08:55:35.596" v="40"/>
          <ac:picMkLst>
            <pc:docMk/>
            <pc:sldMk cId="4136774081" sldId="258"/>
            <ac:picMk id="77" creationId="{5F270F31-D339-4944-8978-B23AFDBC46F8}"/>
          </ac:picMkLst>
        </pc:picChg>
        <pc:picChg chg="add">
          <ac:chgData name="Sarafianos, Alexandros (Cognizant)" userId="S::805342@cognizant.com::d31527e6-6c2d-4c79-89d4-1f267d8caa8e" providerId="AD" clId="Web-{3E8544E2-60FC-402D-8F6B-BCC375B7896D}" dt="2021-12-21T08:55:35.596" v="40"/>
          <ac:picMkLst>
            <pc:docMk/>
            <pc:sldMk cId="4136774081" sldId="258"/>
            <ac:picMk id="78" creationId="{3D3668EC-11BE-4D3E-9D48-8F6CA3E72465}"/>
          </ac:picMkLst>
        </pc:picChg>
        <pc:picChg chg="add">
          <ac:chgData name="Sarafianos, Alexandros (Cognizant)" userId="S::805342@cognizant.com::d31527e6-6c2d-4c79-89d4-1f267d8caa8e" providerId="AD" clId="Web-{3E8544E2-60FC-402D-8F6B-BCC375B7896D}" dt="2021-12-21T08:55:38.705" v="41"/>
          <ac:picMkLst>
            <pc:docMk/>
            <pc:sldMk cId="4136774081" sldId="258"/>
            <ac:picMk id="100" creationId="{FEAFDB62-6729-4043-8E0A-111859C47752}"/>
          </ac:picMkLst>
        </pc:picChg>
        <pc:picChg chg="add">
          <ac:chgData name="Sarafianos, Alexandros (Cognizant)" userId="S::805342@cognizant.com::d31527e6-6c2d-4c79-89d4-1f267d8caa8e" providerId="AD" clId="Web-{3E8544E2-60FC-402D-8F6B-BCC375B7896D}" dt="2021-12-21T08:55:38.705" v="41"/>
          <ac:picMkLst>
            <pc:docMk/>
            <pc:sldMk cId="4136774081" sldId="258"/>
            <ac:picMk id="102" creationId="{3BD9E861-F2F7-4D95-AFCC-EFC96DA7C343}"/>
          </ac:picMkLst>
        </pc:picChg>
        <pc:picChg chg="del mod">
          <ac:chgData name="Sarafianos, Alexandros (Cognizant)" userId="S::805342@cognizant.com::d31527e6-6c2d-4c79-89d4-1f267d8caa8e" providerId="AD" clId="Web-{3E8544E2-60FC-402D-8F6B-BCC375B7896D}" dt="2021-12-21T08:55:09.486" v="19"/>
          <ac:picMkLst>
            <pc:docMk/>
            <pc:sldMk cId="4136774081" sldId="258"/>
            <ac:picMk id="109" creationId="{00000000-0000-0000-0000-000000000000}"/>
          </ac:picMkLst>
        </pc:picChg>
        <pc:picChg chg="add">
          <ac:chgData name="Sarafianos, Alexandros (Cognizant)" userId="S::805342@cognizant.com::d31527e6-6c2d-4c79-89d4-1f267d8caa8e" providerId="AD" clId="Web-{3E8544E2-60FC-402D-8F6B-BCC375B7896D}" dt="2021-12-21T08:55:38.705" v="41"/>
          <ac:picMkLst>
            <pc:docMk/>
            <pc:sldMk cId="4136774081" sldId="258"/>
            <ac:picMk id="121" creationId="{53F4960A-89D5-41E3-8E5C-1230EF0FED57}"/>
          </ac:picMkLst>
        </pc:picChg>
        <pc:picChg chg="add">
          <ac:chgData name="Sarafianos, Alexandros (Cognizant)" userId="S::805342@cognizant.com::d31527e6-6c2d-4c79-89d4-1f267d8caa8e" providerId="AD" clId="Web-{3E8544E2-60FC-402D-8F6B-BCC375B7896D}" dt="2021-12-21T08:55:38.705" v="41"/>
          <ac:picMkLst>
            <pc:docMk/>
            <pc:sldMk cId="4136774081" sldId="258"/>
            <ac:picMk id="122" creationId="{5F270F31-D339-4944-8978-B23AFDBC46F8}"/>
          </ac:picMkLst>
        </pc:picChg>
        <pc:picChg chg="add">
          <ac:chgData name="Sarafianos, Alexandros (Cognizant)" userId="S::805342@cognizant.com::d31527e6-6c2d-4c79-89d4-1f267d8caa8e" providerId="AD" clId="Web-{3E8544E2-60FC-402D-8F6B-BCC375B7896D}" dt="2021-12-21T08:55:38.705" v="41"/>
          <ac:picMkLst>
            <pc:docMk/>
            <pc:sldMk cId="4136774081" sldId="258"/>
            <ac:picMk id="123" creationId="{3D3668EC-11BE-4D3E-9D48-8F6CA3E72465}"/>
          </ac:picMkLst>
        </pc:picChg>
        <pc:cxnChg chg="mod">
          <ac:chgData name="Sarafianos, Alexandros (Cognizant)" userId="S::805342@cognizant.com::d31527e6-6c2d-4c79-89d4-1f267d8caa8e" providerId="AD" clId="Web-{3E8544E2-60FC-402D-8F6B-BCC375B7896D}" dt="2021-12-21T08:55:09.486" v="13"/>
          <ac:cxnSpMkLst>
            <pc:docMk/>
            <pc:sldMk cId="4136774081" sldId="258"/>
            <ac:cxnSpMk id="40" creationId="{00000000-0000-0000-0000-000000000000}"/>
          </ac:cxnSpMkLst>
        </pc:cxnChg>
        <pc:cxnChg chg="add">
          <ac:chgData name="Sarafianos, Alexandros (Cognizant)" userId="S::805342@cognizant.com::d31527e6-6c2d-4c79-89d4-1f267d8caa8e" providerId="AD" clId="Web-{3E8544E2-60FC-402D-8F6B-BCC375B7896D}" dt="2021-12-21T08:55:35.596" v="40"/>
          <ac:cxnSpMkLst>
            <pc:docMk/>
            <pc:sldMk cId="4136774081" sldId="258"/>
            <ac:cxnSpMk id="74" creationId="{2081880B-9490-4D37-A7F5-91648A6ABEA9}"/>
          </ac:cxnSpMkLst>
        </pc:cxnChg>
        <pc:cxnChg chg="add">
          <ac:chgData name="Sarafianos, Alexandros (Cognizant)" userId="S::805342@cognizant.com::d31527e6-6c2d-4c79-89d4-1f267d8caa8e" providerId="AD" clId="Web-{3E8544E2-60FC-402D-8F6B-BCC375B7896D}" dt="2021-12-21T08:55:35.596" v="40"/>
          <ac:cxnSpMkLst>
            <pc:docMk/>
            <pc:sldMk cId="4136774081" sldId="258"/>
            <ac:cxnSpMk id="75" creationId="{F5851DDA-9B22-4E74-9001-A072D0172FD4}"/>
          </ac:cxnSpMkLst>
        </pc:cxnChg>
        <pc:cxnChg chg="add">
          <ac:chgData name="Sarafianos, Alexandros (Cognizant)" userId="S::805342@cognizant.com::d31527e6-6c2d-4c79-89d4-1f267d8caa8e" providerId="AD" clId="Web-{3E8544E2-60FC-402D-8F6B-BCC375B7896D}" dt="2021-12-21T08:55:35.596" v="40"/>
          <ac:cxnSpMkLst>
            <pc:docMk/>
            <pc:sldMk cId="4136774081" sldId="258"/>
            <ac:cxnSpMk id="82" creationId="{D2B76D45-8175-4348-A581-5236A0FEE53B}"/>
          </ac:cxnSpMkLst>
        </pc:cxnChg>
        <pc:cxnChg chg="add">
          <ac:chgData name="Sarafianos, Alexandros (Cognizant)" userId="S::805342@cognizant.com::d31527e6-6c2d-4c79-89d4-1f267d8caa8e" providerId="AD" clId="Web-{3E8544E2-60FC-402D-8F6B-BCC375B7896D}" dt="2021-12-21T08:55:35.596" v="40"/>
          <ac:cxnSpMkLst>
            <pc:docMk/>
            <pc:sldMk cId="4136774081" sldId="258"/>
            <ac:cxnSpMk id="83" creationId="{516666A7-F9AE-40DB-8A8C-6327B9E9E117}"/>
          </ac:cxnSpMkLst>
        </pc:cxnChg>
        <pc:cxnChg chg="add">
          <ac:chgData name="Sarafianos, Alexandros (Cognizant)" userId="S::805342@cognizant.com::d31527e6-6c2d-4c79-89d4-1f267d8caa8e" providerId="AD" clId="Web-{3E8544E2-60FC-402D-8F6B-BCC375B7896D}" dt="2021-12-21T08:55:35.596" v="40"/>
          <ac:cxnSpMkLst>
            <pc:docMk/>
            <pc:sldMk cId="4136774081" sldId="258"/>
            <ac:cxnSpMk id="85" creationId="{4BE27957-1A71-44CB-9850-B35E97145E13}"/>
          </ac:cxnSpMkLst>
        </pc:cxnChg>
        <pc:cxnChg chg="add">
          <ac:chgData name="Sarafianos, Alexandros (Cognizant)" userId="S::805342@cognizant.com::d31527e6-6c2d-4c79-89d4-1f267d8caa8e" providerId="AD" clId="Web-{3E8544E2-60FC-402D-8F6B-BCC375B7896D}" dt="2021-12-21T08:55:35.596" v="40"/>
          <ac:cxnSpMkLst>
            <pc:docMk/>
            <pc:sldMk cId="4136774081" sldId="258"/>
            <ac:cxnSpMk id="86" creationId="{65F83567-B640-40B4-8407-02FE8D0763FC}"/>
          </ac:cxnSpMkLst>
        </pc:cxnChg>
        <pc:cxnChg chg="mod">
          <ac:chgData name="Sarafianos, Alexandros (Cognizant)" userId="S::805342@cognizant.com::d31527e6-6c2d-4c79-89d4-1f267d8caa8e" providerId="AD" clId="Web-{3E8544E2-60FC-402D-8F6B-BCC375B7896D}" dt="2021-12-21T08:55:09.501" v="24"/>
          <ac:cxnSpMkLst>
            <pc:docMk/>
            <pc:sldMk cId="4136774081" sldId="258"/>
            <ac:cxnSpMk id="111" creationId="{00000000-0000-0000-0000-000000000000}"/>
          </ac:cxnSpMkLst>
        </pc:cxnChg>
        <pc:cxnChg chg="mod">
          <ac:chgData name="Sarafianos, Alexandros (Cognizant)" userId="S::805342@cognizant.com::d31527e6-6c2d-4c79-89d4-1f267d8caa8e" providerId="AD" clId="Web-{3E8544E2-60FC-402D-8F6B-BCC375B7896D}" dt="2021-12-21T08:55:09.501" v="23"/>
          <ac:cxnSpMkLst>
            <pc:docMk/>
            <pc:sldMk cId="4136774081" sldId="258"/>
            <ac:cxnSpMk id="112" creationId="{00000000-0000-0000-0000-000000000000}"/>
          </ac:cxnSpMkLst>
        </pc:cxnChg>
        <pc:cxnChg chg="add">
          <ac:chgData name="Sarafianos, Alexandros (Cognizant)" userId="S::805342@cognizant.com::d31527e6-6c2d-4c79-89d4-1f267d8caa8e" providerId="AD" clId="Web-{3E8544E2-60FC-402D-8F6B-BCC375B7896D}" dt="2021-12-21T08:55:38.705" v="41"/>
          <ac:cxnSpMkLst>
            <pc:docMk/>
            <pc:sldMk cId="4136774081" sldId="258"/>
            <ac:cxnSpMk id="118" creationId="{2081880B-9490-4D37-A7F5-91648A6ABEA9}"/>
          </ac:cxnSpMkLst>
        </pc:cxnChg>
        <pc:cxnChg chg="add">
          <ac:chgData name="Sarafianos, Alexandros (Cognizant)" userId="S::805342@cognizant.com::d31527e6-6c2d-4c79-89d4-1f267d8caa8e" providerId="AD" clId="Web-{3E8544E2-60FC-402D-8F6B-BCC375B7896D}" dt="2021-12-21T08:55:38.705" v="41"/>
          <ac:cxnSpMkLst>
            <pc:docMk/>
            <pc:sldMk cId="4136774081" sldId="258"/>
            <ac:cxnSpMk id="120" creationId="{F5851DDA-9B22-4E74-9001-A072D0172FD4}"/>
          </ac:cxnSpMkLst>
        </pc:cxnChg>
        <pc:cxnChg chg="add">
          <ac:chgData name="Sarafianos, Alexandros (Cognizant)" userId="S::805342@cognizant.com::d31527e6-6c2d-4c79-89d4-1f267d8caa8e" providerId="AD" clId="Web-{3E8544E2-60FC-402D-8F6B-BCC375B7896D}" dt="2021-12-21T08:55:38.705" v="41"/>
          <ac:cxnSpMkLst>
            <pc:docMk/>
            <pc:sldMk cId="4136774081" sldId="258"/>
            <ac:cxnSpMk id="127" creationId="{D2B76D45-8175-4348-A581-5236A0FEE53B}"/>
          </ac:cxnSpMkLst>
        </pc:cxnChg>
        <pc:cxnChg chg="mod">
          <ac:chgData name="Sarafianos, Alexandros (Cognizant)" userId="S::805342@cognizant.com::d31527e6-6c2d-4c79-89d4-1f267d8caa8e" providerId="AD" clId="Web-{3E8544E2-60FC-402D-8F6B-BCC375B7896D}" dt="2021-12-21T08:55:09.501" v="24"/>
          <ac:cxnSpMkLst>
            <pc:docMk/>
            <pc:sldMk cId="4136774081" sldId="258"/>
            <ac:cxnSpMk id="128" creationId="{00000000-0000-0000-0000-000000000000}"/>
          </ac:cxnSpMkLst>
        </pc:cxnChg>
        <pc:cxnChg chg="add">
          <ac:chgData name="Sarafianos, Alexandros (Cognizant)" userId="S::805342@cognizant.com::d31527e6-6c2d-4c79-89d4-1f267d8caa8e" providerId="AD" clId="Web-{3E8544E2-60FC-402D-8F6B-BCC375B7896D}" dt="2021-12-21T08:55:38.705" v="41"/>
          <ac:cxnSpMkLst>
            <pc:docMk/>
            <pc:sldMk cId="4136774081" sldId="258"/>
            <ac:cxnSpMk id="129" creationId="{516666A7-F9AE-40DB-8A8C-6327B9E9E117}"/>
          </ac:cxnSpMkLst>
        </pc:cxnChg>
        <pc:cxnChg chg="add">
          <ac:chgData name="Sarafianos, Alexandros (Cognizant)" userId="S::805342@cognizant.com::d31527e6-6c2d-4c79-89d4-1f267d8caa8e" providerId="AD" clId="Web-{3E8544E2-60FC-402D-8F6B-BCC375B7896D}" dt="2021-12-21T08:55:38.705" v="41"/>
          <ac:cxnSpMkLst>
            <pc:docMk/>
            <pc:sldMk cId="4136774081" sldId="258"/>
            <ac:cxnSpMk id="131" creationId="{4BE27957-1A71-44CB-9850-B35E97145E13}"/>
          </ac:cxnSpMkLst>
        </pc:cxnChg>
        <pc:cxnChg chg="add">
          <ac:chgData name="Sarafianos, Alexandros (Cognizant)" userId="S::805342@cognizant.com::d31527e6-6c2d-4c79-89d4-1f267d8caa8e" providerId="AD" clId="Web-{3E8544E2-60FC-402D-8F6B-BCC375B7896D}" dt="2021-12-21T08:55:38.705" v="41"/>
          <ac:cxnSpMkLst>
            <pc:docMk/>
            <pc:sldMk cId="4136774081" sldId="258"/>
            <ac:cxnSpMk id="132" creationId="{65F83567-B640-40B4-8407-02FE8D0763FC}"/>
          </ac:cxnSpMkLst>
        </pc:cxnChg>
      </pc:sldChg>
      <pc:sldChg chg="add">
        <pc:chgData name="Sarafianos, Alexandros (Cognizant)" userId="S::805342@cognizant.com::d31527e6-6c2d-4c79-89d4-1f267d8caa8e" providerId="AD" clId="Web-{3E8544E2-60FC-402D-8F6B-BCC375B7896D}" dt="2021-12-21T08:55:49.784" v="42"/>
        <pc:sldMkLst>
          <pc:docMk/>
          <pc:sldMk cId="924172395" sldId="259"/>
        </pc:sldMkLst>
      </pc:sldChg>
      <pc:sldChg chg="add">
        <pc:chgData name="Sarafianos, Alexandros (Cognizant)" userId="S::805342@cognizant.com::d31527e6-6c2d-4c79-89d4-1f267d8caa8e" providerId="AD" clId="Web-{3E8544E2-60FC-402D-8F6B-BCC375B7896D}" dt="2021-12-21T08:56:07.831" v="45"/>
        <pc:sldMkLst>
          <pc:docMk/>
          <pc:sldMk cId="1552714371" sldId="260"/>
        </pc:sldMkLst>
      </pc:sldChg>
      <pc:sldMasterChg chg="modSp add del addSldLayout delSldLayout modSldLayout">
        <pc:chgData name="Sarafianos, Alexandros (Cognizant)" userId="S::805342@cognizant.com::d31527e6-6c2d-4c79-89d4-1f267d8caa8e" providerId="AD" clId="Web-{3E8544E2-60FC-402D-8F6B-BCC375B7896D}" dt="2021-12-21T08:55:03.907" v="8"/>
        <pc:sldMasterMkLst>
          <pc:docMk/>
          <pc:sldMasterMk cId="3326673657" sldId="2147483660"/>
        </pc:sldMasterMkLst>
        <pc:spChg chg="mod">
          <ac:chgData name="Sarafianos, Alexandros (Cognizant)" userId="S::805342@cognizant.com::d31527e6-6c2d-4c79-89d4-1f267d8caa8e" providerId="AD" clId="Web-{3E8544E2-60FC-402D-8F6B-BCC375B7896D}" dt="2021-12-21T08:55:03.907" v="8"/>
          <ac:spMkLst>
            <pc:docMk/>
            <pc:sldMasterMk cId="3326673657" sldId="2147483660"/>
            <ac:spMk id="3" creationId="{00000000-0000-0000-0000-000000000000}"/>
          </ac:spMkLst>
        </pc:spChg>
        <pc:sldLayoutChg chg="modSp add del">
          <pc:chgData name="Sarafianos, Alexandros (Cognizant)" userId="S::805342@cognizant.com::d31527e6-6c2d-4c79-89d4-1f267d8caa8e" providerId="AD" clId="Web-{3E8544E2-60FC-402D-8F6B-BCC375B7896D}" dt="2021-12-21T08:55:03.907" v="8"/>
          <pc:sldLayoutMkLst>
            <pc:docMk/>
            <pc:sldMasterMk cId="3326673657" sldId="2147483660"/>
            <pc:sldLayoutMk cId="2365154105" sldId="2147483676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3326673657" sldId="2147483660"/>
              <pc:sldLayoutMk cId="2365154105" sldId="2147483676"/>
              <ac:spMk id="10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3326673657" sldId="2147483660"/>
              <pc:sldLayoutMk cId="2365154105" sldId="2147483676"/>
              <ac:spMk id="12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3326673657" sldId="2147483660"/>
              <pc:sldLayoutMk cId="2365154105" sldId="2147483676"/>
              <ac:spMk id="13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3326673657" sldId="2147483660"/>
              <pc:sldLayoutMk cId="2365154105" sldId="2147483676"/>
              <ac:spMk id="48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3326673657" sldId="2147483660"/>
              <pc:sldLayoutMk cId="2365154105" sldId="2147483676"/>
              <ac:spMk id="49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3326673657" sldId="2147483660"/>
              <pc:sldLayoutMk cId="2365154105" sldId="2147483676"/>
              <ac:spMk id="54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3326673657" sldId="2147483660"/>
              <pc:sldLayoutMk cId="2365154105" sldId="2147483676"/>
              <ac:spMk id="56" creationId="{00000000-0000-0000-0000-000000000000}"/>
            </ac:spMkLst>
          </pc:spChg>
        </pc:sldLayoutChg>
        <pc:sldLayoutChg chg="modSp add del">
          <pc:chgData name="Sarafianos, Alexandros (Cognizant)" userId="S::805342@cognizant.com::d31527e6-6c2d-4c79-89d4-1f267d8caa8e" providerId="AD" clId="Web-{3E8544E2-60FC-402D-8F6B-BCC375B7896D}" dt="2021-12-21T08:55:03.907" v="8"/>
          <pc:sldLayoutMkLst>
            <pc:docMk/>
            <pc:sldMasterMk cId="3326673657" sldId="2147483660"/>
            <pc:sldLayoutMk cId="2823727186" sldId="2147483677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3326673657" sldId="2147483660"/>
              <pc:sldLayoutMk cId="2823727186" sldId="2147483677"/>
              <ac:spMk id="3" creationId="{00000000-0000-0000-0000-000000000000}"/>
            </ac:spMkLst>
          </pc:spChg>
        </pc:sldLayoutChg>
      </pc:sldMasterChg>
      <pc:sldMasterChg chg="modSp del replId delSldLayout modSldLayout">
        <pc:chgData name="Sarafianos, Alexandros (Cognizant)" userId="S::805342@cognizant.com::d31527e6-6c2d-4c79-89d4-1f267d8caa8e" providerId="AD" clId="Web-{3E8544E2-60FC-402D-8F6B-BCC375B7896D}" dt="2021-12-21T08:54:41.641" v="5"/>
        <pc:sldMasterMkLst>
          <pc:docMk/>
          <pc:sldMasterMk cId="2460954070" sldId="2147483678"/>
        </pc:sldMasterMkLst>
        <pc:spChg chg="mod">
          <ac:chgData name="Sarafianos, Alexandros (Cognizant)" userId="S::805342@cognizant.com::d31527e6-6c2d-4c79-89d4-1f267d8caa8e" providerId="AD" clId="Web-{3E8544E2-60FC-402D-8F6B-BCC375B7896D}" dt="2021-12-21T08:54:41.422" v="4"/>
          <ac:spMkLst>
            <pc:docMk/>
            <pc:sldMasterMk cId="2460954070" sldId="2147483678"/>
            <ac:spMk id="2" creationId="{00000000-0000-0000-0000-000000000000}"/>
          </ac:spMkLst>
        </pc:spChg>
        <pc:spChg chg="mod">
          <ac:chgData name="Sarafianos, Alexandros (Cognizant)" userId="S::805342@cognizant.com::d31527e6-6c2d-4c79-89d4-1f267d8caa8e" providerId="AD" clId="Web-{3E8544E2-60FC-402D-8F6B-BCC375B7896D}" dt="2021-12-21T08:54:41.422" v="4"/>
          <ac:spMkLst>
            <pc:docMk/>
            <pc:sldMasterMk cId="2460954070" sldId="2147483678"/>
            <ac:spMk id="3" creationId="{00000000-0000-0000-0000-000000000000}"/>
          </ac:spMkLst>
        </pc:spChg>
        <pc:spChg chg="mod">
          <ac:chgData name="Sarafianos, Alexandros (Cognizant)" userId="S::805342@cognizant.com::d31527e6-6c2d-4c79-89d4-1f267d8caa8e" providerId="AD" clId="Web-{3E8544E2-60FC-402D-8F6B-BCC375B7896D}" dt="2021-12-21T08:54:41.422" v="4"/>
          <ac:spMkLst>
            <pc:docMk/>
            <pc:sldMasterMk cId="2460954070" sldId="2147483678"/>
            <ac:spMk id="4" creationId="{00000000-0000-0000-0000-000000000000}"/>
          </ac:spMkLst>
        </pc:spChg>
        <pc:spChg chg="mod">
          <ac:chgData name="Sarafianos, Alexandros (Cognizant)" userId="S::805342@cognizant.com::d31527e6-6c2d-4c79-89d4-1f267d8caa8e" providerId="AD" clId="Web-{3E8544E2-60FC-402D-8F6B-BCC375B7896D}" dt="2021-12-21T08:54:41.422" v="4"/>
          <ac:spMkLst>
            <pc:docMk/>
            <pc:sldMasterMk cId="2460954070" sldId="2147483678"/>
            <ac:spMk id="5" creationId="{00000000-0000-0000-0000-000000000000}"/>
          </ac:spMkLst>
        </pc:spChg>
        <pc:spChg chg="mod">
          <ac:chgData name="Sarafianos, Alexandros (Cognizant)" userId="S::805342@cognizant.com::d31527e6-6c2d-4c79-89d4-1f267d8caa8e" providerId="AD" clId="Web-{3E8544E2-60FC-402D-8F6B-BCC375B7896D}" dt="2021-12-21T08:54:41.422" v="4"/>
          <ac:spMkLst>
            <pc:docMk/>
            <pc:sldMasterMk cId="2460954070" sldId="2147483678"/>
            <ac:spMk id="6" creationId="{00000000-0000-0000-0000-000000000000}"/>
          </ac:spMkLst>
        </pc:spChg>
        <pc:sldLayoutChg chg="modSp del">
          <pc:chgData name="Sarafianos, Alexandros (Cognizant)" userId="S::805342@cognizant.com::d31527e6-6c2d-4c79-89d4-1f267d8caa8e" providerId="AD" clId="Web-{3E8544E2-60FC-402D-8F6B-BCC375B7896D}" dt="2021-12-21T08:54:41.641" v="5"/>
          <pc:sldLayoutMkLst>
            <pc:docMk/>
            <pc:sldMasterMk cId="2460954070" sldId="2147483678"/>
            <pc:sldLayoutMk cId="2385387890" sldId="2147483661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4:41.422" v="4"/>
            <ac:spMkLst>
              <pc:docMk/>
              <pc:sldMasterMk cId="2460954070" sldId="2147483678"/>
              <pc:sldLayoutMk cId="2385387890" sldId="2147483661"/>
              <ac:spMk id="2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41.422" v="4"/>
            <ac:spMkLst>
              <pc:docMk/>
              <pc:sldMasterMk cId="2460954070" sldId="2147483678"/>
              <pc:sldLayoutMk cId="2385387890" sldId="2147483661"/>
              <ac:spMk id="3" creationId="{00000000-0000-0000-0000-000000000000}"/>
            </ac:spMkLst>
          </pc:spChg>
        </pc:sldLayoutChg>
        <pc:sldLayoutChg chg="del">
          <pc:chgData name="Sarafianos, Alexandros (Cognizant)" userId="S::805342@cognizant.com::d31527e6-6c2d-4c79-89d4-1f267d8caa8e" providerId="AD" clId="Web-{3E8544E2-60FC-402D-8F6B-BCC375B7896D}" dt="2021-12-21T08:54:41.641" v="5"/>
          <pc:sldLayoutMkLst>
            <pc:docMk/>
            <pc:sldMasterMk cId="2460954070" sldId="2147483678"/>
            <pc:sldLayoutMk cId="949138452" sldId="2147483662"/>
          </pc:sldLayoutMkLst>
        </pc:sldLayoutChg>
        <pc:sldLayoutChg chg="modSp del">
          <pc:chgData name="Sarafianos, Alexandros (Cognizant)" userId="S::805342@cognizant.com::d31527e6-6c2d-4c79-89d4-1f267d8caa8e" providerId="AD" clId="Web-{3E8544E2-60FC-402D-8F6B-BCC375B7896D}" dt="2021-12-21T08:54:41.641" v="5"/>
          <pc:sldLayoutMkLst>
            <pc:docMk/>
            <pc:sldMasterMk cId="2460954070" sldId="2147483678"/>
            <pc:sldLayoutMk cId="2591524520" sldId="2147483663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4:41.422" v="4"/>
            <ac:spMkLst>
              <pc:docMk/>
              <pc:sldMasterMk cId="2460954070" sldId="2147483678"/>
              <pc:sldLayoutMk cId="2591524520" sldId="2147483663"/>
              <ac:spMk id="2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41.422" v="4"/>
            <ac:spMkLst>
              <pc:docMk/>
              <pc:sldMasterMk cId="2460954070" sldId="2147483678"/>
              <pc:sldLayoutMk cId="2591524520" sldId="2147483663"/>
              <ac:spMk id="3" creationId="{00000000-0000-0000-0000-000000000000}"/>
            </ac:spMkLst>
          </pc:spChg>
        </pc:sldLayoutChg>
        <pc:sldLayoutChg chg="modSp del">
          <pc:chgData name="Sarafianos, Alexandros (Cognizant)" userId="S::805342@cognizant.com::d31527e6-6c2d-4c79-89d4-1f267d8caa8e" providerId="AD" clId="Web-{3E8544E2-60FC-402D-8F6B-BCC375B7896D}" dt="2021-12-21T08:54:41.641" v="5"/>
          <pc:sldLayoutMkLst>
            <pc:docMk/>
            <pc:sldMasterMk cId="2460954070" sldId="2147483678"/>
            <pc:sldLayoutMk cId="1203092039" sldId="2147483664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4:41.422" v="4"/>
            <ac:spMkLst>
              <pc:docMk/>
              <pc:sldMasterMk cId="2460954070" sldId="2147483678"/>
              <pc:sldLayoutMk cId="1203092039" sldId="2147483664"/>
              <ac:spMk id="3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41.422" v="4"/>
            <ac:spMkLst>
              <pc:docMk/>
              <pc:sldMasterMk cId="2460954070" sldId="2147483678"/>
              <pc:sldLayoutMk cId="1203092039" sldId="2147483664"/>
              <ac:spMk id="4" creationId="{00000000-0000-0000-0000-000000000000}"/>
            </ac:spMkLst>
          </pc:spChg>
        </pc:sldLayoutChg>
        <pc:sldLayoutChg chg="modSp del">
          <pc:chgData name="Sarafianos, Alexandros (Cognizant)" userId="S::805342@cognizant.com::d31527e6-6c2d-4c79-89d4-1f267d8caa8e" providerId="AD" clId="Web-{3E8544E2-60FC-402D-8F6B-BCC375B7896D}" dt="2021-12-21T08:54:41.641" v="5"/>
          <pc:sldLayoutMkLst>
            <pc:docMk/>
            <pc:sldMasterMk cId="2460954070" sldId="2147483678"/>
            <pc:sldLayoutMk cId="3733172339" sldId="2147483665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4:41.422" v="4"/>
            <ac:spMkLst>
              <pc:docMk/>
              <pc:sldMasterMk cId="2460954070" sldId="2147483678"/>
              <pc:sldLayoutMk cId="3733172339" sldId="2147483665"/>
              <ac:spMk id="2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41.422" v="4"/>
            <ac:spMkLst>
              <pc:docMk/>
              <pc:sldMasterMk cId="2460954070" sldId="2147483678"/>
              <pc:sldLayoutMk cId="3733172339" sldId="2147483665"/>
              <ac:spMk id="3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41.422" v="4"/>
            <ac:spMkLst>
              <pc:docMk/>
              <pc:sldMasterMk cId="2460954070" sldId="2147483678"/>
              <pc:sldLayoutMk cId="3733172339" sldId="2147483665"/>
              <ac:spMk id="4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41.422" v="4"/>
            <ac:spMkLst>
              <pc:docMk/>
              <pc:sldMasterMk cId="2460954070" sldId="2147483678"/>
              <pc:sldLayoutMk cId="3733172339" sldId="2147483665"/>
              <ac:spMk id="5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41.422" v="4"/>
            <ac:spMkLst>
              <pc:docMk/>
              <pc:sldMasterMk cId="2460954070" sldId="2147483678"/>
              <pc:sldLayoutMk cId="3733172339" sldId="2147483665"/>
              <ac:spMk id="6" creationId="{00000000-0000-0000-0000-000000000000}"/>
            </ac:spMkLst>
          </pc:spChg>
        </pc:sldLayoutChg>
        <pc:sldLayoutChg chg="del">
          <pc:chgData name="Sarafianos, Alexandros (Cognizant)" userId="S::805342@cognizant.com::d31527e6-6c2d-4c79-89d4-1f267d8caa8e" providerId="AD" clId="Web-{3E8544E2-60FC-402D-8F6B-BCC375B7896D}" dt="2021-12-21T08:54:41.641" v="5"/>
          <pc:sldLayoutMkLst>
            <pc:docMk/>
            <pc:sldMasterMk cId="2460954070" sldId="2147483678"/>
            <pc:sldLayoutMk cId="3210312558" sldId="2147483666"/>
          </pc:sldLayoutMkLst>
        </pc:sldLayoutChg>
        <pc:sldLayoutChg chg="del">
          <pc:chgData name="Sarafianos, Alexandros (Cognizant)" userId="S::805342@cognizant.com::d31527e6-6c2d-4c79-89d4-1f267d8caa8e" providerId="AD" clId="Web-{3E8544E2-60FC-402D-8F6B-BCC375B7896D}" dt="2021-12-21T08:54:41.641" v="5"/>
          <pc:sldLayoutMkLst>
            <pc:docMk/>
            <pc:sldMasterMk cId="2460954070" sldId="2147483678"/>
            <pc:sldLayoutMk cId="3146388984" sldId="2147483667"/>
          </pc:sldLayoutMkLst>
        </pc:sldLayoutChg>
        <pc:sldLayoutChg chg="modSp del">
          <pc:chgData name="Sarafianos, Alexandros (Cognizant)" userId="S::805342@cognizant.com::d31527e6-6c2d-4c79-89d4-1f267d8caa8e" providerId="AD" clId="Web-{3E8544E2-60FC-402D-8F6B-BCC375B7896D}" dt="2021-12-21T08:54:41.641" v="5"/>
          <pc:sldLayoutMkLst>
            <pc:docMk/>
            <pc:sldMasterMk cId="2460954070" sldId="2147483678"/>
            <pc:sldLayoutMk cId="3171841454" sldId="2147483668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4:41.422" v="4"/>
            <ac:spMkLst>
              <pc:docMk/>
              <pc:sldMasterMk cId="2460954070" sldId="2147483678"/>
              <pc:sldLayoutMk cId="3171841454" sldId="2147483668"/>
              <ac:spMk id="2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41.422" v="4"/>
            <ac:spMkLst>
              <pc:docMk/>
              <pc:sldMasterMk cId="2460954070" sldId="2147483678"/>
              <pc:sldLayoutMk cId="3171841454" sldId="2147483668"/>
              <ac:spMk id="3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41.422" v="4"/>
            <ac:spMkLst>
              <pc:docMk/>
              <pc:sldMasterMk cId="2460954070" sldId="2147483678"/>
              <pc:sldLayoutMk cId="3171841454" sldId="2147483668"/>
              <ac:spMk id="4" creationId="{00000000-0000-0000-0000-000000000000}"/>
            </ac:spMkLst>
          </pc:spChg>
        </pc:sldLayoutChg>
        <pc:sldLayoutChg chg="modSp del">
          <pc:chgData name="Sarafianos, Alexandros (Cognizant)" userId="S::805342@cognizant.com::d31527e6-6c2d-4c79-89d4-1f267d8caa8e" providerId="AD" clId="Web-{3E8544E2-60FC-402D-8F6B-BCC375B7896D}" dt="2021-12-21T08:54:41.641" v="5"/>
          <pc:sldLayoutMkLst>
            <pc:docMk/>
            <pc:sldMasterMk cId="2460954070" sldId="2147483678"/>
            <pc:sldLayoutMk cId="1718958274" sldId="2147483669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4:41.422" v="4"/>
            <ac:spMkLst>
              <pc:docMk/>
              <pc:sldMasterMk cId="2460954070" sldId="2147483678"/>
              <pc:sldLayoutMk cId="1718958274" sldId="2147483669"/>
              <ac:spMk id="2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41.422" v="4"/>
            <ac:spMkLst>
              <pc:docMk/>
              <pc:sldMasterMk cId="2460954070" sldId="2147483678"/>
              <pc:sldLayoutMk cId="1718958274" sldId="2147483669"/>
              <ac:spMk id="3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41.422" v="4"/>
            <ac:spMkLst>
              <pc:docMk/>
              <pc:sldMasterMk cId="2460954070" sldId="2147483678"/>
              <pc:sldLayoutMk cId="1718958274" sldId="2147483669"/>
              <ac:spMk id="4" creationId="{00000000-0000-0000-0000-000000000000}"/>
            </ac:spMkLst>
          </pc:spChg>
        </pc:sldLayoutChg>
        <pc:sldLayoutChg chg="del">
          <pc:chgData name="Sarafianos, Alexandros (Cognizant)" userId="S::805342@cognizant.com::d31527e6-6c2d-4c79-89d4-1f267d8caa8e" providerId="AD" clId="Web-{3E8544E2-60FC-402D-8F6B-BCC375B7896D}" dt="2021-12-21T08:54:41.641" v="5"/>
          <pc:sldLayoutMkLst>
            <pc:docMk/>
            <pc:sldMasterMk cId="2460954070" sldId="2147483678"/>
            <pc:sldLayoutMk cId="2202905451" sldId="2147483670"/>
          </pc:sldLayoutMkLst>
        </pc:sldLayoutChg>
        <pc:sldLayoutChg chg="modSp del">
          <pc:chgData name="Sarafianos, Alexandros (Cognizant)" userId="S::805342@cognizant.com::d31527e6-6c2d-4c79-89d4-1f267d8caa8e" providerId="AD" clId="Web-{3E8544E2-60FC-402D-8F6B-BCC375B7896D}" dt="2021-12-21T08:54:41.641" v="5"/>
          <pc:sldLayoutMkLst>
            <pc:docMk/>
            <pc:sldMasterMk cId="2460954070" sldId="2147483678"/>
            <pc:sldLayoutMk cId="3479445657" sldId="2147483671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4:41.422" v="4"/>
            <ac:spMkLst>
              <pc:docMk/>
              <pc:sldMasterMk cId="2460954070" sldId="2147483678"/>
              <pc:sldLayoutMk cId="3479445657" sldId="2147483671"/>
              <ac:spMk id="2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41.422" v="4"/>
            <ac:spMkLst>
              <pc:docMk/>
              <pc:sldMasterMk cId="2460954070" sldId="2147483678"/>
              <pc:sldLayoutMk cId="3479445657" sldId="2147483671"/>
              <ac:spMk id="3" creationId="{00000000-0000-0000-0000-000000000000}"/>
            </ac:spMkLst>
          </pc:spChg>
        </pc:sldLayoutChg>
      </pc:sldMasterChg>
      <pc:sldMasterChg chg="modSp add del addSldLayout delSldLayout modSldLayout">
        <pc:chgData name="Sarafianos, Alexandros (Cognizant)" userId="S::805342@cognizant.com::d31527e6-6c2d-4c79-89d4-1f267d8caa8e" providerId="AD" clId="Web-{3E8544E2-60FC-402D-8F6B-BCC375B7896D}" dt="2021-12-21T08:54:50.798" v="7"/>
        <pc:sldMasterMkLst>
          <pc:docMk/>
          <pc:sldMasterMk cId="3455927693" sldId="2147483679"/>
        </pc:sldMasterMkLst>
        <pc:spChg chg="mod">
          <ac:chgData name="Sarafianos, Alexandros (Cognizant)" userId="S::805342@cognizant.com::d31527e6-6c2d-4c79-89d4-1f267d8caa8e" providerId="AD" clId="Web-{3E8544E2-60FC-402D-8F6B-BCC375B7896D}" dt="2021-12-21T08:54:50.548" v="6"/>
          <ac:spMkLst>
            <pc:docMk/>
            <pc:sldMasterMk cId="3455927693" sldId="2147483679"/>
            <ac:spMk id="2" creationId="{00000000-0000-0000-0000-000000000000}"/>
          </ac:spMkLst>
        </pc:spChg>
        <pc:spChg chg="mod">
          <ac:chgData name="Sarafianos, Alexandros (Cognizant)" userId="S::805342@cognizant.com::d31527e6-6c2d-4c79-89d4-1f267d8caa8e" providerId="AD" clId="Web-{3E8544E2-60FC-402D-8F6B-BCC375B7896D}" dt="2021-12-21T08:54:50.548" v="6"/>
          <ac:spMkLst>
            <pc:docMk/>
            <pc:sldMasterMk cId="3455927693" sldId="2147483679"/>
            <ac:spMk id="3" creationId="{00000000-0000-0000-0000-000000000000}"/>
          </ac:spMkLst>
        </pc:spChg>
        <pc:spChg chg="mod">
          <ac:chgData name="Sarafianos, Alexandros (Cognizant)" userId="S::805342@cognizant.com::d31527e6-6c2d-4c79-89d4-1f267d8caa8e" providerId="AD" clId="Web-{3E8544E2-60FC-402D-8F6B-BCC375B7896D}" dt="2021-12-21T08:54:50.548" v="6"/>
          <ac:spMkLst>
            <pc:docMk/>
            <pc:sldMasterMk cId="3455927693" sldId="2147483679"/>
            <ac:spMk id="4" creationId="{00000000-0000-0000-0000-000000000000}"/>
          </ac:spMkLst>
        </pc:spChg>
        <pc:spChg chg="mod">
          <ac:chgData name="Sarafianos, Alexandros (Cognizant)" userId="S::805342@cognizant.com::d31527e6-6c2d-4c79-89d4-1f267d8caa8e" providerId="AD" clId="Web-{3E8544E2-60FC-402D-8F6B-BCC375B7896D}" dt="2021-12-21T08:54:50.548" v="6"/>
          <ac:spMkLst>
            <pc:docMk/>
            <pc:sldMasterMk cId="3455927693" sldId="2147483679"/>
            <ac:spMk id="5" creationId="{00000000-0000-0000-0000-000000000000}"/>
          </ac:spMkLst>
        </pc:spChg>
        <pc:spChg chg="mod">
          <ac:chgData name="Sarafianos, Alexandros (Cognizant)" userId="S::805342@cognizant.com::d31527e6-6c2d-4c79-89d4-1f267d8caa8e" providerId="AD" clId="Web-{3E8544E2-60FC-402D-8F6B-BCC375B7896D}" dt="2021-12-21T08:54:50.548" v="6"/>
          <ac:spMkLst>
            <pc:docMk/>
            <pc:sldMasterMk cId="3455927693" sldId="2147483679"/>
            <ac:spMk id="6" creationId="{00000000-0000-0000-0000-000000000000}"/>
          </ac:spMkLst>
        </pc:spChg>
        <pc:sldLayoutChg chg="modSp add del mod replId">
          <pc:chgData name="Sarafianos, Alexandros (Cognizant)" userId="S::805342@cognizant.com::d31527e6-6c2d-4c79-89d4-1f267d8caa8e" providerId="AD" clId="Web-{3E8544E2-60FC-402D-8F6B-BCC375B7896D}" dt="2021-12-21T08:54:50.798" v="7"/>
          <pc:sldLayoutMkLst>
            <pc:docMk/>
            <pc:sldMasterMk cId="3455927693" sldId="2147483679"/>
            <pc:sldLayoutMk cId="2571055084" sldId="2147483680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2571055084" sldId="2147483680"/>
              <ac:spMk id="2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2571055084" sldId="2147483680"/>
              <ac:spMk id="3" creationId="{00000000-0000-0000-0000-000000000000}"/>
            </ac:spMkLst>
          </pc:spChg>
        </pc:sldLayoutChg>
        <pc:sldLayoutChg chg="add del mod replId">
          <pc:chgData name="Sarafianos, Alexandros (Cognizant)" userId="S::805342@cognizant.com::d31527e6-6c2d-4c79-89d4-1f267d8caa8e" providerId="AD" clId="Web-{3E8544E2-60FC-402D-8F6B-BCC375B7896D}" dt="2021-12-21T08:54:50.798" v="7"/>
          <pc:sldLayoutMkLst>
            <pc:docMk/>
            <pc:sldMasterMk cId="3455927693" sldId="2147483679"/>
            <pc:sldLayoutMk cId="366623258" sldId="2147483681"/>
          </pc:sldLayoutMkLst>
        </pc:sldLayoutChg>
        <pc:sldLayoutChg chg="modSp add del mod replId">
          <pc:chgData name="Sarafianos, Alexandros (Cognizant)" userId="S::805342@cognizant.com::d31527e6-6c2d-4c79-89d4-1f267d8caa8e" providerId="AD" clId="Web-{3E8544E2-60FC-402D-8F6B-BCC375B7896D}" dt="2021-12-21T08:54:50.798" v="7"/>
          <pc:sldLayoutMkLst>
            <pc:docMk/>
            <pc:sldMasterMk cId="3455927693" sldId="2147483679"/>
            <pc:sldLayoutMk cId="1612447646" sldId="2147483682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1612447646" sldId="2147483682"/>
              <ac:spMk id="2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1612447646" sldId="2147483682"/>
              <ac:spMk id="3" creationId="{00000000-0000-0000-0000-000000000000}"/>
            </ac:spMkLst>
          </pc:spChg>
        </pc:sldLayoutChg>
        <pc:sldLayoutChg chg="modSp add del mod replId">
          <pc:chgData name="Sarafianos, Alexandros (Cognizant)" userId="S::805342@cognizant.com::d31527e6-6c2d-4c79-89d4-1f267d8caa8e" providerId="AD" clId="Web-{3E8544E2-60FC-402D-8F6B-BCC375B7896D}" dt="2021-12-21T08:54:50.798" v="7"/>
          <pc:sldLayoutMkLst>
            <pc:docMk/>
            <pc:sldMasterMk cId="3455927693" sldId="2147483679"/>
            <pc:sldLayoutMk cId="1361476075" sldId="2147483683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1361476075" sldId="2147483683"/>
              <ac:spMk id="3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1361476075" sldId="2147483683"/>
              <ac:spMk id="4" creationId="{00000000-0000-0000-0000-000000000000}"/>
            </ac:spMkLst>
          </pc:spChg>
        </pc:sldLayoutChg>
        <pc:sldLayoutChg chg="modSp add del mod replId">
          <pc:chgData name="Sarafianos, Alexandros (Cognizant)" userId="S::805342@cognizant.com::d31527e6-6c2d-4c79-89d4-1f267d8caa8e" providerId="AD" clId="Web-{3E8544E2-60FC-402D-8F6B-BCC375B7896D}" dt="2021-12-21T08:54:50.798" v="7"/>
          <pc:sldLayoutMkLst>
            <pc:docMk/>
            <pc:sldMasterMk cId="3455927693" sldId="2147483679"/>
            <pc:sldLayoutMk cId="4136070239" sldId="2147483684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4136070239" sldId="2147483684"/>
              <ac:spMk id="2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4136070239" sldId="2147483684"/>
              <ac:spMk id="3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4136070239" sldId="2147483684"/>
              <ac:spMk id="4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4136070239" sldId="2147483684"/>
              <ac:spMk id="5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4136070239" sldId="2147483684"/>
              <ac:spMk id="6" creationId="{00000000-0000-0000-0000-000000000000}"/>
            </ac:spMkLst>
          </pc:spChg>
        </pc:sldLayoutChg>
        <pc:sldLayoutChg chg="add del mod replId">
          <pc:chgData name="Sarafianos, Alexandros (Cognizant)" userId="S::805342@cognizant.com::d31527e6-6c2d-4c79-89d4-1f267d8caa8e" providerId="AD" clId="Web-{3E8544E2-60FC-402D-8F6B-BCC375B7896D}" dt="2021-12-21T08:54:50.798" v="7"/>
          <pc:sldLayoutMkLst>
            <pc:docMk/>
            <pc:sldMasterMk cId="3455927693" sldId="2147483679"/>
            <pc:sldLayoutMk cId="3253650646" sldId="2147483685"/>
          </pc:sldLayoutMkLst>
        </pc:sldLayoutChg>
        <pc:sldLayoutChg chg="add del mod replId">
          <pc:chgData name="Sarafianos, Alexandros (Cognizant)" userId="S::805342@cognizant.com::d31527e6-6c2d-4c79-89d4-1f267d8caa8e" providerId="AD" clId="Web-{3E8544E2-60FC-402D-8F6B-BCC375B7896D}" dt="2021-12-21T08:54:50.798" v="7"/>
          <pc:sldLayoutMkLst>
            <pc:docMk/>
            <pc:sldMasterMk cId="3455927693" sldId="2147483679"/>
            <pc:sldLayoutMk cId="1059838267" sldId="2147483686"/>
          </pc:sldLayoutMkLst>
        </pc:sldLayoutChg>
        <pc:sldLayoutChg chg="modSp add del mod replId">
          <pc:chgData name="Sarafianos, Alexandros (Cognizant)" userId="S::805342@cognizant.com::d31527e6-6c2d-4c79-89d4-1f267d8caa8e" providerId="AD" clId="Web-{3E8544E2-60FC-402D-8F6B-BCC375B7896D}" dt="2021-12-21T08:54:50.798" v="7"/>
          <pc:sldLayoutMkLst>
            <pc:docMk/>
            <pc:sldMasterMk cId="3455927693" sldId="2147483679"/>
            <pc:sldLayoutMk cId="1363437410" sldId="2147483687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1363437410" sldId="2147483687"/>
              <ac:spMk id="2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1363437410" sldId="2147483687"/>
              <ac:spMk id="3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1363437410" sldId="2147483687"/>
              <ac:spMk id="4" creationId="{00000000-0000-0000-0000-000000000000}"/>
            </ac:spMkLst>
          </pc:spChg>
        </pc:sldLayoutChg>
        <pc:sldLayoutChg chg="modSp add del mod replId">
          <pc:chgData name="Sarafianos, Alexandros (Cognizant)" userId="S::805342@cognizant.com::d31527e6-6c2d-4c79-89d4-1f267d8caa8e" providerId="AD" clId="Web-{3E8544E2-60FC-402D-8F6B-BCC375B7896D}" dt="2021-12-21T08:54:50.798" v="7"/>
          <pc:sldLayoutMkLst>
            <pc:docMk/>
            <pc:sldMasterMk cId="3455927693" sldId="2147483679"/>
            <pc:sldLayoutMk cId="2311628040" sldId="2147483688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2311628040" sldId="2147483688"/>
              <ac:spMk id="2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2311628040" sldId="2147483688"/>
              <ac:spMk id="3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2311628040" sldId="2147483688"/>
              <ac:spMk id="4" creationId="{00000000-0000-0000-0000-000000000000}"/>
            </ac:spMkLst>
          </pc:spChg>
        </pc:sldLayoutChg>
        <pc:sldLayoutChg chg="add del mod replId">
          <pc:chgData name="Sarafianos, Alexandros (Cognizant)" userId="S::805342@cognizant.com::d31527e6-6c2d-4c79-89d4-1f267d8caa8e" providerId="AD" clId="Web-{3E8544E2-60FC-402D-8F6B-BCC375B7896D}" dt="2021-12-21T08:54:50.798" v="7"/>
          <pc:sldLayoutMkLst>
            <pc:docMk/>
            <pc:sldMasterMk cId="3455927693" sldId="2147483679"/>
            <pc:sldLayoutMk cId="3292009029" sldId="2147483689"/>
          </pc:sldLayoutMkLst>
        </pc:sldLayoutChg>
        <pc:sldLayoutChg chg="modSp add del mod replId">
          <pc:chgData name="Sarafianos, Alexandros (Cognizant)" userId="S::805342@cognizant.com::d31527e6-6c2d-4c79-89d4-1f267d8caa8e" providerId="AD" clId="Web-{3E8544E2-60FC-402D-8F6B-BCC375B7896D}" dt="2021-12-21T08:54:50.798" v="7"/>
          <pc:sldLayoutMkLst>
            <pc:docMk/>
            <pc:sldMasterMk cId="3455927693" sldId="2147483679"/>
            <pc:sldLayoutMk cId="2362424351" sldId="2147483690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2362424351" sldId="2147483690"/>
              <ac:spMk id="2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2362424351" sldId="2147483690"/>
              <ac:spMk id="3" creationId="{00000000-0000-0000-0000-000000000000}"/>
            </ac:spMkLst>
          </pc:spChg>
        </pc:sldLayoutChg>
        <pc:sldLayoutChg chg="modSp add del mod replId">
          <pc:chgData name="Sarafianos, Alexandros (Cognizant)" userId="S::805342@cognizant.com::d31527e6-6c2d-4c79-89d4-1f267d8caa8e" providerId="AD" clId="Web-{3E8544E2-60FC-402D-8F6B-BCC375B7896D}" dt="2021-12-21T08:54:50.798" v="7"/>
          <pc:sldLayoutMkLst>
            <pc:docMk/>
            <pc:sldMasterMk cId="3455927693" sldId="2147483679"/>
            <pc:sldLayoutMk cId="1459009874" sldId="2147483691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1459009874" sldId="2147483691"/>
              <ac:spMk id="10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1459009874" sldId="2147483691"/>
              <ac:spMk id="12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1459009874" sldId="2147483691"/>
              <ac:spMk id="13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1459009874" sldId="2147483691"/>
              <ac:spMk id="48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1459009874" sldId="2147483691"/>
              <ac:spMk id="49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1459009874" sldId="2147483691"/>
              <ac:spMk id="54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1459009874" sldId="2147483691"/>
              <ac:spMk id="56" creationId="{00000000-0000-0000-0000-000000000000}"/>
            </ac:spMkLst>
          </pc:spChg>
        </pc:sldLayoutChg>
        <pc:sldLayoutChg chg="modSp add del mod replId">
          <pc:chgData name="Sarafianos, Alexandros (Cognizant)" userId="S::805342@cognizant.com::d31527e6-6c2d-4c79-89d4-1f267d8caa8e" providerId="AD" clId="Web-{3E8544E2-60FC-402D-8F6B-BCC375B7896D}" dt="2021-12-21T08:54:50.798" v="7"/>
          <pc:sldLayoutMkLst>
            <pc:docMk/>
            <pc:sldMasterMk cId="3455927693" sldId="2147483679"/>
            <pc:sldLayoutMk cId="2420625024" sldId="2147483692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4:50.548" v="6"/>
            <ac:spMkLst>
              <pc:docMk/>
              <pc:sldMasterMk cId="3455927693" sldId="2147483679"/>
              <pc:sldLayoutMk cId="2420625024" sldId="2147483692"/>
              <ac:spMk id="3" creationId="{00000000-0000-0000-0000-000000000000}"/>
            </ac:spMkLst>
          </pc:spChg>
        </pc:sldLayoutChg>
      </pc:sldMasterChg>
      <pc:sldMasterChg chg="modSp add del addSldLayout delSldLayout modSldLayout">
        <pc:chgData name="Sarafianos, Alexandros (Cognizant)" userId="S::805342@cognizant.com::d31527e6-6c2d-4c79-89d4-1f267d8caa8e" providerId="AD" clId="Web-{3E8544E2-60FC-402D-8F6B-BCC375B7896D}" dt="2021-12-21T08:55:04.126" v="9"/>
        <pc:sldMasterMkLst>
          <pc:docMk/>
          <pc:sldMasterMk cId="2623028302" sldId="2147483693"/>
        </pc:sldMasterMkLst>
        <pc:spChg chg="mod">
          <ac:chgData name="Sarafianos, Alexandros (Cognizant)" userId="S::805342@cognizant.com::d31527e6-6c2d-4c79-89d4-1f267d8caa8e" providerId="AD" clId="Web-{3E8544E2-60FC-402D-8F6B-BCC375B7896D}" dt="2021-12-21T08:55:03.907" v="8"/>
          <ac:spMkLst>
            <pc:docMk/>
            <pc:sldMasterMk cId="2623028302" sldId="2147483693"/>
            <ac:spMk id="2" creationId="{00000000-0000-0000-0000-000000000000}"/>
          </ac:spMkLst>
        </pc:spChg>
        <pc:spChg chg="mod">
          <ac:chgData name="Sarafianos, Alexandros (Cognizant)" userId="S::805342@cognizant.com::d31527e6-6c2d-4c79-89d4-1f267d8caa8e" providerId="AD" clId="Web-{3E8544E2-60FC-402D-8F6B-BCC375B7896D}" dt="2021-12-21T08:55:03.907" v="8"/>
          <ac:spMkLst>
            <pc:docMk/>
            <pc:sldMasterMk cId="2623028302" sldId="2147483693"/>
            <ac:spMk id="3" creationId="{00000000-0000-0000-0000-000000000000}"/>
          </ac:spMkLst>
        </pc:spChg>
        <pc:spChg chg="mod">
          <ac:chgData name="Sarafianos, Alexandros (Cognizant)" userId="S::805342@cognizant.com::d31527e6-6c2d-4c79-89d4-1f267d8caa8e" providerId="AD" clId="Web-{3E8544E2-60FC-402D-8F6B-BCC375B7896D}" dt="2021-12-21T08:55:03.907" v="8"/>
          <ac:spMkLst>
            <pc:docMk/>
            <pc:sldMasterMk cId="2623028302" sldId="2147483693"/>
            <ac:spMk id="4" creationId="{00000000-0000-0000-0000-000000000000}"/>
          </ac:spMkLst>
        </pc:spChg>
        <pc:spChg chg="mod">
          <ac:chgData name="Sarafianos, Alexandros (Cognizant)" userId="S::805342@cognizant.com::d31527e6-6c2d-4c79-89d4-1f267d8caa8e" providerId="AD" clId="Web-{3E8544E2-60FC-402D-8F6B-BCC375B7896D}" dt="2021-12-21T08:55:03.907" v="8"/>
          <ac:spMkLst>
            <pc:docMk/>
            <pc:sldMasterMk cId="2623028302" sldId="2147483693"/>
            <ac:spMk id="5" creationId="{00000000-0000-0000-0000-000000000000}"/>
          </ac:spMkLst>
        </pc:spChg>
        <pc:spChg chg="mod">
          <ac:chgData name="Sarafianos, Alexandros (Cognizant)" userId="S::805342@cognizant.com::d31527e6-6c2d-4c79-89d4-1f267d8caa8e" providerId="AD" clId="Web-{3E8544E2-60FC-402D-8F6B-BCC375B7896D}" dt="2021-12-21T08:55:03.907" v="8"/>
          <ac:spMkLst>
            <pc:docMk/>
            <pc:sldMasterMk cId="2623028302" sldId="2147483693"/>
            <ac:spMk id="6" creationId="{00000000-0000-0000-0000-000000000000}"/>
          </ac:spMkLst>
        </pc:spChg>
        <pc:sldLayoutChg chg="modSp add del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2623028302" sldId="2147483693"/>
            <pc:sldLayoutMk cId="828343036" sldId="2147483694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828343036" sldId="2147483694"/>
              <ac:spMk id="2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828343036" sldId="2147483694"/>
              <ac:spMk id="3" creationId="{00000000-0000-0000-0000-000000000000}"/>
            </ac:spMkLst>
          </pc:spChg>
        </pc:sldLayoutChg>
        <pc:sldLayoutChg chg="add del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2623028302" sldId="2147483693"/>
            <pc:sldLayoutMk cId="2168818932" sldId="2147483695"/>
          </pc:sldLayoutMkLst>
        </pc:sldLayoutChg>
        <pc:sldLayoutChg chg="modSp add del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2623028302" sldId="2147483693"/>
            <pc:sldLayoutMk cId="3536624455" sldId="2147483696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3536624455" sldId="2147483696"/>
              <ac:spMk id="2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3536624455" sldId="2147483696"/>
              <ac:spMk id="3" creationId="{00000000-0000-0000-0000-000000000000}"/>
            </ac:spMkLst>
          </pc:spChg>
        </pc:sldLayoutChg>
        <pc:sldLayoutChg chg="modSp add del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2623028302" sldId="2147483693"/>
            <pc:sldLayoutMk cId="2046299945" sldId="2147483697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2046299945" sldId="2147483697"/>
              <ac:spMk id="3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2046299945" sldId="2147483697"/>
              <ac:spMk id="4" creationId="{00000000-0000-0000-0000-000000000000}"/>
            </ac:spMkLst>
          </pc:spChg>
        </pc:sldLayoutChg>
        <pc:sldLayoutChg chg="modSp add del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2623028302" sldId="2147483693"/>
            <pc:sldLayoutMk cId="3617632700" sldId="2147483698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3617632700" sldId="2147483698"/>
              <ac:spMk id="2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3617632700" sldId="2147483698"/>
              <ac:spMk id="3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3617632700" sldId="2147483698"/>
              <ac:spMk id="4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3617632700" sldId="2147483698"/>
              <ac:spMk id="5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3617632700" sldId="2147483698"/>
              <ac:spMk id="6" creationId="{00000000-0000-0000-0000-000000000000}"/>
            </ac:spMkLst>
          </pc:spChg>
        </pc:sldLayoutChg>
        <pc:sldLayoutChg chg="add del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2623028302" sldId="2147483693"/>
            <pc:sldLayoutMk cId="1355994280" sldId="2147483699"/>
          </pc:sldLayoutMkLst>
        </pc:sldLayoutChg>
        <pc:sldLayoutChg chg="add del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2623028302" sldId="2147483693"/>
            <pc:sldLayoutMk cId="391756113" sldId="2147483700"/>
          </pc:sldLayoutMkLst>
        </pc:sldLayoutChg>
        <pc:sldLayoutChg chg="modSp add del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2623028302" sldId="2147483693"/>
            <pc:sldLayoutMk cId="3906809750" sldId="2147483701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3906809750" sldId="2147483701"/>
              <ac:spMk id="2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3906809750" sldId="2147483701"/>
              <ac:spMk id="3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3906809750" sldId="2147483701"/>
              <ac:spMk id="4" creationId="{00000000-0000-0000-0000-000000000000}"/>
            </ac:spMkLst>
          </pc:spChg>
        </pc:sldLayoutChg>
        <pc:sldLayoutChg chg="modSp add del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2623028302" sldId="2147483693"/>
            <pc:sldLayoutMk cId="3311555428" sldId="2147483702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3311555428" sldId="2147483702"/>
              <ac:spMk id="2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3311555428" sldId="2147483702"/>
              <ac:spMk id="3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3311555428" sldId="2147483702"/>
              <ac:spMk id="4" creationId="{00000000-0000-0000-0000-000000000000}"/>
            </ac:spMkLst>
          </pc:spChg>
        </pc:sldLayoutChg>
        <pc:sldLayoutChg chg="add del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2623028302" sldId="2147483693"/>
            <pc:sldLayoutMk cId="4166508864" sldId="2147483703"/>
          </pc:sldLayoutMkLst>
        </pc:sldLayoutChg>
        <pc:sldLayoutChg chg="modSp add del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2623028302" sldId="2147483693"/>
            <pc:sldLayoutMk cId="2134897490" sldId="2147483704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2134897490" sldId="2147483704"/>
              <ac:spMk id="2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2134897490" sldId="2147483704"/>
              <ac:spMk id="3" creationId="{00000000-0000-0000-0000-000000000000}"/>
            </ac:spMkLst>
          </pc:spChg>
        </pc:sldLayoutChg>
        <pc:sldLayoutChg chg="modSp add del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2623028302" sldId="2147483693"/>
            <pc:sldLayoutMk cId="623659679" sldId="2147483705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623659679" sldId="2147483705"/>
              <ac:spMk id="10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623659679" sldId="2147483705"/>
              <ac:spMk id="12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623659679" sldId="2147483705"/>
              <ac:spMk id="13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623659679" sldId="2147483705"/>
              <ac:spMk id="48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623659679" sldId="2147483705"/>
              <ac:spMk id="49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623659679" sldId="2147483705"/>
              <ac:spMk id="54" creationId="{00000000-0000-0000-0000-000000000000}"/>
            </ac:spMkLst>
          </pc:spChg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623659679" sldId="2147483705"/>
              <ac:spMk id="56" creationId="{00000000-0000-0000-0000-000000000000}"/>
            </ac:spMkLst>
          </pc:spChg>
        </pc:sldLayoutChg>
        <pc:sldLayoutChg chg="modSp add del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2623028302" sldId="2147483693"/>
            <pc:sldLayoutMk cId="2640975729" sldId="2147483706"/>
          </pc:sldLayoutMkLst>
          <pc:spChg chg="mod">
            <ac:chgData name="Sarafianos, Alexandros (Cognizant)" userId="S::805342@cognizant.com::d31527e6-6c2d-4c79-89d4-1f267d8caa8e" providerId="AD" clId="Web-{3E8544E2-60FC-402D-8F6B-BCC375B7896D}" dt="2021-12-21T08:55:03.907" v="8"/>
            <ac:spMkLst>
              <pc:docMk/>
              <pc:sldMasterMk cId="2623028302" sldId="2147483693"/>
              <pc:sldLayoutMk cId="2640975729" sldId="2147483706"/>
              <ac:spMk id="3" creationId="{00000000-0000-0000-0000-000000000000}"/>
            </ac:spMkLst>
          </pc:spChg>
        </pc:sldLayoutChg>
      </pc:sldMasterChg>
      <pc:sldMasterChg chg="add addSldLayout modSldLayout">
        <pc:chgData name="Sarafianos, Alexandros (Cognizant)" userId="S::805342@cognizant.com::d31527e6-6c2d-4c79-89d4-1f267d8caa8e" providerId="AD" clId="Web-{3E8544E2-60FC-402D-8F6B-BCC375B7896D}" dt="2021-12-21T08:55:04.126" v="9"/>
        <pc:sldMasterMkLst>
          <pc:docMk/>
          <pc:sldMasterMk cId="3071698109" sldId="2147483707"/>
        </pc:sldMasterMkLst>
        <pc:sldLayoutChg chg="add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3071698109" sldId="2147483707"/>
            <pc:sldLayoutMk cId="3323471497" sldId="2147483708"/>
          </pc:sldLayoutMkLst>
        </pc:sldLayoutChg>
        <pc:sldLayoutChg chg="add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3071698109" sldId="2147483707"/>
            <pc:sldLayoutMk cId="2507224125" sldId="2147483709"/>
          </pc:sldLayoutMkLst>
        </pc:sldLayoutChg>
        <pc:sldLayoutChg chg="add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3071698109" sldId="2147483707"/>
            <pc:sldLayoutMk cId="2861706343" sldId="2147483710"/>
          </pc:sldLayoutMkLst>
        </pc:sldLayoutChg>
        <pc:sldLayoutChg chg="add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3071698109" sldId="2147483707"/>
            <pc:sldLayoutMk cId="3068578590" sldId="2147483711"/>
          </pc:sldLayoutMkLst>
        </pc:sldLayoutChg>
        <pc:sldLayoutChg chg="add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3071698109" sldId="2147483707"/>
            <pc:sldLayoutMk cId="3372084845" sldId="2147483712"/>
          </pc:sldLayoutMkLst>
        </pc:sldLayoutChg>
        <pc:sldLayoutChg chg="add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3071698109" sldId="2147483707"/>
            <pc:sldLayoutMk cId="2200852825" sldId="2147483713"/>
          </pc:sldLayoutMkLst>
        </pc:sldLayoutChg>
        <pc:sldLayoutChg chg="add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3071698109" sldId="2147483707"/>
            <pc:sldLayoutMk cId="460165529" sldId="2147483714"/>
          </pc:sldLayoutMkLst>
        </pc:sldLayoutChg>
        <pc:sldLayoutChg chg="add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3071698109" sldId="2147483707"/>
            <pc:sldLayoutMk cId="2614647059" sldId="2147483715"/>
          </pc:sldLayoutMkLst>
        </pc:sldLayoutChg>
        <pc:sldLayoutChg chg="add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3071698109" sldId="2147483707"/>
            <pc:sldLayoutMk cId="3256274453" sldId="2147483716"/>
          </pc:sldLayoutMkLst>
        </pc:sldLayoutChg>
        <pc:sldLayoutChg chg="add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3071698109" sldId="2147483707"/>
            <pc:sldLayoutMk cId="3043581684" sldId="2147483717"/>
          </pc:sldLayoutMkLst>
        </pc:sldLayoutChg>
        <pc:sldLayoutChg chg="add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3071698109" sldId="2147483707"/>
            <pc:sldLayoutMk cId="988999689" sldId="2147483718"/>
          </pc:sldLayoutMkLst>
        </pc:sldLayoutChg>
        <pc:sldLayoutChg chg="add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3071698109" sldId="2147483707"/>
            <pc:sldLayoutMk cId="1272523509" sldId="2147483719"/>
          </pc:sldLayoutMkLst>
        </pc:sldLayoutChg>
        <pc:sldLayoutChg chg="add mod replId">
          <pc:chgData name="Sarafianos, Alexandros (Cognizant)" userId="S::805342@cognizant.com::d31527e6-6c2d-4c79-89d4-1f267d8caa8e" providerId="AD" clId="Web-{3E8544E2-60FC-402D-8F6B-BCC375B7896D}" dt="2021-12-21T08:55:04.126" v="9"/>
          <pc:sldLayoutMkLst>
            <pc:docMk/>
            <pc:sldMasterMk cId="3071698109" sldId="2147483707"/>
            <pc:sldLayoutMk cId="2901602191" sldId="2147483720"/>
          </pc:sldLayoutMkLst>
        </pc:sldLayoutChg>
      </pc:sldMasterChg>
      <pc:sldMasterChg chg="add addSldLayout">
        <pc:chgData name="Sarafianos, Alexandros (Cognizant)" userId="S::805342@cognizant.com::d31527e6-6c2d-4c79-89d4-1f267d8caa8e" providerId="AD" clId="Web-{3E8544E2-60FC-402D-8F6B-BCC375B7896D}" dt="2021-12-21T08:55:49.784" v="42"/>
        <pc:sldMasterMkLst>
          <pc:docMk/>
          <pc:sldMasterMk cId="3326673657" sldId="2147483721"/>
        </pc:sldMasterMkLst>
        <pc:sldLayoutChg chg="add">
          <pc:chgData name="Sarafianos, Alexandros (Cognizant)" userId="S::805342@cognizant.com::d31527e6-6c2d-4c79-89d4-1f267d8caa8e" providerId="AD" clId="Web-{3E8544E2-60FC-402D-8F6B-BCC375B7896D}" dt="2021-12-21T08:55:49.784" v="42"/>
          <pc:sldLayoutMkLst>
            <pc:docMk/>
            <pc:sldMasterMk cId="3326673657" sldId="2147483721"/>
            <pc:sldLayoutMk cId="2365154105" sldId="2147483722"/>
          </pc:sldLayoutMkLst>
        </pc:sldLayoutChg>
        <pc:sldLayoutChg chg="add">
          <pc:chgData name="Sarafianos, Alexandros (Cognizant)" userId="S::805342@cognizant.com::d31527e6-6c2d-4c79-89d4-1f267d8caa8e" providerId="AD" clId="Web-{3E8544E2-60FC-402D-8F6B-BCC375B7896D}" dt="2021-12-21T08:55:49.784" v="42"/>
          <pc:sldLayoutMkLst>
            <pc:docMk/>
            <pc:sldMasterMk cId="3326673657" sldId="2147483721"/>
            <pc:sldLayoutMk cId="2823727186" sldId="214748372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7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9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_Hedera_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576530" y="351485"/>
            <a:ext cx="1080000" cy="996923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37" baseline="0"/>
            </a:lvl1pPr>
          </a:lstStyle>
          <a:p>
            <a:r>
              <a:rPr lang="en-GB" dirty="0"/>
              <a:t>Insert photo</a:t>
            </a:r>
            <a:endParaRPr lang="nl-NL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826443" y="1572303"/>
            <a:ext cx="2468032" cy="274715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25"/>
              </a:spcBef>
              <a:buNone/>
              <a:defRPr sz="296" baseline="0"/>
            </a:lvl1pPr>
            <a:lvl2pPr>
              <a:defRPr sz="423"/>
            </a:lvl2pPr>
            <a:lvl3pPr>
              <a:defRPr sz="423"/>
            </a:lvl3pPr>
            <a:lvl4pPr>
              <a:defRPr sz="423"/>
            </a:lvl4pPr>
            <a:lvl5pPr>
              <a:defRPr sz="423"/>
            </a:lvl5pPr>
          </a:lstStyle>
          <a:p>
            <a:pPr lvl="0"/>
            <a:r>
              <a:rPr lang="en-GB" dirty="0"/>
              <a:t>Twitter handle</a:t>
            </a:r>
          </a:p>
        </p:txBody>
      </p:sp>
      <p:sp>
        <p:nvSpPr>
          <p:cNvPr id="4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64189" y="1572303"/>
            <a:ext cx="2416178" cy="274715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25"/>
              </a:spcBef>
              <a:buNone/>
              <a:defRPr sz="296" baseline="0"/>
            </a:lvl1pPr>
            <a:lvl2pPr>
              <a:defRPr sz="423"/>
            </a:lvl2pPr>
            <a:lvl3pPr>
              <a:defRPr sz="423"/>
            </a:lvl3pPr>
            <a:lvl4pPr>
              <a:defRPr sz="423"/>
            </a:lvl4pPr>
            <a:lvl5pPr>
              <a:defRPr sz="423"/>
            </a:lvl5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4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64189" y="1862440"/>
            <a:ext cx="2416178" cy="273049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25"/>
              </a:spcBef>
              <a:buNone/>
              <a:defRPr sz="296" baseline="0"/>
            </a:lvl1pPr>
            <a:lvl2pPr>
              <a:defRPr sz="423"/>
            </a:lvl2pPr>
            <a:lvl3pPr>
              <a:defRPr sz="423"/>
            </a:lvl3pPr>
            <a:lvl4pPr>
              <a:defRPr sz="423"/>
            </a:lvl4pPr>
            <a:lvl5pPr>
              <a:defRPr sz="423"/>
            </a:lvl5pPr>
          </a:lstStyle>
          <a:p>
            <a:pPr lvl="0"/>
            <a:r>
              <a:rPr lang="en-GB" dirty="0"/>
              <a:t>phone</a:t>
            </a:r>
          </a:p>
        </p:txBody>
      </p:sp>
      <p:sp>
        <p:nvSpPr>
          <p:cNvPr id="5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26443" y="1862437"/>
            <a:ext cx="2468032" cy="274715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25"/>
              </a:spcBef>
              <a:buNone/>
              <a:defRPr sz="296" baseline="0"/>
            </a:lvl1pPr>
            <a:lvl2pPr>
              <a:defRPr sz="423"/>
            </a:lvl2pPr>
            <a:lvl3pPr>
              <a:defRPr sz="423"/>
            </a:lvl3pPr>
            <a:lvl4pPr>
              <a:defRPr sz="423"/>
            </a:lvl4pPr>
            <a:lvl5pPr>
              <a:defRPr sz="423"/>
            </a:lvl5pPr>
          </a:lstStyle>
          <a:p>
            <a:pPr lvl="0"/>
            <a:r>
              <a:rPr lang="en-GB" dirty="0"/>
              <a:t>LinkedIn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859370" y="856053"/>
            <a:ext cx="4319588" cy="194635"/>
          </a:xfrm>
          <a:prstGeom prst="rect">
            <a:avLst/>
          </a:prstGeom>
        </p:spPr>
        <p:txBody>
          <a:bodyPr anchor="ctr"/>
          <a:lstStyle>
            <a:lvl1pPr>
              <a:defRPr sz="296" cap="all" spc="88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Role</a:t>
            </a:r>
            <a:endParaRPr lang="nl-NL" dirty="0"/>
          </a:p>
        </p:txBody>
      </p:sp>
      <p:sp>
        <p:nvSpPr>
          <p:cNvPr id="5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859370" y="552079"/>
            <a:ext cx="4319588" cy="274715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25"/>
              </a:spcBef>
              <a:buNone/>
              <a:defRPr sz="507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423"/>
            </a:lvl2pPr>
            <a:lvl3pPr>
              <a:defRPr sz="423"/>
            </a:lvl3pPr>
            <a:lvl4pPr>
              <a:defRPr sz="423"/>
            </a:lvl4pPr>
            <a:lvl5pPr>
              <a:defRPr sz="423"/>
            </a:lvl5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272523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271715" y="8895111"/>
            <a:ext cx="2314575" cy="14840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160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_Hedera_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576530" y="351485"/>
            <a:ext cx="1080000" cy="996923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37" baseline="0"/>
            </a:lvl1pPr>
          </a:lstStyle>
          <a:p>
            <a:r>
              <a:rPr lang="en-GB" dirty="0"/>
              <a:t>Insert photo</a:t>
            </a:r>
            <a:endParaRPr lang="nl-NL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826443" y="1572303"/>
            <a:ext cx="2468032" cy="274715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25"/>
              </a:spcBef>
              <a:buNone/>
              <a:defRPr sz="296" baseline="0"/>
            </a:lvl1pPr>
            <a:lvl2pPr>
              <a:defRPr sz="423"/>
            </a:lvl2pPr>
            <a:lvl3pPr>
              <a:defRPr sz="423"/>
            </a:lvl3pPr>
            <a:lvl4pPr>
              <a:defRPr sz="423"/>
            </a:lvl4pPr>
            <a:lvl5pPr>
              <a:defRPr sz="423"/>
            </a:lvl5pPr>
          </a:lstStyle>
          <a:p>
            <a:pPr lvl="0"/>
            <a:r>
              <a:rPr lang="en-GB" dirty="0"/>
              <a:t>Twitter handle</a:t>
            </a:r>
          </a:p>
        </p:txBody>
      </p:sp>
      <p:sp>
        <p:nvSpPr>
          <p:cNvPr id="4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64189" y="1572303"/>
            <a:ext cx="2416178" cy="274715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25"/>
              </a:spcBef>
              <a:buNone/>
              <a:defRPr sz="296" baseline="0"/>
            </a:lvl1pPr>
            <a:lvl2pPr>
              <a:defRPr sz="423"/>
            </a:lvl2pPr>
            <a:lvl3pPr>
              <a:defRPr sz="423"/>
            </a:lvl3pPr>
            <a:lvl4pPr>
              <a:defRPr sz="423"/>
            </a:lvl4pPr>
            <a:lvl5pPr>
              <a:defRPr sz="423"/>
            </a:lvl5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4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64189" y="1862440"/>
            <a:ext cx="2416178" cy="273049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25"/>
              </a:spcBef>
              <a:buNone/>
              <a:defRPr sz="296" baseline="0"/>
            </a:lvl1pPr>
            <a:lvl2pPr>
              <a:defRPr sz="423"/>
            </a:lvl2pPr>
            <a:lvl3pPr>
              <a:defRPr sz="423"/>
            </a:lvl3pPr>
            <a:lvl4pPr>
              <a:defRPr sz="423"/>
            </a:lvl4pPr>
            <a:lvl5pPr>
              <a:defRPr sz="423"/>
            </a:lvl5pPr>
          </a:lstStyle>
          <a:p>
            <a:pPr lvl="0"/>
            <a:r>
              <a:rPr lang="en-GB" dirty="0"/>
              <a:t>phone</a:t>
            </a:r>
          </a:p>
        </p:txBody>
      </p:sp>
      <p:sp>
        <p:nvSpPr>
          <p:cNvPr id="5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26443" y="1862437"/>
            <a:ext cx="2468032" cy="274715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25"/>
              </a:spcBef>
              <a:buNone/>
              <a:defRPr sz="296" baseline="0"/>
            </a:lvl1pPr>
            <a:lvl2pPr>
              <a:defRPr sz="423"/>
            </a:lvl2pPr>
            <a:lvl3pPr>
              <a:defRPr sz="423"/>
            </a:lvl3pPr>
            <a:lvl4pPr>
              <a:defRPr sz="423"/>
            </a:lvl4pPr>
            <a:lvl5pPr>
              <a:defRPr sz="423"/>
            </a:lvl5pPr>
          </a:lstStyle>
          <a:p>
            <a:pPr lvl="0"/>
            <a:r>
              <a:rPr lang="en-GB" dirty="0"/>
              <a:t>LinkedIn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859370" y="856053"/>
            <a:ext cx="4319588" cy="194635"/>
          </a:xfrm>
          <a:prstGeom prst="rect">
            <a:avLst/>
          </a:prstGeom>
        </p:spPr>
        <p:txBody>
          <a:bodyPr anchor="ctr"/>
          <a:lstStyle>
            <a:lvl1pPr>
              <a:defRPr sz="296" cap="all" spc="88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Role</a:t>
            </a:r>
            <a:endParaRPr lang="nl-NL" dirty="0"/>
          </a:p>
        </p:txBody>
      </p:sp>
      <p:sp>
        <p:nvSpPr>
          <p:cNvPr id="5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859370" y="552079"/>
            <a:ext cx="4319588" cy="274715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25"/>
              </a:spcBef>
              <a:buNone/>
              <a:defRPr sz="507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423"/>
            </a:lvl2pPr>
            <a:lvl3pPr>
              <a:defRPr sz="423"/>
            </a:lvl3pPr>
            <a:lvl4pPr>
              <a:defRPr sz="423"/>
            </a:lvl4pPr>
            <a:lvl5pPr>
              <a:defRPr sz="423"/>
            </a:lvl5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65154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271715" y="8895111"/>
            <a:ext cx="2314575" cy="14840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727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_Hedera_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576530" y="351486"/>
            <a:ext cx="1080000" cy="996923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Insert photo</a:t>
            </a:r>
            <a:endParaRPr lang="nl-NL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826443" y="1572302"/>
            <a:ext cx="2468032" cy="274715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662"/>
              </a:spcBef>
              <a:buNone/>
              <a:defRPr sz="900" baseline="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GB" dirty="0"/>
              <a:t>Twitter handle</a:t>
            </a:r>
          </a:p>
        </p:txBody>
      </p:sp>
      <p:sp>
        <p:nvSpPr>
          <p:cNvPr id="4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64188" y="1572302"/>
            <a:ext cx="2416178" cy="274715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662"/>
              </a:spcBef>
              <a:buNone/>
              <a:defRPr sz="900" baseline="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4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64188" y="1862437"/>
            <a:ext cx="2416178" cy="27305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662"/>
              </a:spcBef>
              <a:buNone/>
              <a:defRPr sz="900" baseline="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GB" dirty="0"/>
              <a:t>phone</a:t>
            </a:r>
          </a:p>
        </p:txBody>
      </p:sp>
      <p:sp>
        <p:nvSpPr>
          <p:cNvPr id="5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26442" y="1862437"/>
            <a:ext cx="2468032" cy="274715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662"/>
              </a:spcBef>
              <a:buNone/>
              <a:defRPr sz="900" baseline="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GB" dirty="0"/>
              <a:t>LinkedIn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859369" y="856053"/>
            <a:ext cx="4319588" cy="194634"/>
          </a:xfrm>
          <a:prstGeom prst="rect">
            <a:avLst/>
          </a:prstGeom>
        </p:spPr>
        <p:txBody>
          <a:bodyPr anchor="ctr"/>
          <a:lstStyle>
            <a:lvl1pPr>
              <a:defRPr sz="900" cap="all" spc="277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Role</a:t>
            </a:r>
            <a:endParaRPr lang="nl-NL" dirty="0"/>
          </a:p>
        </p:txBody>
      </p:sp>
      <p:sp>
        <p:nvSpPr>
          <p:cNvPr id="5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859369" y="552079"/>
            <a:ext cx="4319588" cy="274715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662"/>
              </a:spcBef>
              <a:buNone/>
              <a:defRPr sz="17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65154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271714" y="8895110"/>
            <a:ext cx="2314575" cy="148406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72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2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0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7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8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5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6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4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7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9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114768" y="8839461"/>
            <a:ext cx="1543050" cy="206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Page </a:t>
            </a:r>
            <a:fld id="{AA852E93-511B-46BC-B2A3-F94FC55A7936}" type="slidenum">
              <a:rPr lang="nl-NL" smtClean="0"/>
              <a:pPr/>
              <a:t>‹#›</a:t>
            </a:fld>
            <a:r>
              <a:rPr lang="nl-NL"/>
              <a:t> of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6673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hdr="0" ftr="0" dt="0"/>
  <p:txStyles>
    <p:titleStyle>
      <a:lvl1pPr algn="l" defTabSz="914361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0" hangingPunct="1">
        <a:lnSpc>
          <a:spcPct val="90000"/>
        </a:lnSpc>
        <a:spcBef>
          <a:spcPts val="1000"/>
        </a:spcBef>
        <a:buSzPct val="50000"/>
        <a:buFontTx/>
        <a:buBlip>
          <a:blip r:embed="rId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1" algn="l" defTabSz="914361" rtl="0" eaLnBrk="1" latinLnBrk="0" hangingPunct="1">
        <a:lnSpc>
          <a:spcPct val="90000"/>
        </a:lnSpc>
        <a:spcBef>
          <a:spcPts val="500"/>
        </a:spcBef>
        <a:buSzPct val="50000"/>
        <a:buFontTx/>
        <a:buBlip>
          <a:blip r:embed="rId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lnSpc>
          <a:spcPct val="90000"/>
        </a:lnSpc>
        <a:spcBef>
          <a:spcPts val="500"/>
        </a:spcBef>
        <a:buSzPct val="50000"/>
        <a:buFontTx/>
        <a:buBlip>
          <a:blip r:embed="rId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lnSpc>
          <a:spcPct val="90000"/>
        </a:lnSpc>
        <a:spcBef>
          <a:spcPts val="500"/>
        </a:spcBef>
        <a:buSzPct val="50000"/>
        <a:buFontTx/>
        <a:buBlip>
          <a:blip r:embed="rId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lnSpc>
          <a:spcPct val="90000"/>
        </a:lnSpc>
        <a:spcBef>
          <a:spcPts val="500"/>
        </a:spcBef>
        <a:buSzPct val="50000"/>
        <a:buFontTx/>
        <a:buBlip>
          <a:blip r:embed="rId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114768" y="8839459"/>
            <a:ext cx="1543050" cy="206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Page </a:t>
            </a:r>
            <a:fld id="{AA852E93-511B-46BC-B2A3-F94FC55A7936}" type="slidenum">
              <a:rPr lang="nl-NL" smtClean="0"/>
              <a:pPr/>
              <a:t>‹#›</a:t>
            </a:fld>
            <a:r>
              <a:rPr lang="nl-NL"/>
              <a:t> of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6673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hf hdr="0" ftr="0" dt="0"/>
  <p:txStyles>
    <p:titleStyle>
      <a:lvl1pPr algn="l" defTabSz="1219193" rtl="0" eaLnBrk="1" latinLnBrk="0" hangingPunct="1">
        <a:lnSpc>
          <a:spcPct val="90000"/>
        </a:lnSpc>
        <a:spcBef>
          <a:spcPct val="0"/>
        </a:spcBef>
        <a:buNone/>
        <a:defRPr sz="5900" kern="1200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04798" indent="-304798" algn="l" defTabSz="1219193" rtl="0" eaLnBrk="1" latinLnBrk="0" hangingPunct="1">
        <a:lnSpc>
          <a:spcPct val="90000"/>
        </a:lnSpc>
        <a:spcBef>
          <a:spcPts val="1333"/>
        </a:spcBef>
        <a:buSzPct val="50000"/>
        <a:buFontTx/>
        <a:buBlip>
          <a:blip r:embed="rId4"/>
        </a:buBlip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95" indent="-304798" algn="l" defTabSz="1219193" rtl="0" eaLnBrk="1" latinLnBrk="0" hangingPunct="1">
        <a:lnSpc>
          <a:spcPct val="90000"/>
        </a:lnSpc>
        <a:spcBef>
          <a:spcPts val="666"/>
        </a:spcBef>
        <a:buSzPct val="50000"/>
        <a:buFontTx/>
        <a:buBlip>
          <a:blip r:embed="rId4"/>
        </a:buBlip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91" indent="-304798" algn="l" defTabSz="1219193" rtl="0" eaLnBrk="1" latinLnBrk="0" hangingPunct="1">
        <a:lnSpc>
          <a:spcPct val="90000"/>
        </a:lnSpc>
        <a:spcBef>
          <a:spcPts val="666"/>
        </a:spcBef>
        <a:buSzPct val="50000"/>
        <a:buFontTx/>
        <a:buBlip>
          <a:blip r:embed="rId4"/>
        </a:buBlip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88" indent="-304798" algn="l" defTabSz="1219193" rtl="0" eaLnBrk="1" latinLnBrk="0" hangingPunct="1">
        <a:lnSpc>
          <a:spcPct val="90000"/>
        </a:lnSpc>
        <a:spcBef>
          <a:spcPts val="666"/>
        </a:spcBef>
        <a:buSzPct val="50000"/>
        <a:buFontTx/>
        <a:buBlip>
          <a:blip r:embed="rId4"/>
        </a:buBlip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85" indent="-304798" algn="l" defTabSz="1219193" rtl="0" eaLnBrk="1" latinLnBrk="0" hangingPunct="1">
        <a:lnSpc>
          <a:spcPct val="90000"/>
        </a:lnSpc>
        <a:spcBef>
          <a:spcPts val="666"/>
        </a:spcBef>
        <a:buSzPct val="50000"/>
        <a:buFontTx/>
        <a:buBlip>
          <a:blip r:embed="rId4"/>
        </a:buBlip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80" indent="-304798" algn="l" defTabSz="1219193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77" indent="-304798" algn="l" defTabSz="1219193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74" indent="-304798" algn="l" defTabSz="1219193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70" indent="-304798" algn="l" defTabSz="1219193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2191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7" algn="l" defTabSz="12191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93" algn="l" defTabSz="12191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89" algn="l" defTabSz="12191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86" algn="l" defTabSz="12191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82" algn="l" defTabSz="12191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79" algn="l" defTabSz="12191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76" algn="l" defTabSz="12191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71" algn="l" defTabSz="12191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www.linkedin.com/in/alexandros-sarafianos/" TargetMode="External"/><Relationship Id="rId7" Type="http://schemas.openxmlformats.org/officeDocument/2006/relationships/image" Target="../media/image5.png"/><Relationship Id="rId2" Type="http://schemas.openxmlformats.org/officeDocument/2006/relationships/hyperlink" Target="mailto:Alexandros.sarafianos@cognizant.com" TargetMode="Externa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paulbluedemons.com/roster.aspx?rp_id=879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878094" y="3714768"/>
            <a:ext cx="4689573" cy="1331725"/>
          </a:xfrm>
          <a:prstGeom prst="rect">
            <a:avLst/>
          </a:prstGeom>
          <a:noFill/>
        </p:spPr>
        <p:txBody>
          <a:bodyPr wrap="square" lIns="84406" tIns="42203" rIns="84406" bIns="42203" rtlCol="0" anchor="t">
            <a:spAutoFit/>
          </a:bodyPr>
          <a:lstStyle/>
          <a:p>
            <a:pPr defTabSz="1219193">
              <a:buClr>
                <a:srgbClr val="00A68B"/>
              </a:buClr>
              <a:defRPr/>
            </a:pPr>
            <a:r>
              <a:rPr lang="en-US" sz="9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science consultant</a:t>
            </a:r>
          </a:p>
          <a:p>
            <a:pPr>
              <a:buClr>
                <a:srgbClr val="00A68B"/>
              </a:buClr>
              <a:defRPr/>
            </a:pPr>
            <a:r>
              <a:rPr lang="en-GB" sz="900" dirty="0"/>
              <a:t>Help companies grow by generating insights from data</a:t>
            </a:r>
            <a:r>
              <a:rPr lang="en-US" sz="9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>
              <a:buClr>
                <a:srgbClr val="00A68B"/>
              </a:buClr>
              <a:defRPr/>
            </a:pPr>
            <a:endParaRPr lang="en-US" sz="9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A68B"/>
              </a:buClr>
              <a:defRPr/>
            </a:pPr>
            <a:r>
              <a:rPr lang="en-US" sz="9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Responsibilities: 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706F6F"/>
                </a:solidFill>
                <a:latin typeface="Segoe UI" panose="020B0502040204020203" pitchFamily="34" charset="0"/>
              </a:rPr>
              <a:t>Implement algorithms for predictive modelling, forecasting, simulation, and optimization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706F6F"/>
                </a:solidFill>
                <a:latin typeface="Segoe UI"/>
                <a:cs typeface="Segoe UI"/>
              </a:rPr>
              <a:t>Devise creative and easy-to-manage analytical solutions for business problems, using simple to complex machine learning algorithms model and visualize data corresponding to business’ needs</a:t>
            </a:r>
            <a:endParaRPr lang="en-US" sz="900" dirty="0">
              <a:latin typeface="Segoe UI"/>
              <a:cs typeface="Segoe UI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906561" y="635292"/>
            <a:ext cx="2557818" cy="238435"/>
          </a:xfrm>
        </p:spPr>
        <p:txBody>
          <a:bodyPr/>
          <a:lstStyle/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Alexandros.sarafianos@cognizant.com</a:t>
            </a:r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06561" y="851473"/>
            <a:ext cx="2230318" cy="290063"/>
          </a:xfrm>
        </p:spPr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+32 478 32 11 83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906561" y="1125694"/>
            <a:ext cx="2661105" cy="28244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https://www.linkedin.com/in/alexandros-sarafianos/</a:t>
            </a:r>
            <a:endParaRPr lang="nl-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70370" y="961194"/>
            <a:ext cx="1711384" cy="285957"/>
          </a:xfrm>
        </p:spPr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science</a:t>
            </a:r>
            <a:r>
              <a:rPr lang="nl-NL" dirty="0"/>
              <a:t> consultant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747260" y="635291"/>
            <a:ext cx="1787248" cy="300155"/>
          </a:xfrm>
        </p:spPr>
        <p:txBody>
          <a:bodyPr/>
          <a:lstStyle/>
          <a:p>
            <a:r>
              <a:rPr lang="en-AU" sz="1300" dirty="0"/>
              <a:t>Alexandros </a:t>
            </a:r>
            <a:r>
              <a:rPr lang="en-AU" sz="1300" dirty="0" err="1"/>
              <a:t>Sarafianos</a:t>
            </a:r>
            <a:endParaRPr lang="nl-NL" sz="1300" dirty="0"/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CA84600F-925F-49B0-A1B6-029FA4CDCFC2}"/>
              </a:ext>
            </a:extLst>
          </p:cNvPr>
          <p:cNvGrpSpPr/>
          <p:nvPr/>
        </p:nvGrpSpPr>
        <p:grpSpPr>
          <a:xfrm>
            <a:off x="263769" y="1441940"/>
            <a:ext cx="6330462" cy="422034"/>
            <a:chOff x="-1" y="1314375"/>
            <a:chExt cx="6911165" cy="161102"/>
          </a:xfrm>
        </p:grpSpPr>
        <p:sp>
          <p:nvSpPr>
            <p:cNvPr id="33" name="Title 6"/>
            <p:cNvSpPr txBox="1">
              <a:spLocks/>
            </p:cNvSpPr>
            <p:nvPr/>
          </p:nvSpPr>
          <p:spPr>
            <a:xfrm>
              <a:off x="494481" y="1314375"/>
              <a:ext cx="2481159" cy="161102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b="1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Profile SUMMARY</a:t>
              </a:r>
              <a:endParaRPr lang="nl-NL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8" name="Straight Connector 127"/>
            <p:cNvCxnSpPr>
              <a:cxnSpLocks/>
              <a:stCxn id="33" idx="3"/>
            </p:cNvCxnSpPr>
            <p:nvPr/>
          </p:nvCxnSpPr>
          <p:spPr>
            <a:xfrm flipV="1">
              <a:off x="2975639" y="1392304"/>
              <a:ext cx="3935525" cy="262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cxnSpLocks/>
              <a:endCxn id="33" idx="1"/>
            </p:cNvCxnSpPr>
            <p:nvPr/>
          </p:nvCxnSpPr>
          <p:spPr>
            <a:xfrm>
              <a:off x="-1" y="1394924"/>
              <a:ext cx="494482" cy="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ep 27">
            <a:extLst>
              <a:ext uri="{FF2B5EF4-FFF2-40B4-BE49-F238E27FC236}">
                <a16:creationId xmlns:a16="http://schemas.microsoft.com/office/drawing/2014/main" id="{9DD587BD-8E0E-4A07-9E73-08DA806CEDC6}"/>
              </a:ext>
            </a:extLst>
          </p:cNvPr>
          <p:cNvGrpSpPr/>
          <p:nvPr/>
        </p:nvGrpSpPr>
        <p:grpSpPr>
          <a:xfrm>
            <a:off x="265268" y="3395635"/>
            <a:ext cx="6327465" cy="340922"/>
            <a:chOff x="0" y="2755874"/>
            <a:chExt cx="6854754" cy="284470"/>
          </a:xfrm>
        </p:grpSpPr>
        <p:sp>
          <p:nvSpPr>
            <p:cNvPr id="35" name="Title 6"/>
            <p:cNvSpPr txBox="1">
              <a:spLocks/>
            </p:cNvSpPr>
            <p:nvPr/>
          </p:nvSpPr>
          <p:spPr>
            <a:xfrm>
              <a:off x="494482" y="2755874"/>
              <a:ext cx="2197380" cy="284470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b="1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EXPERIENCE</a:t>
              </a:r>
              <a:endParaRPr lang="nl-NL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17" name="Straight Connector 116"/>
            <p:cNvCxnSpPr>
              <a:cxnSpLocks/>
            </p:cNvCxnSpPr>
            <p:nvPr/>
          </p:nvCxnSpPr>
          <p:spPr>
            <a:xfrm>
              <a:off x="2583912" y="2898109"/>
              <a:ext cx="427084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endCxn id="35" idx="1"/>
            </p:cNvCxnSpPr>
            <p:nvPr/>
          </p:nvCxnSpPr>
          <p:spPr>
            <a:xfrm>
              <a:off x="0" y="2898109"/>
              <a:ext cx="49448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ep 28">
            <a:extLst>
              <a:ext uri="{FF2B5EF4-FFF2-40B4-BE49-F238E27FC236}">
                <a16:creationId xmlns:a16="http://schemas.microsoft.com/office/drawing/2014/main" id="{0C88DAF4-E7B4-47A7-A1EA-E0A264DF09E0}"/>
              </a:ext>
            </a:extLst>
          </p:cNvPr>
          <p:cNvGrpSpPr/>
          <p:nvPr/>
        </p:nvGrpSpPr>
        <p:grpSpPr>
          <a:xfrm>
            <a:off x="425310" y="1719835"/>
            <a:ext cx="6092720" cy="1200329"/>
            <a:chOff x="257885" y="1523818"/>
            <a:chExt cx="5265126" cy="1404005"/>
          </a:xfrm>
        </p:grpSpPr>
        <p:sp>
          <p:nvSpPr>
            <p:cNvPr id="97" name="TextBox 96"/>
            <p:cNvSpPr txBox="1"/>
            <p:nvPr/>
          </p:nvSpPr>
          <p:spPr>
            <a:xfrm>
              <a:off x="257885" y="1544986"/>
              <a:ext cx="3008381" cy="1233695"/>
            </a:xfrm>
            <a:prstGeom prst="rect">
              <a:avLst/>
            </a:prstGeom>
            <a:noFill/>
          </p:spPr>
          <p:txBody>
            <a:bodyPr wrap="square" lIns="84406" tIns="42203" rIns="84406" bIns="42203" rtlCol="0" anchor="t">
              <a:spAutoFit/>
            </a:bodyPr>
            <a:lstStyle/>
            <a:p>
              <a:r>
                <a:rPr lang="en-GB" sz="900" dirty="0"/>
                <a:t>Alexandros has over 6 years of experience in data science and a passion for data-driven challenges. As an engineer in electronics and a master in artificial intelligence, he has both a practical and theoretical background in Machine Learning. He has worked with datasets from different domains including biomedical, chemical, geospatial, meteorological and financial data.</a:t>
              </a:r>
            </a:p>
            <a:p>
              <a:endParaRPr lang="en-GB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91966" y="1523818"/>
              <a:ext cx="2231045" cy="14040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buClr>
                  <a:schemeClr val="tx2"/>
                </a:buClr>
              </a:pPr>
              <a:r>
                <a:rPr lang="en-US" sz="900" b="1" kern="0" dirty="0">
                  <a:solidFill>
                    <a:srgbClr val="0033A0"/>
                  </a:solidFill>
                  <a:latin typeface="Segoe UI (Body)"/>
                  <a:cs typeface="Segoe UI" panose="020B0502040204020203" pitchFamily="34" charset="0"/>
                </a:rPr>
                <a:t>Areas of expertise (Technical skills /Soft skills)</a:t>
              </a:r>
            </a:p>
            <a:p>
              <a:pPr>
                <a:buClr>
                  <a:schemeClr val="tx2"/>
                </a:buClr>
              </a:pPr>
              <a:endParaRPr lang="en-US" sz="900" b="1" kern="0" dirty="0">
                <a:solidFill>
                  <a:srgbClr val="0033A0"/>
                </a:solidFill>
                <a:latin typeface="Segoe UI (Body)"/>
                <a:cs typeface="Segoe UI" panose="020B0502040204020203" pitchFamily="34" charset="0"/>
              </a:endParaRPr>
            </a:p>
            <a:p>
              <a:pPr marL="158265" indent="-158265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GB" sz="900" dirty="0"/>
                <a:t>Data wrangling</a:t>
              </a:r>
            </a:p>
            <a:p>
              <a:pPr marL="158265" indent="-158265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GB" sz="900" dirty="0"/>
                <a:t>Data analysis</a:t>
              </a:r>
            </a:p>
            <a:p>
              <a:pPr marL="158265" indent="-158265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GB" sz="900" dirty="0"/>
                <a:t>Programming</a:t>
              </a:r>
            </a:p>
            <a:p>
              <a:pPr marL="158265" indent="-158265" defTabSz="1219193">
                <a:buClr>
                  <a:schemeClr val="tx1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900" dirty="0"/>
                <a:t>Machine Learning</a:t>
              </a:r>
            </a:p>
            <a:p>
              <a:pPr>
                <a:buClr>
                  <a:schemeClr val="tx2"/>
                </a:buClr>
              </a:pPr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9" name="TextBox 91"/>
          <p:cNvSpPr txBox="1"/>
          <p:nvPr/>
        </p:nvSpPr>
        <p:spPr>
          <a:xfrm>
            <a:off x="239963" y="3997500"/>
            <a:ext cx="1445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>
                <a:latin typeface="Segoe UI" panose="020B0502040204020203" pitchFamily="34" charset="0"/>
                <a:cs typeface="Segoe UI" panose="020B0502040204020203" pitchFamily="34" charset="0"/>
              </a:rPr>
              <a:t>July 2019 - Present</a:t>
            </a:r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D4958C44-D249-4A0C-A2DD-51276FEF74B9}"/>
              </a:ext>
            </a:extLst>
          </p:cNvPr>
          <p:cNvGrpSpPr/>
          <p:nvPr/>
        </p:nvGrpSpPr>
        <p:grpSpPr>
          <a:xfrm>
            <a:off x="3730374" y="635292"/>
            <a:ext cx="205927" cy="742359"/>
            <a:chOff x="7356310" y="695139"/>
            <a:chExt cx="223088" cy="798399"/>
          </a:xfrm>
        </p:grpSpPr>
        <p:pic>
          <p:nvPicPr>
            <p:cNvPr id="115" name="Picture 9">
              <a:extLst>
                <a:ext uri="{FF2B5EF4-FFF2-40B4-BE49-F238E27FC236}">
                  <a16:creationId xmlns:a16="http://schemas.microsoft.com/office/drawing/2014/main" id="{27334BCC-8E8E-40CC-AEA1-60CE9F64F99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6310" y="695139"/>
              <a:ext cx="216000" cy="216000"/>
            </a:xfrm>
            <a:prstGeom prst="rect">
              <a:avLst/>
            </a:prstGeom>
          </p:spPr>
        </p:pic>
        <p:pic>
          <p:nvPicPr>
            <p:cNvPr id="114" name="Picture 8">
              <a:extLst>
                <a:ext uri="{FF2B5EF4-FFF2-40B4-BE49-F238E27FC236}">
                  <a16:creationId xmlns:a16="http://schemas.microsoft.com/office/drawing/2014/main" id="{3FD0C634-51A7-44EC-9A91-480C9E0694C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398" y="993427"/>
              <a:ext cx="216000" cy="216000"/>
            </a:xfrm>
            <a:prstGeom prst="rect">
              <a:avLst/>
            </a:prstGeom>
          </p:spPr>
        </p:pic>
        <p:pic>
          <p:nvPicPr>
            <p:cNvPr id="116" name="Picture 154">
              <a:extLst>
                <a:ext uri="{FF2B5EF4-FFF2-40B4-BE49-F238E27FC236}">
                  <a16:creationId xmlns:a16="http://schemas.microsoft.com/office/drawing/2014/main" id="{0A166DBF-2EA3-4280-8EED-29A0E19BBD5E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6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34"/>
            <a:stretch/>
          </p:blipFill>
          <p:spPr>
            <a:xfrm>
              <a:off x="7363398" y="1277538"/>
              <a:ext cx="216000" cy="216000"/>
            </a:xfrm>
            <a:prstGeom prst="rect">
              <a:avLst/>
            </a:prstGeom>
          </p:spPr>
        </p:pic>
      </p:grpSp>
      <p:pic>
        <p:nvPicPr>
          <p:cNvPr id="109" name="Picture 108" descr="cid:image007.png@01D424B1.ABB47A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25" y="3754326"/>
            <a:ext cx="898610" cy="24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815809" y="4994288"/>
            <a:ext cx="3165231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5">
            <a:extLst>
              <a:ext uri="{FF2B5EF4-FFF2-40B4-BE49-F238E27FC236}">
                <a16:creationId xmlns:a16="http://schemas.microsoft.com/office/drawing/2014/main" id="{76349CB8-3EB5-45B1-B4AE-9621D68C45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769" y="8921363"/>
            <a:ext cx="6330462" cy="222638"/>
          </a:xfrm>
          <a:prstGeom prst="rect">
            <a:avLst/>
          </a:prstGeom>
        </p:spPr>
      </p:pic>
      <p:sp>
        <p:nvSpPr>
          <p:cNvPr id="34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716703" y="408597"/>
            <a:ext cx="996923" cy="996923"/>
          </a:xfrm>
        </p:spPr>
      </p:sp>
      <p:sp>
        <p:nvSpPr>
          <p:cNvPr id="42" name="TextBox 41"/>
          <p:cNvSpPr txBox="1"/>
          <p:nvPr/>
        </p:nvSpPr>
        <p:spPr>
          <a:xfrm>
            <a:off x="1901901" y="4949148"/>
            <a:ext cx="4689573" cy="2162722"/>
          </a:xfrm>
          <a:prstGeom prst="rect">
            <a:avLst/>
          </a:prstGeom>
          <a:noFill/>
        </p:spPr>
        <p:txBody>
          <a:bodyPr wrap="square" lIns="84406" tIns="42203" rIns="84406" bIns="42203" rtlCol="0" anchor="t">
            <a:spAutoFit/>
          </a:bodyPr>
          <a:lstStyle/>
          <a:p>
            <a:pPr defTabSz="1219193">
              <a:buClr>
                <a:srgbClr val="00A68B"/>
              </a:buClr>
              <a:defRPr/>
            </a:pPr>
            <a:r>
              <a:rPr lang="en-US" sz="9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Summary</a:t>
            </a:r>
          </a:p>
          <a:p>
            <a:pPr>
              <a:buClr>
                <a:srgbClr val="00A68B"/>
              </a:buClr>
              <a:defRPr/>
            </a:pPr>
            <a:r>
              <a:rPr lang="en-US" sz="9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Reinforce the KBC team as a data engineer for marketing and reporting applications.</a:t>
            </a:r>
          </a:p>
          <a:p>
            <a:pPr>
              <a:buClr>
                <a:srgbClr val="00A68B"/>
              </a:buClr>
              <a:defRPr/>
            </a:pPr>
            <a:endParaRPr lang="en-US" sz="900" dirty="0">
              <a:solidFill>
                <a:srgbClr val="706F6F"/>
              </a:solidFill>
              <a:latin typeface="Segoe UI" panose="020B0502040204020203" pitchFamily="34" charset="0"/>
            </a:endParaRPr>
          </a:p>
          <a:p>
            <a:pPr>
              <a:buClr>
                <a:schemeClr val="tx1"/>
              </a:buClr>
              <a:defRPr/>
            </a:pPr>
            <a:r>
              <a:rPr lang="en-US" sz="900" dirty="0">
                <a:solidFill>
                  <a:srgbClr val="706F6F"/>
                </a:solidFill>
                <a:latin typeface="Segoe UI" panose="020B0502040204020203" pitchFamily="34" charset="0"/>
              </a:rPr>
              <a:t>Key Responsibilities: </a:t>
            </a:r>
          </a:p>
          <a:p>
            <a:pPr marL="158265" indent="-158265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706F6F"/>
                </a:solidFill>
                <a:latin typeface="Segoe UI" panose="020B0502040204020203" pitchFamily="34" charset="0"/>
              </a:rPr>
              <a:t>Development and technical design of ingestion processes and ETL pipelines in Data Lake</a:t>
            </a:r>
          </a:p>
          <a:p>
            <a:pPr marL="158265" indent="-158265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706F6F"/>
                </a:solidFill>
                <a:latin typeface="Segoe UI" panose="020B0502040204020203" pitchFamily="34" charset="0"/>
              </a:rPr>
              <a:t>Ensure the technical quality of solutions in the team as the technical lead</a:t>
            </a:r>
          </a:p>
          <a:p>
            <a:pPr marL="158265" indent="-158265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 err="1">
                <a:solidFill>
                  <a:srgbClr val="706F6F"/>
                </a:solidFill>
                <a:latin typeface="Segoe UI"/>
                <a:cs typeface="Segoe UI"/>
              </a:rPr>
              <a:t>Productionalizing</a:t>
            </a:r>
            <a:r>
              <a:rPr lang="en-US" sz="900" dirty="0">
                <a:solidFill>
                  <a:srgbClr val="706F6F"/>
                </a:solidFill>
                <a:latin typeface="Segoe UI"/>
                <a:cs typeface="Segoe UI"/>
              </a:rPr>
              <a:t> Machine Learning models</a:t>
            </a:r>
          </a:p>
          <a:p>
            <a:pPr marL="158265" indent="-158265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706F6F"/>
                </a:solidFill>
                <a:latin typeface="Segoe UI"/>
                <a:cs typeface="Segoe UI"/>
              </a:rPr>
              <a:t>Requirements gathering and stakeholder management</a:t>
            </a:r>
            <a:endParaRPr lang="en-US" sz="9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8265" indent="-158265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sz="900" dirty="0">
              <a:solidFill>
                <a:srgbClr val="706F6F"/>
              </a:solidFill>
              <a:latin typeface="Segoe UI" panose="020B0502040204020203" pitchFamily="34" charset="0"/>
            </a:endParaRPr>
          </a:p>
          <a:p>
            <a:pPr>
              <a:buClr>
                <a:schemeClr val="tx1"/>
              </a:buClr>
              <a:defRPr/>
            </a:pPr>
            <a:r>
              <a:rPr lang="en-US" sz="900" dirty="0">
                <a:solidFill>
                  <a:srgbClr val="706F6F"/>
                </a:solidFill>
                <a:latin typeface="Segoe UI" panose="020B0502040204020203" pitchFamily="34" charset="0"/>
              </a:rPr>
              <a:t>Benefits delivered: </a:t>
            </a:r>
          </a:p>
          <a:p>
            <a:pPr marL="158265" indent="-158265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706F6F"/>
                </a:solidFill>
                <a:latin typeface="Segoe UI"/>
                <a:cs typeface="Segoe UI"/>
              </a:rPr>
              <a:t>Developed ETL pipelines for input for reporting dashboards and customer journeys</a:t>
            </a:r>
          </a:p>
          <a:p>
            <a:pPr marL="158265" indent="-158265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706F6F"/>
                </a:solidFill>
                <a:latin typeface="Segoe UI"/>
                <a:cs typeface="Segoe UI"/>
              </a:rPr>
              <a:t>Brought multiple predictive models to production.</a:t>
            </a:r>
          </a:p>
          <a:p>
            <a:pPr marL="158265" indent="-158265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706F6F"/>
                </a:solidFill>
                <a:latin typeface="Segoe UI"/>
                <a:cs typeface="Segoe UI"/>
              </a:rPr>
              <a:t>Extended and optimized generic data driven lead generation framework for lead generation</a:t>
            </a:r>
          </a:p>
        </p:txBody>
      </p:sp>
      <p:sp>
        <p:nvSpPr>
          <p:cNvPr id="43" name="TextBox 91"/>
          <p:cNvSpPr txBox="1"/>
          <p:nvPr/>
        </p:nvSpPr>
        <p:spPr>
          <a:xfrm>
            <a:off x="263770" y="5231881"/>
            <a:ext cx="1445973" cy="223730"/>
          </a:xfrm>
          <a:prstGeom prst="rect">
            <a:avLst/>
          </a:prstGeom>
          <a:noFill/>
        </p:spPr>
        <p:txBody>
          <a:bodyPr wrap="square" lIns="84406" tIns="42203" rIns="84406" bIns="42203" rtlCol="0" anchor="t">
            <a:spAutoFit/>
          </a:bodyPr>
          <a:lstStyle/>
          <a:p>
            <a:pPr algn="r"/>
            <a:r>
              <a:rPr lang="en-US" sz="900" i="1" dirty="0">
                <a:latin typeface="Segoe UI"/>
                <a:cs typeface="Segoe UI"/>
              </a:rPr>
              <a:t>Feb 2020 – present</a:t>
            </a:r>
            <a:endParaRPr lang="en-US" sz="9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91"/>
          <p:cNvSpPr txBox="1"/>
          <p:nvPr/>
        </p:nvSpPr>
        <p:spPr>
          <a:xfrm>
            <a:off x="263770" y="4936880"/>
            <a:ext cx="1445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>
                <a:latin typeface="Segoe UI" panose="020B0502040204020203" pitchFamily="34" charset="0"/>
                <a:cs typeface="Segoe UI" panose="020B0502040204020203" pitchFamily="34" charset="0"/>
              </a:rPr>
              <a:t>KBC</a:t>
            </a:r>
          </a:p>
        </p:txBody>
      </p:sp>
      <p:grpSp>
        <p:nvGrpSpPr>
          <p:cNvPr id="37" name="Groep 27">
            <a:extLst>
              <a:ext uri="{FF2B5EF4-FFF2-40B4-BE49-F238E27FC236}">
                <a16:creationId xmlns:a16="http://schemas.microsoft.com/office/drawing/2014/main" id="{9DD587BD-8E0E-4A07-9E73-08DA806CEDC6}"/>
              </a:ext>
            </a:extLst>
          </p:cNvPr>
          <p:cNvGrpSpPr/>
          <p:nvPr/>
        </p:nvGrpSpPr>
        <p:grpSpPr>
          <a:xfrm>
            <a:off x="287867" y="2846995"/>
            <a:ext cx="6327465" cy="340922"/>
            <a:chOff x="0" y="2755874"/>
            <a:chExt cx="6854754" cy="284470"/>
          </a:xfrm>
        </p:grpSpPr>
        <p:sp>
          <p:nvSpPr>
            <p:cNvPr id="38" name="Title 6"/>
            <p:cNvSpPr txBox="1">
              <a:spLocks/>
            </p:cNvSpPr>
            <p:nvPr/>
          </p:nvSpPr>
          <p:spPr>
            <a:xfrm>
              <a:off x="494482" y="2755874"/>
              <a:ext cx="2197380" cy="284470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b="1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Certifications</a:t>
              </a:r>
              <a:endParaRPr lang="nl-NL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2583912" y="2898109"/>
              <a:ext cx="427084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8" idx="1"/>
            </p:cNvCxnSpPr>
            <p:nvPr/>
          </p:nvCxnSpPr>
          <p:spPr>
            <a:xfrm>
              <a:off x="0" y="2898109"/>
              <a:ext cx="49448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TextBox 1">
            <a:extLst>
              <a:ext uri="{FF2B5EF4-FFF2-40B4-BE49-F238E27FC236}">
                <a16:creationId xmlns:a16="http://schemas.microsoft.com/office/drawing/2014/main" id="{2A836FD9-04DB-4592-8489-8601581BDB9F}"/>
              </a:ext>
            </a:extLst>
          </p:cNvPr>
          <p:cNvSpPr txBox="1"/>
          <p:nvPr/>
        </p:nvSpPr>
        <p:spPr>
          <a:xfrm>
            <a:off x="1901901" y="6994640"/>
            <a:ext cx="4689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93">
              <a:buClr>
                <a:srgbClr val="00A68B"/>
              </a:buClr>
              <a:defRPr/>
            </a:pPr>
            <a:r>
              <a:rPr lang="en-US" sz="9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Summary</a:t>
            </a:r>
          </a:p>
          <a:p>
            <a:pPr>
              <a:buClr>
                <a:srgbClr val="00A68B"/>
              </a:buClr>
              <a:defRPr/>
            </a:pPr>
            <a:r>
              <a:rPr lang="en-US" sz="9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 data-driven solution for monitoring, prediction and optimization as data scientist measurements and monitoring for the team of Power Distribution. </a:t>
            </a:r>
          </a:p>
          <a:p>
            <a:pPr>
              <a:buClr>
                <a:srgbClr val="00A68B"/>
              </a:buClr>
              <a:defRPr/>
            </a:pPr>
            <a:endParaRPr lang="en-US" sz="900" dirty="0">
              <a:solidFill>
                <a:srgbClr val="706F6F"/>
              </a:solidFill>
              <a:latin typeface="Segoe UI" panose="020B0502040204020203" pitchFamily="34" charset="0"/>
            </a:endParaRPr>
          </a:p>
          <a:p>
            <a:pPr>
              <a:buClr>
                <a:srgbClr val="00A68B"/>
              </a:buClr>
              <a:defRPr/>
            </a:pPr>
            <a:r>
              <a:rPr lang="en-US" sz="900" dirty="0">
                <a:solidFill>
                  <a:srgbClr val="706F6F"/>
                </a:solidFill>
                <a:latin typeface="Segoe UI" panose="020B0502040204020203" pitchFamily="34" charset="0"/>
              </a:rPr>
              <a:t>Key Responsibilities: </a:t>
            </a:r>
          </a:p>
          <a:p>
            <a:pPr marL="158265" indent="-15826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rgbClr val="706F6F"/>
                </a:solidFill>
                <a:latin typeface="Segoe UI" panose="020B0502040204020203" pitchFamily="34" charset="0"/>
              </a:rPr>
              <a:t>Detected anomalies to discover abnormal conditions in railroad infrastructure </a:t>
            </a:r>
          </a:p>
          <a:p>
            <a:pPr marL="158265" indent="-15826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rgbClr val="706F6F"/>
                </a:solidFill>
                <a:latin typeface="Segoe UI" panose="020B0502040204020203" pitchFamily="34" charset="0"/>
              </a:rPr>
              <a:t>Conducted data-driven statistical studies to guide business in choosing materials for assets</a:t>
            </a:r>
          </a:p>
          <a:p>
            <a:pPr marL="158265" indent="-158265">
              <a:buClr>
                <a:srgbClr val="00A68B"/>
              </a:buClr>
              <a:buFont typeface="Arial" panose="020B0604020202020204" pitchFamily="34" charset="0"/>
              <a:buChar char="•"/>
              <a:defRPr/>
            </a:pPr>
            <a:endParaRPr lang="en-US" sz="9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A68B"/>
              </a:buClr>
              <a:defRPr/>
            </a:pPr>
            <a:r>
              <a:rPr lang="en-US" sz="9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 delivered: </a:t>
            </a:r>
          </a:p>
          <a:p>
            <a:pPr marL="158265" indent="-158265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rgbClr val="706F6F"/>
                </a:solidFill>
                <a:latin typeface="Segoe UI" panose="020B0502040204020203" pitchFamily="34" charset="0"/>
              </a:rPr>
              <a:t>Deployed 5 predictive models to production and prototyped 20 models in 2 years </a:t>
            </a:r>
            <a:endParaRPr lang="en-BE" sz="900">
              <a:solidFill>
                <a:srgbClr val="706F6F"/>
              </a:solidFill>
              <a:latin typeface="Segoe UI" panose="020B0502040204020203" pitchFamily="34" charset="0"/>
            </a:endParaRPr>
          </a:p>
          <a:p>
            <a:pPr marL="158265" indent="-158265">
              <a:spcAft>
                <a:spcPts val="554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706F6F"/>
                </a:solidFill>
                <a:latin typeface="Segoe UI" panose="020B0502040204020203" pitchFamily="34" charset="0"/>
              </a:rPr>
              <a:t>Influenced design and implementation of a data-driven heating control, saving 30% of energy and presented implementation and results at UIC workshop on “Energy efficient infrastructure”</a:t>
            </a:r>
            <a:endParaRPr lang="en-BE" sz="900">
              <a:solidFill>
                <a:srgbClr val="706F6F"/>
              </a:solidFill>
              <a:latin typeface="Segoe UI" panose="020B0502040204020203" pitchFamily="34" charset="0"/>
            </a:endParaRPr>
          </a:p>
          <a:p>
            <a:pPr>
              <a:spcAft>
                <a:spcPts val="554"/>
              </a:spcAft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91">
            <a:extLst>
              <a:ext uri="{FF2B5EF4-FFF2-40B4-BE49-F238E27FC236}">
                <a16:creationId xmlns:a16="http://schemas.microsoft.com/office/drawing/2014/main" id="{C0C38609-F37D-4454-8F6C-38FDE08903CD}"/>
              </a:ext>
            </a:extLst>
          </p:cNvPr>
          <p:cNvSpPr txBox="1"/>
          <p:nvPr/>
        </p:nvSpPr>
        <p:spPr>
          <a:xfrm>
            <a:off x="263770" y="7345611"/>
            <a:ext cx="1445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i="1" dirty="0">
                <a:latin typeface="Segoe UI" panose="020B0502040204020203" pitchFamily="34" charset="0"/>
                <a:cs typeface="Segoe UI" panose="020B0502040204020203" pitchFamily="34" charset="0"/>
              </a:rPr>
              <a:t>Jan 2017 – July 2019</a:t>
            </a:r>
          </a:p>
        </p:txBody>
      </p:sp>
      <p:sp>
        <p:nvSpPr>
          <p:cNvPr id="53" name="TextBox 91">
            <a:extLst>
              <a:ext uri="{FF2B5EF4-FFF2-40B4-BE49-F238E27FC236}">
                <a16:creationId xmlns:a16="http://schemas.microsoft.com/office/drawing/2014/main" id="{151EA01D-9FED-4F38-B92E-0EE680453CA7}"/>
              </a:ext>
            </a:extLst>
          </p:cNvPr>
          <p:cNvSpPr txBox="1"/>
          <p:nvPr/>
        </p:nvSpPr>
        <p:spPr>
          <a:xfrm>
            <a:off x="263770" y="7064257"/>
            <a:ext cx="1445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i="1" dirty="0">
                <a:latin typeface="Segoe UI" panose="020B0502040204020203" pitchFamily="34" charset="0"/>
                <a:cs typeface="Segoe UI" panose="020B0502040204020203" pitchFamily="34" charset="0"/>
              </a:rPr>
              <a:t>Infrabel</a:t>
            </a:r>
          </a:p>
        </p:txBody>
      </p:sp>
    </p:spTree>
    <p:extLst>
      <p:ext uri="{BB962C8B-B14F-4D97-AF65-F5344CB8AC3E}">
        <p14:creationId xmlns:p14="http://schemas.microsoft.com/office/powerpoint/2010/main" val="92417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30">
            <a:extLst>
              <a:ext uri="{FF2B5EF4-FFF2-40B4-BE49-F238E27FC236}">
                <a16:creationId xmlns:a16="http://schemas.microsoft.com/office/drawing/2014/main" id="{FA56A9AF-C76B-4766-B2F7-89AD07905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02952"/>
              </p:ext>
            </p:extLst>
          </p:nvPr>
        </p:nvGraphicFramePr>
        <p:xfrm>
          <a:off x="263769" y="4369220"/>
          <a:ext cx="6154616" cy="1924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070">
                  <a:extLst>
                    <a:ext uri="{9D8B030D-6E8A-4147-A177-3AD203B41FA5}">
                      <a16:colId xmlns:a16="http://schemas.microsoft.com/office/drawing/2014/main" val="1268665047"/>
                    </a:ext>
                  </a:extLst>
                </a:gridCol>
                <a:gridCol w="4493546">
                  <a:extLst>
                    <a:ext uri="{9D8B030D-6E8A-4147-A177-3AD203B41FA5}">
                      <a16:colId xmlns:a16="http://schemas.microsoft.com/office/drawing/2014/main" val="3639650196"/>
                    </a:ext>
                  </a:extLst>
                </a:gridCol>
              </a:tblGrid>
              <a:tr h="879231">
                <a:tc>
                  <a:txBody>
                    <a:bodyPr/>
                    <a:lstStyle/>
                    <a:p>
                      <a:pPr algn="r"/>
                      <a:r>
                        <a:rPr lang="en-GB" sz="900" b="1" dirty="0">
                          <a:solidFill>
                            <a:schemeClr val="tx1"/>
                          </a:solidFill>
                        </a:rPr>
                        <a:t>KU</a:t>
                      </a:r>
                      <a:r>
                        <a:rPr lang="en-GB" sz="900" b="1" baseline="0" dirty="0">
                          <a:solidFill>
                            <a:schemeClr val="tx1"/>
                          </a:solidFill>
                        </a:rPr>
                        <a:t> Leuven</a:t>
                      </a:r>
                      <a:endParaRPr lang="en-GB" sz="900" b="1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GB" sz="900" b="0" i="1" dirty="0">
                          <a:solidFill>
                            <a:schemeClr val="tx1"/>
                          </a:solidFill>
                        </a:rPr>
                        <a:t>2012-2013</a:t>
                      </a:r>
                      <a:endParaRPr lang="nl-NL" sz="9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32923" marR="33231" marT="132923" marB="33231"/>
                </a:tc>
                <a:tc>
                  <a:txBody>
                    <a:bodyPr/>
                    <a:lstStyle/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br>
                        <a:rPr lang="en-GB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</a:b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M.A.S. in Artificial Intelligence</a:t>
                      </a:r>
                    </a:p>
                    <a:p>
                      <a:pPr marL="171450" indent="-1714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900" kern="1200" dirty="0">
                          <a:solidFill>
                            <a:srgbClr val="706F6F"/>
                          </a:solidFill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Thesis: </a:t>
                      </a:r>
                      <a:r>
                        <a:rPr lang="en-US" sz="900" kern="1200" dirty="0">
                          <a:solidFill>
                            <a:srgbClr val="706F6F"/>
                          </a:solidFill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Detection of sleep apnea by means of continuous analysis of single lead ECG (SVM, KPCA)</a:t>
                      </a:r>
                      <a:endParaRPr lang="en-GB" sz="900" kern="1200" dirty="0">
                        <a:solidFill>
                          <a:srgbClr val="706F6F"/>
                        </a:solidFill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900" kern="1200" dirty="0">
                          <a:solidFill>
                            <a:srgbClr val="706F6F"/>
                          </a:solidFill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Graduated cum laude</a:t>
                      </a:r>
                      <a:endParaRPr lang="nl-NL" sz="900" kern="1200" dirty="0">
                        <a:solidFill>
                          <a:srgbClr val="706F6F"/>
                        </a:solidFill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349250" indent="-171450"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  <a:tabLst>
                          <a:tab pos="449580" algn="l"/>
                        </a:tabLst>
                      </a:pPr>
                      <a:endParaRPr lang="nl-NL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</a:txBody>
                  <a:tcPr marL="41031" marR="41031" marT="0" marB="0" anchor="ctr"/>
                </a:tc>
                <a:extLst>
                  <a:ext uri="{0D108BD9-81ED-4DB2-BD59-A6C34878D82A}">
                    <a16:rowId xmlns:a16="http://schemas.microsoft.com/office/drawing/2014/main" val="1271391168"/>
                  </a:ext>
                </a:extLst>
              </a:tr>
              <a:tr h="597877">
                <a:tc>
                  <a:txBody>
                    <a:bodyPr/>
                    <a:lstStyle/>
                    <a:p>
                      <a:pPr algn="r"/>
                      <a:r>
                        <a:rPr lang="en-GB" sz="900" b="1" dirty="0">
                          <a:solidFill>
                            <a:schemeClr val="tx1"/>
                          </a:solidFill>
                        </a:rPr>
                        <a:t>KU Leuven, campus Group T</a:t>
                      </a:r>
                    </a:p>
                    <a:p>
                      <a:pPr algn="r"/>
                      <a:r>
                        <a:rPr lang="en-GB" sz="900" b="0" i="1" dirty="0">
                          <a:solidFill>
                            <a:schemeClr val="tx1"/>
                          </a:solidFill>
                        </a:rPr>
                        <a:t>2008-2012</a:t>
                      </a:r>
                      <a:endParaRPr lang="nl-NL" sz="9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923" marR="33231" marT="132923" marB="33231" anchor="b"/>
                </a:tc>
                <a:tc>
                  <a:txBody>
                    <a:bodyPr/>
                    <a:lstStyle/>
                    <a:p>
                      <a:pPr marL="177800" indent="0" algn="l" defTabSz="1320759" rtl="0" eaLnBrk="1" latinLnBrk="0" hangingPunct="1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M.Sc. in Industrial Engineering – Intelligent Electronics</a:t>
                      </a:r>
                    </a:p>
                    <a:p>
                      <a:pPr marL="171450" marR="0" indent="-17145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Graduated cum laude</a:t>
                      </a:r>
                    </a:p>
                    <a:p>
                      <a:pPr marL="171450" marR="0" indent="-17145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nl-NL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Thesis: Design of a CAN-</a:t>
                      </a:r>
                      <a:r>
                        <a:rPr lang="nl-NL" sz="9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lang="nl-NL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controller </a:t>
                      </a:r>
                      <a:r>
                        <a:rPr lang="nl-NL" sz="9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nl-NL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digital </a:t>
                      </a:r>
                      <a:r>
                        <a:rPr lang="nl-NL" sz="9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r>
                        <a:rPr lang="nl-NL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actuator</a:t>
                      </a:r>
                    </a:p>
                    <a:p>
                      <a:pPr marL="269875" marR="0" lvl="0" indent="-92075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49580" algn="l"/>
                        </a:tabLst>
                        <a:defRPr/>
                      </a:pPr>
                      <a:endParaRPr lang="nl-NL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</a:txBody>
                  <a:tcPr marL="41031" marR="41031" marT="0" marB="0" anchor="b"/>
                </a:tc>
                <a:extLst>
                  <a:ext uri="{0D108BD9-81ED-4DB2-BD59-A6C34878D82A}">
                    <a16:rowId xmlns:a16="http://schemas.microsoft.com/office/drawing/2014/main" val="1422684430"/>
                  </a:ext>
                </a:extLst>
              </a:tr>
              <a:tr h="447508">
                <a:tc>
                  <a:txBody>
                    <a:bodyPr/>
                    <a:lstStyle/>
                    <a:p>
                      <a:pPr algn="r"/>
                      <a:r>
                        <a:rPr lang="nl-NL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Extracurricular</a:t>
                      </a:r>
                      <a:r>
                        <a:rPr lang="nl-NL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r"/>
                      <a:r>
                        <a:rPr lang="nl-NL" sz="9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32923" marR="33231" marT="132923" marB="33231" anchor="b"/>
                </a:tc>
                <a:tc>
                  <a:txBody>
                    <a:bodyPr/>
                    <a:lstStyle/>
                    <a:p>
                      <a:pPr marL="17780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  <a:tabLst>
                          <a:tab pos="449580" algn="l"/>
                        </a:tabLst>
                      </a:pPr>
                      <a:r>
                        <a:rPr lang="en-GB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Cooking, travelling, sports</a:t>
                      </a:r>
                      <a:endParaRPr lang="en-GB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  <a:hlinkClick r:id="rId2"/>
                      </a:endParaRPr>
                    </a:p>
                    <a:p>
                      <a:pPr marL="269875" marR="0" lvl="0" indent="-92075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49580" algn="l"/>
                        </a:tabLst>
                        <a:defRPr/>
                      </a:pPr>
                      <a:endParaRPr lang="nl-NL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Microsoft Sans Serif" panose="020B0604020202020204" pitchFamily="34" charset="0"/>
                      </a:endParaRPr>
                    </a:p>
                  </a:txBody>
                  <a:tcPr marL="41031" marR="41031" marT="0" marB="0" anchor="b"/>
                </a:tc>
                <a:extLst>
                  <a:ext uri="{0D108BD9-81ED-4DB2-BD59-A6C34878D82A}">
                    <a16:rowId xmlns:a16="http://schemas.microsoft.com/office/drawing/2014/main" val="1909514955"/>
                  </a:ext>
                </a:extLst>
              </a:tr>
            </a:tbl>
          </a:graphicData>
        </a:graphic>
      </p:graphicFrame>
      <p:grpSp>
        <p:nvGrpSpPr>
          <p:cNvPr id="3" name="Groep 27">
            <a:extLst>
              <a:ext uri="{FF2B5EF4-FFF2-40B4-BE49-F238E27FC236}">
                <a16:creationId xmlns:a16="http://schemas.microsoft.com/office/drawing/2014/main" id="{9DD587BD-8E0E-4A07-9E73-08DA806CEDC6}"/>
              </a:ext>
            </a:extLst>
          </p:cNvPr>
          <p:cNvGrpSpPr/>
          <p:nvPr/>
        </p:nvGrpSpPr>
        <p:grpSpPr>
          <a:xfrm>
            <a:off x="266766" y="4042295"/>
            <a:ext cx="6327465" cy="340922"/>
            <a:chOff x="0" y="2755874"/>
            <a:chExt cx="6854754" cy="284470"/>
          </a:xfrm>
        </p:grpSpPr>
        <p:sp>
          <p:nvSpPr>
            <p:cNvPr id="4" name="Title 6"/>
            <p:cNvSpPr txBox="1">
              <a:spLocks/>
            </p:cNvSpPr>
            <p:nvPr/>
          </p:nvSpPr>
          <p:spPr>
            <a:xfrm>
              <a:off x="494482" y="2755874"/>
              <a:ext cx="2197380" cy="284470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b="1" dirty="0">
                  <a:solidFill>
                    <a:schemeClr val="tx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DETAIL</a:t>
              </a:r>
              <a:endParaRPr lang="nl-NL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583912" y="2898109"/>
              <a:ext cx="427084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4" idx="1"/>
            </p:cNvCxnSpPr>
            <p:nvPr/>
          </p:nvCxnSpPr>
          <p:spPr>
            <a:xfrm>
              <a:off x="0" y="2898109"/>
              <a:ext cx="49448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901901" y="312144"/>
            <a:ext cx="468957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93">
              <a:buClr>
                <a:srgbClr val="00A68B"/>
              </a:buClr>
              <a:defRPr/>
            </a:pPr>
            <a:r>
              <a:rPr lang="en-US" sz="9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Summary</a:t>
            </a:r>
          </a:p>
          <a:p>
            <a:pPr>
              <a:buClr>
                <a:schemeClr val="tx2"/>
              </a:buClr>
            </a:pPr>
            <a:r>
              <a:rPr lang="en-GB" sz="900" dirty="0">
                <a:solidFill>
                  <a:srgbClr val="706F6F"/>
                </a:solidFill>
                <a:latin typeface="Segoe UI" panose="020B0502040204020203" pitchFamily="34" charset="0"/>
              </a:rPr>
              <a:t>Conducted research on the optimization of experimental processes in biological applications using Artificial Intelligence.</a:t>
            </a:r>
            <a:endParaRPr lang="en-US" sz="900" dirty="0">
              <a:solidFill>
                <a:srgbClr val="706F6F"/>
              </a:solidFill>
              <a:latin typeface="Segoe UI" panose="020B0502040204020203" pitchFamily="34" charset="0"/>
            </a:endParaRPr>
          </a:p>
          <a:p>
            <a:pPr>
              <a:buClr>
                <a:srgbClr val="00A68B"/>
              </a:buClr>
              <a:defRPr/>
            </a:pPr>
            <a:endParaRPr lang="en-US" sz="9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1219193">
              <a:buClr>
                <a:schemeClr val="tx1"/>
              </a:buClr>
              <a:defRPr/>
            </a:pPr>
            <a:r>
              <a:rPr lang="en-US" sz="900" dirty="0">
                <a:solidFill>
                  <a:srgbClr val="706F6F"/>
                </a:solidFill>
                <a:latin typeface="Segoe UI" panose="020B0502040204020203" pitchFamily="34" charset="0"/>
              </a:rPr>
              <a:t>Key Responsibilities: </a:t>
            </a:r>
          </a:p>
          <a:p>
            <a:pPr marL="158265" indent="-158265" defTabSz="1219193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706F6F"/>
                </a:solidFill>
                <a:latin typeface="Segoe UI" panose="020B0502040204020203" pitchFamily="34" charset="0"/>
              </a:rPr>
              <a:t>Develop predictive models to model biological processes to use as a digital twin for optimization</a:t>
            </a:r>
          </a:p>
          <a:p>
            <a:pPr marL="158265" indent="-158265" defTabSz="1219193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706F6F"/>
                </a:solidFill>
                <a:latin typeface="Segoe UI" panose="020B0502040204020203" pitchFamily="34" charset="0"/>
              </a:rPr>
              <a:t>Teaching assistant for engineering course about programming in Python and correcting and grading Python projects and exams.</a:t>
            </a:r>
            <a:r>
              <a:rPr lang="en-BE" sz="900">
                <a:solidFill>
                  <a:srgbClr val="706F6F"/>
                </a:solidFill>
                <a:latin typeface="Segoe UI" panose="020B0502040204020203" pitchFamily="34" charset="0"/>
              </a:rPr>
              <a:t> </a:t>
            </a:r>
            <a:endParaRPr lang="en-US" sz="900" dirty="0">
              <a:solidFill>
                <a:srgbClr val="706F6F"/>
              </a:solidFill>
              <a:latin typeface="Segoe UI" panose="020B0502040204020203" pitchFamily="34" charset="0"/>
            </a:endParaRPr>
          </a:p>
          <a:p>
            <a:pPr marL="158265" indent="-158265" defTabSz="1219193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sz="900" dirty="0">
              <a:solidFill>
                <a:srgbClr val="706F6F"/>
              </a:solidFill>
              <a:latin typeface="Segoe UI" panose="020B0502040204020203" pitchFamily="34" charset="0"/>
            </a:endParaRPr>
          </a:p>
          <a:p>
            <a:pPr defTabSz="1219193">
              <a:buClr>
                <a:schemeClr val="tx1"/>
              </a:buClr>
              <a:defRPr/>
            </a:pPr>
            <a:r>
              <a:rPr lang="en-US" sz="900" dirty="0">
                <a:solidFill>
                  <a:srgbClr val="706F6F"/>
                </a:solidFill>
                <a:latin typeface="Segoe UI" panose="020B0502040204020203" pitchFamily="34" charset="0"/>
              </a:rPr>
              <a:t>Benefits delivered: </a:t>
            </a:r>
          </a:p>
          <a:p>
            <a:pPr marL="158265" indent="-158265" defTabSz="1219193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706F6F"/>
                </a:solidFill>
                <a:latin typeface="Segoe UI" panose="020B0502040204020203" pitchFamily="34" charset="0"/>
              </a:rPr>
              <a:t>Created a biologically inspired graphical model of the GRN</a:t>
            </a:r>
          </a:p>
          <a:p>
            <a:pPr>
              <a:spcAft>
                <a:spcPts val="554"/>
              </a:spcAft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91"/>
          <p:cNvSpPr txBox="1"/>
          <p:nvPr/>
        </p:nvSpPr>
        <p:spPr>
          <a:xfrm>
            <a:off x="263770" y="594877"/>
            <a:ext cx="1445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>
                <a:latin typeface="Segoe UI" panose="020B0502040204020203" pitchFamily="34" charset="0"/>
                <a:cs typeface="Segoe UI" panose="020B0502040204020203" pitchFamily="34" charset="0"/>
              </a:rPr>
              <a:t>Jan 2015 –Jan 2017</a:t>
            </a:r>
          </a:p>
        </p:txBody>
      </p:sp>
      <p:sp>
        <p:nvSpPr>
          <p:cNvPr id="9" name="TextBox 91"/>
          <p:cNvSpPr txBox="1"/>
          <p:nvPr/>
        </p:nvSpPr>
        <p:spPr>
          <a:xfrm>
            <a:off x="263770" y="313523"/>
            <a:ext cx="1445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KULeuven</a:t>
            </a:r>
            <a:endParaRPr lang="en-US" sz="9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1901" y="2122790"/>
            <a:ext cx="468957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93">
              <a:buClr>
                <a:srgbClr val="00A68B"/>
              </a:buClr>
              <a:defRPr/>
            </a:pPr>
            <a:r>
              <a:rPr lang="en-US" sz="900" b="1" kern="0" dirty="0">
                <a:solidFill>
                  <a:srgbClr val="0033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Summary</a:t>
            </a:r>
          </a:p>
          <a:p>
            <a:pPr>
              <a:buClr>
                <a:srgbClr val="00A68B"/>
              </a:buClr>
              <a:defRPr/>
            </a:pPr>
            <a:r>
              <a:rPr lang="en-US" sz="9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Quality software engineer in validation team for an internet-of-things </a:t>
            </a:r>
            <a:r>
              <a:rPr lang="en-US" sz="900" dirty="0" err="1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Cloudgate</a:t>
            </a:r>
            <a:r>
              <a:rPr lang="en-US" sz="900" dirty="0">
                <a:solidFill>
                  <a:srgbClr val="706F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Clr>
                <a:srgbClr val="00A68B"/>
              </a:buClr>
              <a:defRPr/>
            </a:pPr>
            <a:endParaRPr lang="en-US" sz="900" dirty="0">
              <a:solidFill>
                <a:srgbClr val="706F6F"/>
              </a:solidFill>
              <a:latin typeface="Segoe UI" panose="020B0502040204020203" pitchFamily="34" charset="0"/>
            </a:endParaRPr>
          </a:p>
          <a:p>
            <a:pPr defTabSz="1219193">
              <a:buClr>
                <a:schemeClr val="tx1"/>
              </a:buClr>
              <a:defRPr/>
            </a:pPr>
            <a:r>
              <a:rPr lang="en-US" sz="900" dirty="0">
                <a:solidFill>
                  <a:srgbClr val="706F6F"/>
                </a:solidFill>
                <a:latin typeface="Segoe UI" panose="020B0502040204020203" pitchFamily="34" charset="0"/>
              </a:rPr>
              <a:t>Key Responsibilities: </a:t>
            </a:r>
          </a:p>
          <a:p>
            <a:pPr marL="158265" indent="-158265" defTabSz="1219193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706F6F"/>
                </a:solidFill>
                <a:latin typeface="Segoe UI" panose="020B0502040204020203" pitchFamily="34" charset="0"/>
              </a:rPr>
              <a:t>Development of automated tests to assess the quality of the </a:t>
            </a:r>
            <a:r>
              <a:rPr lang="en-GB" sz="900" dirty="0" err="1">
                <a:solidFill>
                  <a:srgbClr val="706F6F"/>
                </a:solidFill>
                <a:latin typeface="Segoe UI" panose="020B0502040204020203" pitchFamily="34" charset="0"/>
              </a:rPr>
              <a:t>Cloudgate</a:t>
            </a:r>
            <a:endParaRPr lang="en-GB" sz="900" dirty="0">
              <a:solidFill>
                <a:srgbClr val="706F6F"/>
              </a:solidFill>
              <a:latin typeface="Segoe UI" panose="020B0502040204020203" pitchFamily="34" charset="0"/>
            </a:endParaRPr>
          </a:p>
          <a:p>
            <a:pPr marL="158265" indent="-158265" defTabSz="1219193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706F6F"/>
                </a:solidFill>
                <a:latin typeface="Segoe UI" panose="020B0502040204020203" pitchFamily="34" charset="0"/>
              </a:rPr>
              <a:t>Developed framework to automatically deploy and execute test scripts </a:t>
            </a:r>
            <a:endParaRPr lang="en-BE" sz="900">
              <a:solidFill>
                <a:srgbClr val="706F6F"/>
              </a:solidFill>
              <a:latin typeface="Segoe UI" panose="020B0502040204020203" pitchFamily="34" charset="0"/>
            </a:endParaRPr>
          </a:p>
          <a:p>
            <a:pPr>
              <a:buClr>
                <a:srgbClr val="00A68B"/>
              </a:buClr>
              <a:defRPr/>
            </a:pPr>
            <a:endParaRPr lang="en-US" sz="900" dirty="0">
              <a:solidFill>
                <a:srgbClr val="706F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1219193">
              <a:buClr>
                <a:schemeClr val="tx1"/>
              </a:buClr>
              <a:defRPr/>
            </a:pPr>
            <a:r>
              <a:rPr lang="en-US" sz="900" dirty="0">
                <a:solidFill>
                  <a:srgbClr val="706F6F"/>
                </a:solidFill>
                <a:latin typeface="Segoe UI" panose="020B0502040204020203" pitchFamily="34" charset="0"/>
              </a:rPr>
              <a:t>Benefits delivered: </a:t>
            </a:r>
          </a:p>
          <a:p>
            <a:pPr marL="158265" indent="-158265" defTabSz="1219193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706F6F"/>
                </a:solidFill>
                <a:latin typeface="Segoe UI" panose="020B0502040204020203" pitchFamily="34" charset="0"/>
              </a:rPr>
              <a:t>Developed a framework for running automated tests for an internet-of-things </a:t>
            </a:r>
            <a:r>
              <a:rPr lang="en-GB" sz="900" dirty="0" err="1">
                <a:solidFill>
                  <a:srgbClr val="706F6F"/>
                </a:solidFill>
                <a:latin typeface="Segoe UI" panose="020B0502040204020203" pitchFamily="34" charset="0"/>
              </a:rPr>
              <a:t>cloudgate</a:t>
            </a:r>
            <a:r>
              <a:rPr lang="en-GB" sz="900" dirty="0">
                <a:solidFill>
                  <a:srgbClr val="706F6F"/>
                </a:solidFill>
                <a:latin typeface="Segoe UI" panose="020B0502040204020203" pitchFamily="34" charset="0"/>
              </a:rPr>
              <a:t> and automated system tests</a:t>
            </a:r>
          </a:p>
          <a:p>
            <a:pPr marL="158265" indent="-158265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706F6F"/>
                </a:solidFill>
                <a:latin typeface="Segoe UI" panose="020B0502040204020203" pitchFamily="34" charset="0"/>
              </a:rPr>
              <a:t>Mentored a student for his Master's thesis on “Client Machine Learning and Clustering for Application Policy Manager”</a:t>
            </a:r>
            <a:endParaRPr lang="en-BE" sz="900">
              <a:solidFill>
                <a:srgbClr val="706F6F"/>
              </a:solidFill>
              <a:latin typeface="Segoe UI" panose="020B0502040204020203" pitchFamily="34" charset="0"/>
            </a:endParaRPr>
          </a:p>
          <a:p>
            <a:pPr>
              <a:spcAft>
                <a:spcPts val="554"/>
              </a:spcAft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91"/>
          <p:cNvSpPr txBox="1"/>
          <p:nvPr/>
        </p:nvSpPr>
        <p:spPr>
          <a:xfrm>
            <a:off x="263770" y="2405523"/>
            <a:ext cx="1445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>
                <a:latin typeface="Segoe UI" panose="020B0502040204020203" pitchFamily="34" charset="0"/>
                <a:cs typeface="Segoe UI" panose="020B0502040204020203" pitchFamily="34" charset="0"/>
              </a:rPr>
              <a:t>Sep 2013 – Jan 2015</a:t>
            </a:r>
          </a:p>
        </p:txBody>
      </p:sp>
      <p:sp>
        <p:nvSpPr>
          <p:cNvPr id="12" name="TextBox 91"/>
          <p:cNvSpPr txBox="1"/>
          <p:nvPr/>
        </p:nvSpPr>
        <p:spPr>
          <a:xfrm>
            <a:off x="263770" y="2124169"/>
            <a:ext cx="1445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>
                <a:latin typeface="Segoe UI" panose="020B0502040204020203" pitchFamily="34" charset="0"/>
                <a:cs typeface="Segoe UI" panose="020B0502040204020203" pitchFamily="34" charset="0"/>
              </a:rPr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155271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dera_Template">
  <a:themeElements>
    <a:clrScheme name="Hedera_FinalColor">
      <a:dk1>
        <a:srgbClr val="FFFFFF"/>
      </a:dk1>
      <a:lt1>
        <a:srgbClr val="706F6F"/>
      </a:lt1>
      <a:dk2>
        <a:srgbClr val="FFFFFF"/>
      </a:dk2>
      <a:lt2>
        <a:srgbClr val="00A68B"/>
      </a:lt2>
      <a:accent1>
        <a:srgbClr val="00A68B"/>
      </a:accent1>
      <a:accent2>
        <a:srgbClr val="E6355A"/>
      </a:accent2>
      <a:accent3>
        <a:srgbClr val="B8DED7"/>
      </a:accent3>
      <a:accent4>
        <a:srgbClr val="F6A33B"/>
      </a:accent4>
      <a:accent5>
        <a:srgbClr val="7BC8EF"/>
      </a:accent5>
      <a:accent6>
        <a:srgbClr val="B7D79F"/>
      </a:accent6>
      <a:hlink>
        <a:srgbClr val="7BC8EF"/>
      </a:hlink>
      <a:folHlink>
        <a:srgbClr val="E6355A"/>
      </a:folHlink>
    </a:clrScheme>
    <a:fontScheme name="Heder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dera_Template" id="{6BAC5483-654C-484F-921E-58685EFCD2F9}" vid="{AA981029-E110-4A5F-963A-2D353623A1A9}"/>
    </a:ext>
  </a:extLst>
</a:theme>
</file>

<file path=ppt/theme/theme3.xml><?xml version="1.0" encoding="utf-8"?>
<a:theme xmlns:a="http://schemas.openxmlformats.org/drawingml/2006/main" name="Hedera_Template">
  <a:themeElements>
    <a:clrScheme name="Hedera_FinalColor">
      <a:dk1>
        <a:srgbClr val="FFFFFF"/>
      </a:dk1>
      <a:lt1>
        <a:srgbClr val="706F6F"/>
      </a:lt1>
      <a:dk2>
        <a:srgbClr val="FFFFFF"/>
      </a:dk2>
      <a:lt2>
        <a:srgbClr val="00A68B"/>
      </a:lt2>
      <a:accent1>
        <a:srgbClr val="00A68B"/>
      </a:accent1>
      <a:accent2>
        <a:srgbClr val="E6355A"/>
      </a:accent2>
      <a:accent3>
        <a:srgbClr val="B8DED7"/>
      </a:accent3>
      <a:accent4>
        <a:srgbClr val="F6A33B"/>
      </a:accent4>
      <a:accent5>
        <a:srgbClr val="7BC8EF"/>
      </a:accent5>
      <a:accent6>
        <a:srgbClr val="B7D79F"/>
      </a:accent6>
      <a:hlink>
        <a:srgbClr val="7BC8EF"/>
      </a:hlink>
      <a:folHlink>
        <a:srgbClr val="E6355A"/>
      </a:folHlink>
    </a:clrScheme>
    <a:fontScheme name="Heder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dera_Template" id="{6BAC5483-654C-484F-921E-58685EFCD2F9}" vid="{AA981029-E110-4A5F-963A-2D353623A1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1EB16E75FC0F41AB4EFEBDEF04EBFD" ma:contentTypeVersion="12" ma:contentTypeDescription="Create a new document." ma:contentTypeScope="" ma:versionID="05eb15f3274993b3fa855334db734280">
  <xsd:schema xmlns:xsd="http://www.w3.org/2001/XMLSchema" xmlns:xs="http://www.w3.org/2001/XMLSchema" xmlns:p="http://schemas.microsoft.com/office/2006/metadata/properties" xmlns:ns2="c22cf3ca-652e-4d52-abb2-0408f36e7a51" xmlns:ns3="b9a4ccb1-2823-4ac7-bda1-65529e74403d" targetNamespace="http://schemas.microsoft.com/office/2006/metadata/properties" ma:root="true" ma:fieldsID="4e9e844cdc9ee7ac78347ca672e35e47" ns2:_="" ns3:_="">
    <xsd:import namespace="c22cf3ca-652e-4d52-abb2-0408f36e7a51"/>
    <xsd:import namespace="b9a4ccb1-2823-4ac7-bda1-65529e7440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cf3ca-652e-4d52-abb2-0408f36e7a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4ccb1-2823-4ac7-bda1-65529e74403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328756-884E-4FE4-A075-726BBA720EE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5EDE07-0D28-4664-B529-A9C63D167E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352858-5A68-46DB-B01E-90E299E58E9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Office Theme</vt:lpstr>
      <vt:lpstr>Hedera_Template</vt:lpstr>
      <vt:lpstr>Hedera_Template</vt:lpstr>
      <vt:lpstr>Data science consultant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</cp:revision>
  <dcterms:created xsi:type="dcterms:W3CDTF">2021-12-21T08:51:58Z</dcterms:created>
  <dcterms:modified xsi:type="dcterms:W3CDTF">2021-12-21T08:56:16Z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0x010100281EB16E75FC0F41AB4EFEBDEF04EBFD</vt:lpwstr>
  </property>
</Properties>
</file>