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
  </p:notesMasterIdLst>
  <p:sldIdLst>
    <p:sldId id="258" r:id="rId5"/>
    <p:sldId id="259" r:id="rId6"/>
  </p:sldIdLst>
  <p:sldSz cx="6858000" cy="9906000" type="A4"/>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921580-A652-476D-952F-8CDB192B2FA7}" v="1" dt="2022-04-12T17:07:00.268"/>
    <p1510:client id="{91B488DF-34CF-44CE-B855-71A2FFBCC368}" v="1" dt="2022-02-17T12:11:11.174"/>
    <p1510:client id="{F1140CB7-360A-67B4-6E13-32B3E894DDDF}" v="10" dt="2022-02-14T08:59:22.511"/>
    <p1510:client id="{FEF8EA4B-F610-42C9-AC12-59BB0F379962}" v="10" dt="2022-05-13T05:48:14.5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4338" y="126"/>
      </p:cViewPr>
      <p:guideLst>
        <p:guide orient="horz" pos="3120"/>
        <p:guide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 Bouchtaoui, Yassine (Cognizant)" userId="S::2081544@cognizant.com::2113f2ae-2534-4df0-b2dc-2f7fcbfcfd60" providerId="AD" clId="Web-{ABC6BC4F-4EA0-4829-96D2-1B497132CC84}"/>
    <pc:docChg chg="modSld">
      <pc:chgData name="EL Bouchtaoui, Yassine (Cognizant)" userId="S::2081544@cognizant.com::2113f2ae-2534-4df0-b2dc-2f7fcbfcfd60" providerId="AD" clId="Web-{ABC6BC4F-4EA0-4829-96D2-1B497132CC84}" dt="2022-01-18T15:27:34.837" v="0"/>
      <pc:docMkLst>
        <pc:docMk/>
      </pc:docMkLst>
      <pc:sldChg chg="addSp">
        <pc:chgData name="EL Bouchtaoui, Yassine (Cognizant)" userId="S::2081544@cognizant.com::2113f2ae-2534-4df0-b2dc-2f7fcbfcfd60" providerId="AD" clId="Web-{ABC6BC4F-4EA0-4829-96D2-1B497132CC84}" dt="2022-01-18T15:27:34.837" v="0"/>
        <pc:sldMkLst>
          <pc:docMk/>
          <pc:sldMk cId="3666240187" sldId="258"/>
        </pc:sldMkLst>
        <pc:spChg chg="add">
          <ac:chgData name="EL Bouchtaoui, Yassine (Cognizant)" userId="S::2081544@cognizant.com::2113f2ae-2534-4df0-b2dc-2f7fcbfcfd60" providerId="AD" clId="Web-{ABC6BC4F-4EA0-4829-96D2-1B497132CC84}" dt="2022-01-18T15:27:34.837" v="0"/>
          <ac:spMkLst>
            <pc:docMk/>
            <pc:sldMk cId="3666240187" sldId="258"/>
            <ac:spMk id="10" creationId="{1ABC5F0A-8E99-4294-A63A-E329D26DADBA}"/>
          </ac:spMkLst>
        </pc:spChg>
      </pc:sldChg>
    </pc:docChg>
  </pc:docChgLst>
  <pc:docChgLst>
    <pc:chgData name="Huso, Erik (Cognizant)" userId="d2848d26-0f93-428c-a780-16da5ae75d03" providerId="ADAL" clId="{65EEA8CB-E3F3-427B-9633-DB441B316E3E}"/>
    <pc:docChg chg="custSel modSld">
      <pc:chgData name="Huso, Erik (Cognizant)" userId="d2848d26-0f93-428c-a780-16da5ae75d03" providerId="ADAL" clId="{65EEA8CB-E3F3-427B-9633-DB441B316E3E}" dt="2022-02-07T14:30:04.294" v="59" actId="1076"/>
      <pc:docMkLst>
        <pc:docMk/>
      </pc:docMkLst>
      <pc:sldChg chg="delSp modSp mod">
        <pc:chgData name="Huso, Erik (Cognizant)" userId="d2848d26-0f93-428c-a780-16da5ae75d03" providerId="ADAL" clId="{65EEA8CB-E3F3-427B-9633-DB441B316E3E}" dt="2022-02-07T14:30:04.294" v="59" actId="1076"/>
        <pc:sldMkLst>
          <pc:docMk/>
          <pc:sldMk cId="3666240187" sldId="258"/>
        </pc:sldMkLst>
        <pc:spChg chg="mod">
          <ac:chgData name="Huso, Erik (Cognizant)" userId="d2848d26-0f93-428c-a780-16da5ae75d03" providerId="ADAL" clId="{65EEA8CB-E3F3-427B-9633-DB441B316E3E}" dt="2022-02-07T14:30:04.294" v="59" actId="1076"/>
          <ac:spMkLst>
            <pc:docMk/>
            <pc:sldMk cId="3666240187" sldId="258"/>
            <ac:spMk id="3" creationId="{2824D41F-CF03-41C0-AF02-4F26880DE40E}"/>
          </ac:spMkLst>
        </pc:spChg>
        <pc:spChg chg="del">
          <ac:chgData name="Huso, Erik (Cognizant)" userId="d2848d26-0f93-428c-a780-16da5ae75d03" providerId="ADAL" clId="{65EEA8CB-E3F3-427B-9633-DB441B316E3E}" dt="2022-02-07T14:28:23.583" v="0" actId="478"/>
          <ac:spMkLst>
            <pc:docMk/>
            <pc:sldMk cId="3666240187" sldId="258"/>
            <ac:spMk id="10" creationId="{1ABC5F0A-8E99-4294-A63A-E329D26DADBA}"/>
          </ac:spMkLst>
        </pc:spChg>
        <pc:spChg chg="mod">
          <ac:chgData name="Huso, Erik (Cognizant)" userId="d2848d26-0f93-428c-a780-16da5ae75d03" providerId="ADAL" clId="{65EEA8CB-E3F3-427B-9633-DB441B316E3E}" dt="2022-02-07T14:29:46.701" v="58" actId="20577"/>
          <ac:spMkLst>
            <pc:docMk/>
            <pc:sldMk cId="3666240187" sldId="258"/>
            <ac:spMk id="99" creationId="{00000000-0000-0000-0000-000000000000}"/>
          </ac:spMkLst>
        </pc:spChg>
      </pc:sldChg>
    </pc:docChg>
  </pc:docChgLst>
  <pc:docChgLst>
    <pc:chgData name="Huso, Erik (Cognizant)" userId="S::875072@cognizant.com::d2848d26-0f93-428c-a780-16da5ae75d03" providerId="AD" clId="Web-{11921580-A652-476D-952F-8CDB192B2FA7}"/>
    <pc:docChg chg="modSld">
      <pc:chgData name="Huso, Erik (Cognizant)" userId="S::875072@cognizant.com::d2848d26-0f93-428c-a780-16da5ae75d03" providerId="AD" clId="Web-{11921580-A652-476D-952F-8CDB192B2FA7}" dt="2022-04-12T17:07:00.268" v="0"/>
      <pc:docMkLst>
        <pc:docMk/>
      </pc:docMkLst>
      <pc:sldChg chg="delSp">
        <pc:chgData name="Huso, Erik (Cognizant)" userId="S::875072@cognizant.com::d2848d26-0f93-428c-a780-16da5ae75d03" providerId="AD" clId="Web-{11921580-A652-476D-952F-8CDB192B2FA7}" dt="2022-04-12T17:07:00.268" v="0"/>
        <pc:sldMkLst>
          <pc:docMk/>
          <pc:sldMk cId="3666240187" sldId="258"/>
        </pc:sldMkLst>
        <pc:spChg chg="del">
          <ac:chgData name="Huso, Erik (Cognizant)" userId="S::875072@cognizant.com::d2848d26-0f93-428c-a780-16da5ae75d03" providerId="AD" clId="Web-{11921580-A652-476D-952F-8CDB192B2FA7}" dt="2022-04-12T17:07:00.268" v="0"/>
          <ac:spMkLst>
            <pc:docMk/>
            <pc:sldMk cId="3666240187" sldId="258"/>
            <ac:spMk id="10" creationId="{F4BCFD67-26B2-41DA-AF92-DF1176CCC3EA}"/>
          </ac:spMkLst>
        </pc:spChg>
      </pc:sldChg>
    </pc:docChg>
  </pc:docChgLst>
  <pc:docChgLst>
    <pc:chgData name="Huso, Erik (Cognizant)" userId="S::875072@cognizant.com::d2848d26-0f93-428c-a780-16da5ae75d03" providerId="AD" clId="Web-{0CD019A9-B453-4107-8710-621DD50D6958}"/>
    <pc:docChg chg="modSld">
      <pc:chgData name="Huso, Erik (Cognizant)" userId="S::875072@cognizant.com::d2848d26-0f93-428c-a780-16da5ae75d03" providerId="AD" clId="Web-{0CD019A9-B453-4107-8710-621DD50D6958}" dt="2021-02-15T13:06:26.134" v="24" actId="20577"/>
      <pc:docMkLst>
        <pc:docMk/>
      </pc:docMkLst>
      <pc:sldChg chg="modSp">
        <pc:chgData name="Huso, Erik (Cognizant)" userId="S::875072@cognizant.com::d2848d26-0f93-428c-a780-16da5ae75d03" providerId="AD" clId="Web-{0CD019A9-B453-4107-8710-621DD50D6958}" dt="2021-02-15T13:06:26.134" v="24" actId="20577"/>
        <pc:sldMkLst>
          <pc:docMk/>
          <pc:sldMk cId="3666240187" sldId="258"/>
        </pc:sldMkLst>
        <pc:spChg chg="mod">
          <ac:chgData name="Huso, Erik (Cognizant)" userId="S::875072@cognizant.com::d2848d26-0f93-428c-a780-16da5ae75d03" providerId="AD" clId="Web-{0CD019A9-B453-4107-8710-621DD50D6958}" dt="2021-02-15T13:06:26.134" v="24" actId="20577"/>
          <ac:spMkLst>
            <pc:docMk/>
            <pc:sldMk cId="3666240187" sldId="258"/>
            <ac:spMk id="41" creationId="{00000000-0000-0000-0000-000000000000}"/>
          </ac:spMkLst>
        </pc:spChg>
      </pc:sldChg>
    </pc:docChg>
  </pc:docChgLst>
  <pc:docChgLst>
    <pc:chgData name="Huso, Erik (Cognizant)" userId="S::875072@cognizant.com::d2848d26-0f93-428c-a780-16da5ae75d03" providerId="AD" clId="Web-{150A998E-118C-47F8-94E5-5A44A70D468F}"/>
    <pc:docChg chg="addSld delSld modSld">
      <pc:chgData name="Huso, Erik (Cognizant)" userId="S::875072@cognizant.com::d2848d26-0f93-428c-a780-16da5ae75d03" providerId="AD" clId="Web-{150A998E-118C-47F8-94E5-5A44A70D468F}" dt="2021-04-19T06:37:11.771" v="171" actId="14100"/>
      <pc:docMkLst>
        <pc:docMk/>
      </pc:docMkLst>
      <pc:sldChg chg="modSp">
        <pc:chgData name="Huso, Erik (Cognizant)" userId="S::875072@cognizant.com::d2848d26-0f93-428c-a780-16da5ae75d03" providerId="AD" clId="Web-{150A998E-118C-47F8-94E5-5A44A70D468F}" dt="2021-04-19T06:04:56.821" v="51" actId="14100"/>
        <pc:sldMkLst>
          <pc:docMk/>
          <pc:sldMk cId="3666240187" sldId="258"/>
        </pc:sldMkLst>
        <pc:spChg chg="mod">
          <ac:chgData name="Huso, Erik (Cognizant)" userId="S::875072@cognizant.com::d2848d26-0f93-428c-a780-16da5ae75d03" providerId="AD" clId="Web-{150A998E-118C-47F8-94E5-5A44A70D468F}" dt="2021-04-19T06:04:56.821" v="51" actId="14100"/>
          <ac:spMkLst>
            <pc:docMk/>
            <pc:sldMk cId="3666240187" sldId="258"/>
            <ac:spMk id="41" creationId="{00000000-0000-0000-0000-000000000000}"/>
          </ac:spMkLst>
        </pc:spChg>
      </pc:sldChg>
      <pc:sldChg chg="addSp delSp modSp">
        <pc:chgData name="Huso, Erik (Cognizant)" userId="S::875072@cognizant.com::d2848d26-0f93-428c-a780-16da5ae75d03" providerId="AD" clId="Web-{150A998E-118C-47F8-94E5-5A44A70D468F}" dt="2021-04-19T06:37:11.771" v="171" actId="14100"/>
        <pc:sldMkLst>
          <pc:docMk/>
          <pc:sldMk cId="1435079306" sldId="259"/>
        </pc:sldMkLst>
        <pc:spChg chg="mod">
          <ac:chgData name="Huso, Erik (Cognizant)" userId="S::875072@cognizant.com::d2848d26-0f93-428c-a780-16da5ae75d03" providerId="AD" clId="Web-{150A998E-118C-47F8-94E5-5A44A70D468F}" dt="2021-04-19T06:20:40.905" v="119"/>
          <ac:spMkLst>
            <pc:docMk/>
            <pc:sldMk cId="1435079306" sldId="259"/>
            <ac:spMk id="8" creationId="{00000000-0000-0000-0000-000000000000}"/>
          </ac:spMkLst>
        </pc:spChg>
        <pc:spChg chg="mod">
          <ac:chgData name="Huso, Erik (Cognizant)" userId="S::875072@cognizant.com::d2848d26-0f93-428c-a780-16da5ae75d03" providerId="AD" clId="Web-{150A998E-118C-47F8-94E5-5A44A70D468F}" dt="2021-04-19T06:20:40.905" v="118"/>
          <ac:spMkLst>
            <pc:docMk/>
            <pc:sldMk cId="1435079306" sldId="259"/>
            <ac:spMk id="10" creationId="{00000000-0000-0000-0000-000000000000}"/>
          </ac:spMkLst>
        </pc:spChg>
        <pc:spChg chg="mod">
          <ac:chgData name="Huso, Erik (Cognizant)" userId="S::875072@cognizant.com::d2848d26-0f93-428c-a780-16da5ae75d03" providerId="AD" clId="Web-{150A998E-118C-47F8-94E5-5A44A70D468F}" dt="2021-04-19T06:20:40.905" v="117"/>
          <ac:spMkLst>
            <pc:docMk/>
            <pc:sldMk cId="1435079306" sldId="259"/>
            <ac:spMk id="11" creationId="{00000000-0000-0000-0000-000000000000}"/>
          </ac:spMkLst>
        </pc:spChg>
        <pc:spChg chg="mod">
          <ac:chgData name="Huso, Erik (Cognizant)" userId="S::875072@cognizant.com::d2848d26-0f93-428c-a780-16da5ae75d03" providerId="AD" clId="Web-{150A998E-118C-47F8-94E5-5A44A70D468F}" dt="2021-04-19T06:19:53.748" v="102" actId="20577"/>
          <ac:spMkLst>
            <pc:docMk/>
            <pc:sldMk cId="1435079306" sldId="259"/>
            <ac:spMk id="17" creationId="{33460588-7A87-450B-A9A8-C9448442F481}"/>
          </ac:spMkLst>
        </pc:spChg>
        <pc:spChg chg="add del mod">
          <ac:chgData name="Huso, Erik (Cognizant)" userId="S::875072@cognizant.com::d2848d26-0f93-428c-a780-16da5ae75d03" providerId="AD" clId="Web-{150A998E-118C-47F8-94E5-5A44A70D468F}" dt="2021-04-19T06:20:33.436" v="112"/>
          <ac:spMkLst>
            <pc:docMk/>
            <pc:sldMk cId="1435079306" sldId="259"/>
            <ac:spMk id="26" creationId="{8165A3A9-3C44-4010-BE1E-0736A74B8B58}"/>
          </ac:spMkLst>
        </pc:spChg>
        <pc:spChg chg="mod">
          <ac:chgData name="Huso, Erik (Cognizant)" userId="S::875072@cognizant.com::d2848d26-0f93-428c-a780-16da5ae75d03" providerId="AD" clId="Web-{150A998E-118C-47F8-94E5-5A44A70D468F}" dt="2021-04-19T06:23:05.955" v="149" actId="1076"/>
          <ac:spMkLst>
            <pc:docMk/>
            <pc:sldMk cId="1435079306" sldId="259"/>
            <ac:spMk id="28" creationId="{AAE524AC-2520-4DD2-B76F-5F53472058F2}"/>
          </ac:spMkLst>
        </pc:spChg>
        <pc:spChg chg="mod">
          <ac:chgData name="Huso, Erik (Cognizant)" userId="S::875072@cognizant.com::d2848d26-0f93-428c-a780-16da5ae75d03" providerId="AD" clId="Web-{150A998E-118C-47F8-94E5-5A44A70D468F}" dt="2021-04-19T06:23:22.737" v="150" actId="1076"/>
          <ac:spMkLst>
            <pc:docMk/>
            <pc:sldMk cId="1435079306" sldId="259"/>
            <ac:spMk id="36" creationId="{3BFB6221-2723-4BA5-BAB6-6DAC782DDB71}"/>
          </ac:spMkLst>
        </pc:spChg>
        <pc:spChg chg="mod">
          <ac:chgData name="Huso, Erik (Cognizant)" userId="S::875072@cognizant.com::d2848d26-0f93-428c-a780-16da5ae75d03" providerId="AD" clId="Web-{150A998E-118C-47F8-94E5-5A44A70D468F}" dt="2021-04-19T06:23:34.768" v="152" actId="1076"/>
          <ac:spMkLst>
            <pc:docMk/>
            <pc:sldMk cId="1435079306" sldId="259"/>
            <ac:spMk id="38" creationId="{4116FB58-2BE8-4726-9AEB-4D299C528FF8}"/>
          </ac:spMkLst>
        </pc:spChg>
        <pc:spChg chg="mod">
          <ac:chgData name="Huso, Erik (Cognizant)" userId="S::875072@cognizant.com::d2848d26-0f93-428c-a780-16da5ae75d03" providerId="AD" clId="Web-{150A998E-118C-47F8-94E5-5A44A70D468F}" dt="2021-04-19T06:37:11.771" v="171" actId="14100"/>
          <ac:spMkLst>
            <pc:docMk/>
            <pc:sldMk cId="1435079306" sldId="259"/>
            <ac:spMk id="39" creationId="{6AFE8451-17ED-422C-8BB0-A94E7E9B9D88}"/>
          </ac:spMkLst>
        </pc:spChg>
        <pc:grpChg chg="mod">
          <ac:chgData name="Huso, Erik (Cognizant)" userId="S::875072@cognizant.com::d2848d26-0f93-428c-a780-16da5ae75d03" providerId="AD" clId="Web-{150A998E-118C-47F8-94E5-5A44A70D468F}" dt="2021-04-19T06:16:58.962" v="68" actId="1076"/>
          <ac:grpSpMkLst>
            <pc:docMk/>
            <pc:sldMk cId="1435079306" sldId="259"/>
            <ac:grpSpMk id="3" creationId="{9DD587BD-8E0E-4A07-9E73-08DA806CEDC6}"/>
          </ac:grpSpMkLst>
        </pc:grpChg>
        <pc:grpChg chg="mod">
          <ac:chgData name="Huso, Erik (Cognizant)" userId="S::875072@cognizant.com::d2848d26-0f93-428c-a780-16da5ae75d03" providerId="AD" clId="Web-{150A998E-118C-47F8-94E5-5A44A70D468F}" dt="2021-04-19T06:20:48.265" v="120" actId="1076"/>
          <ac:grpSpMkLst>
            <pc:docMk/>
            <pc:sldMk cId="1435079306" sldId="259"/>
            <ac:grpSpMk id="7" creationId="{00000000-0000-0000-0000-000000000000}"/>
          </ac:grpSpMkLst>
        </pc:grpChg>
        <pc:grpChg chg="add del mod">
          <ac:chgData name="Huso, Erik (Cognizant)" userId="S::875072@cognizant.com::d2848d26-0f93-428c-a780-16da5ae75d03" providerId="AD" clId="Web-{150A998E-118C-47F8-94E5-5A44A70D468F}" dt="2021-04-19T06:20:01.029" v="103"/>
          <ac:grpSpMkLst>
            <pc:docMk/>
            <pc:sldMk cId="1435079306" sldId="259"/>
            <ac:grpSpMk id="20" creationId="{5AEDD2F3-8B60-4E1C-B9BE-DD24AC630B9F}"/>
          </ac:grpSpMkLst>
        </pc:grpChg>
        <pc:grpChg chg="add del">
          <ac:chgData name="Huso, Erik (Cognizant)" userId="S::875072@cognizant.com::d2848d26-0f93-428c-a780-16da5ae75d03" providerId="AD" clId="Web-{150A998E-118C-47F8-94E5-5A44A70D468F}" dt="2021-04-19T06:17:22.432" v="72"/>
          <ac:grpSpMkLst>
            <pc:docMk/>
            <pc:sldMk cId="1435079306" sldId="259"/>
            <ac:grpSpMk id="25" creationId="{2D5F4591-E659-47B2-A5B2-5D98E825E2FB}"/>
          </ac:grpSpMkLst>
        </pc:grpChg>
        <pc:grpChg chg="add mod">
          <ac:chgData name="Huso, Erik (Cognizant)" userId="S::875072@cognizant.com::d2848d26-0f93-428c-a780-16da5ae75d03" providerId="AD" clId="Web-{150A998E-118C-47F8-94E5-5A44A70D468F}" dt="2021-04-19T06:20:57.890" v="123" actId="1076"/>
          <ac:grpSpMkLst>
            <pc:docMk/>
            <pc:sldMk cId="1435079306" sldId="259"/>
            <ac:grpSpMk id="27" creationId="{6F89B1E1-6199-405D-BC71-42AA8884B7B8}"/>
          </ac:grpSpMkLst>
        </pc:grpChg>
        <pc:grpChg chg="add del">
          <ac:chgData name="Huso, Erik (Cognizant)" userId="S::875072@cognizant.com::d2848d26-0f93-428c-a780-16da5ae75d03" providerId="AD" clId="Web-{150A998E-118C-47F8-94E5-5A44A70D468F}" dt="2021-04-19T06:20:58.640" v="124"/>
          <ac:grpSpMkLst>
            <pc:docMk/>
            <pc:sldMk cId="1435079306" sldId="259"/>
            <ac:grpSpMk id="31" creationId="{9C11AE81-35F0-47D6-BB22-ADFC5A46B06B}"/>
          </ac:grpSpMkLst>
        </pc:grpChg>
        <pc:grpChg chg="add">
          <ac:chgData name="Huso, Erik (Cognizant)" userId="S::875072@cognizant.com::d2848d26-0f93-428c-a780-16da5ae75d03" providerId="AD" clId="Web-{150A998E-118C-47F8-94E5-5A44A70D468F}" dt="2021-04-19T06:22:19.314" v="140"/>
          <ac:grpSpMkLst>
            <pc:docMk/>
            <pc:sldMk cId="1435079306" sldId="259"/>
            <ac:grpSpMk id="35" creationId="{D6CF06CF-C913-4577-BCD3-D6210CE488EE}"/>
          </ac:grpSpMkLst>
        </pc:grpChg>
        <pc:grpChg chg="add del">
          <ac:chgData name="Huso, Erik (Cognizant)" userId="S::875072@cognizant.com::d2848d26-0f93-428c-a780-16da5ae75d03" providerId="AD" clId="Web-{150A998E-118C-47F8-94E5-5A44A70D468F}" dt="2021-04-19T06:22:39.017" v="144"/>
          <ac:grpSpMkLst>
            <pc:docMk/>
            <pc:sldMk cId="1435079306" sldId="259"/>
            <ac:grpSpMk id="40" creationId="{FC2E5438-D498-4775-B900-41A8EBE4C8D6}"/>
          </ac:grpSpMkLst>
        </pc:grpChg>
        <pc:graphicFrameChg chg="mod modGraphic">
          <ac:chgData name="Huso, Erik (Cognizant)" userId="S::875072@cognizant.com::d2848d26-0f93-428c-a780-16da5ae75d03" providerId="AD" clId="Web-{150A998E-118C-47F8-94E5-5A44A70D468F}" dt="2021-04-19T06:16:46.853" v="67" actId="1076"/>
          <ac:graphicFrameMkLst>
            <pc:docMk/>
            <pc:sldMk cId="1435079306" sldId="259"/>
            <ac:graphicFrameMk id="2" creationId="{FA56A9AF-C76B-4766-B2F7-89AD07905CE3}"/>
          </ac:graphicFrameMkLst>
        </pc:graphicFrameChg>
        <pc:picChg chg="add">
          <ac:chgData name="Huso, Erik (Cognizant)" userId="S::875072@cognizant.com::d2848d26-0f93-428c-a780-16da5ae75d03" providerId="AD" clId="Web-{150A998E-118C-47F8-94E5-5A44A70D468F}" dt="2021-04-19T06:13:23.848" v="52"/>
          <ac:picMkLst>
            <pc:docMk/>
            <pc:sldMk cId="1435079306" sldId="259"/>
            <ac:picMk id="13" creationId="{AFF4B963-9052-43A3-A420-0F5031651D09}"/>
          </ac:picMkLst>
        </pc:picChg>
        <pc:picChg chg="add del mod">
          <ac:chgData name="Huso, Erik (Cognizant)" userId="S::875072@cognizant.com::d2848d26-0f93-428c-a780-16da5ae75d03" providerId="AD" clId="Web-{150A998E-118C-47F8-94E5-5A44A70D468F}" dt="2021-04-19T06:13:28.583" v="55"/>
          <ac:picMkLst>
            <pc:docMk/>
            <pc:sldMk cId="1435079306" sldId="259"/>
            <ac:picMk id="15" creationId="{B711DF40-F1A6-49C6-906D-6312136D79B6}"/>
          </ac:picMkLst>
        </pc:picChg>
        <pc:cxnChg chg="mod">
          <ac:chgData name="Huso, Erik (Cognizant)" userId="S::875072@cognizant.com::d2848d26-0f93-428c-a780-16da5ae75d03" providerId="AD" clId="Web-{150A998E-118C-47F8-94E5-5A44A70D468F}" dt="2021-04-19T06:19:26.372" v="99" actId="14100"/>
          <ac:cxnSpMkLst>
            <pc:docMk/>
            <pc:sldMk cId="1435079306" sldId="259"/>
            <ac:cxnSpMk id="18" creationId="{E715E357-FE4F-4DE1-A398-52034E17A754}"/>
          </ac:cxnSpMkLst>
        </pc:cxnChg>
        <pc:cxnChg chg="mod">
          <ac:chgData name="Huso, Erik (Cognizant)" userId="S::875072@cognizant.com::d2848d26-0f93-428c-a780-16da5ae75d03" providerId="AD" clId="Web-{150A998E-118C-47F8-94E5-5A44A70D468F}" dt="2021-04-19T06:20:01.029" v="103"/>
          <ac:cxnSpMkLst>
            <pc:docMk/>
            <pc:sldMk cId="1435079306" sldId="259"/>
            <ac:cxnSpMk id="19" creationId="{51F1C1F8-13F2-4169-8DF7-92EDD390FAF7}"/>
          </ac:cxnSpMkLst>
        </pc:cxnChg>
        <pc:cxnChg chg="mod">
          <ac:chgData name="Huso, Erik (Cognizant)" userId="S::875072@cognizant.com::d2848d26-0f93-428c-a780-16da5ae75d03" providerId="AD" clId="Web-{150A998E-118C-47F8-94E5-5A44A70D468F}" dt="2021-04-19T06:17:22.432" v="72"/>
          <ac:cxnSpMkLst>
            <pc:docMk/>
            <pc:sldMk cId="1435079306" sldId="259"/>
            <ac:cxnSpMk id="24" creationId="{CB55D81D-0FDF-4CDE-81B6-4B592A9CCC76}"/>
          </ac:cxnSpMkLst>
        </pc:cxnChg>
        <pc:cxnChg chg="mod">
          <ac:chgData name="Huso, Erik (Cognizant)" userId="S::875072@cognizant.com::d2848d26-0f93-428c-a780-16da5ae75d03" providerId="AD" clId="Web-{150A998E-118C-47F8-94E5-5A44A70D468F}" dt="2021-04-19T06:21:22.172" v="134" actId="14100"/>
          <ac:cxnSpMkLst>
            <pc:docMk/>
            <pc:sldMk cId="1435079306" sldId="259"/>
            <ac:cxnSpMk id="29" creationId="{F8914DD2-E54E-4A36-A080-A49C82668B5B}"/>
          </ac:cxnSpMkLst>
        </pc:cxnChg>
        <pc:cxnChg chg="mod">
          <ac:chgData name="Huso, Erik (Cognizant)" userId="S::875072@cognizant.com::d2848d26-0f93-428c-a780-16da5ae75d03" providerId="AD" clId="Web-{150A998E-118C-47F8-94E5-5A44A70D468F}" dt="2021-04-19T06:23:05.955" v="149" actId="1076"/>
          <ac:cxnSpMkLst>
            <pc:docMk/>
            <pc:sldMk cId="1435079306" sldId="259"/>
            <ac:cxnSpMk id="30" creationId="{7B21B42B-CE37-403A-9E95-14CAC8A3BFC2}"/>
          </ac:cxnSpMkLst>
        </pc:cxnChg>
        <pc:cxnChg chg="mod">
          <ac:chgData name="Huso, Erik (Cognizant)" userId="S::875072@cognizant.com::d2848d26-0f93-428c-a780-16da5ae75d03" providerId="AD" clId="Web-{150A998E-118C-47F8-94E5-5A44A70D468F}" dt="2021-04-19T06:20:57.827" v="122"/>
          <ac:cxnSpMkLst>
            <pc:docMk/>
            <pc:sldMk cId="1435079306" sldId="259"/>
            <ac:cxnSpMk id="33" creationId="{A0722709-387B-4BFB-A097-09A2F0C5FE31}"/>
          </ac:cxnSpMkLst>
        </pc:cxnChg>
        <pc:cxnChg chg="mod">
          <ac:chgData name="Huso, Erik (Cognizant)" userId="S::875072@cognizant.com::d2848d26-0f93-428c-a780-16da5ae75d03" providerId="AD" clId="Web-{150A998E-118C-47F8-94E5-5A44A70D468F}" dt="2021-04-19T06:20:58.640" v="124"/>
          <ac:cxnSpMkLst>
            <pc:docMk/>
            <pc:sldMk cId="1435079306" sldId="259"/>
            <ac:cxnSpMk id="34" creationId="{F58C1DF5-3DD8-4790-8AE1-59622E2C5406}"/>
          </ac:cxnSpMkLst>
        </pc:cxnChg>
      </pc:sldChg>
      <pc:sldChg chg="addSp delSp modSp new del">
        <pc:chgData name="Huso, Erik (Cognizant)" userId="S::875072@cognizant.com::d2848d26-0f93-428c-a780-16da5ae75d03" providerId="AD" clId="Web-{150A998E-118C-47F8-94E5-5A44A70D468F}" dt="2021-04-19T06:15:29.820" v="62"/>
        <pc:sldMkLst>
          <pc:docMk/>
          <pc:sldMk cId="1334902047" sldId="260"/>
        </pc:sldMkLst>
        <pc:grpChg chg="add mod">
          <ac:chgData name="Huso, Erik (Cognizant)" userId="S::875072@cognizant.com::d2848d26-0f93-428c-a780-16da5ae75d03" providerId="AD" clId="Web-{150A998E-118C-47F8-94E5-5A44A70D468F}" dt="2021-04-19T06:14:37.897" v="61" actId="1076"/>
          <ac:grpSpMkLst>
            <pc:docMk/>
            <pc:sldMk cId="1334902047" sldId="260"/>
            <ac:grpSpMk id="6" creationId="{D6D2947C-C522-4053-8C4E-88058A4C71DF}"/>
          </ac:grpSpMkLst>
        </pc:grpChg>
        <pc:grpChg chg="add del">
          <ac:chgData name="Huso, Erik (Cognizant)" userId="S::875072@cognizant.com::d2848d26-0f93-428c-a780-16da5ae75d03" providerId="AD" clId="Web-{150A998E-118C-47F8-94E5-5A44A70D468F}" dt="2021-04-19T06:14:29.522" v="60"/>
          <ac:grpSpMkLst>
            <pc:docMk/>
            <pc:sldMk cId="1334902047" sldId="260"/>
            <ac:grpSpMk id="11" creationId="{37643DA8-C024-4E55-B5C5-5D184CAE711F}"/>
          </ac:grpSpMkLst>
        </pc:grpChg>
        <pc:cxnChg chg="mod">
          <ac:chgData name="Huso, Erik (Cognizant)" userId="S::875072@cognizant.com::d2848d26-0f93-428c-a780-16da5ae75d03" providerId="AD" clId="Web-{150A998E-118C-47F8-94E5-5A44A70D468F}" dt="2021-04-19T06:14:29.522" v="60"/>
          <ac:cxnSpMkLst>
            <pc:docMk/>
            <pc:sldMk cId="1334902047" sldId="260"/>
            <ac:cxnSpMk id="10" creationId="{128FA679-85E3-4EFD-BFFF-16E02D679516}"/>
          </ac:cxnSpMkLst>
        </pc:cxnChg>
      </pc:sldChg>
    </pc:docChg>
  </pc:docChgLst>
  <pc:docChgLst>
    <pc:chgData name="Huso, Erik (Cognizant)" userId="S::875072@cognizant.com::d2848d26-0f93-428c-a780-16da5ae75d03" providerId="AD" clId="Web-{4E90D885-466E-455D-89F9-4B35077DCF51}"/>
    <pc:docChg chg="modSld">
      <pc:chgData name="Huso, Erik (Cognizant)" userId="S::875072@cognizant.com::d2848d26-0f93-428c-a780-16da5ae75d03" providerId="AD" clId="Web-{4E90D885-466E-455D-89F9-4B35077DCF51}" dt="2021-04-19T11:26:49.234" v="15"/>
      <pc:docMkLst>
        <pc:docMk/>
      </pc:docMkLst>
      <pc:sldChg chg="modSp">
        <pc:chgData name="Huso, Erik (Cognizant)" userId="S::875072@cognizant.com::d2848d26-0f93-428c-a780-16da5ae75d03" providerId="AD" clId="Web-{4E90D885-466E-455D-89F9-4B35077DCF51}" dt="2021-04-19T11:26:49.234" v="15"/>
        <pc:sldMkLst>
          <pc:docMk/>
          <pc:sldMk cId="1435079306" sldId="259"/>
        </pc:sldMkLst>
        <pc:spChg chg="mod">
          <ac:chgData name="Huso, Erik (Cognizant)" userId="S::875072@cognizant.com::d2848d26-0f93-428c-a780-16da5ae75d03" providerId="AD" clId="Web-{4E90D885-466E-455D-89F9-4B35077DCF51}" dt="2021-04-19T11:26:18.139" v="2" actId="14100"/>
          <ac:spMkLst>
            <pc:docMk/>
            <pc:sldMk cId="1435079306" sldId="259"/>
            <ac:spMk id="4" creationId="{00000000-0000-0000-0000-000000000000}"/>
          </ac:spMkLst>
        </pc:spChg>
        <pc:graphicFrameChg chg="mod modGraphic">
          <ac:chgData name="Huso, Erik (Cognizant)" userId="S::875072@cognizant.com::d2848d26-0f93-428c-a780-16da5ae75d03" providerId="AD" clId="Web-{4E90D885-466E-455D-89F9-4B35077DCF51}" dt="2021-04-19T11:26:49.234" v="15"/>
          <ac:graphicFrameMkLst>
            <pc:docMk/>
            <pc:sldMk cId="1435079306" sldId="259"/>
            <ac:graphicFrameMk id="2" creationId="{FA56A9AF-C76B-4766-B2F7-89AD07905CE3}"/>
          </ac:graphicFrameMkLst>
        </pc:graphicFrameChg>
        <pc:cxnChg chg="mod">
          <ac:chgData name="Huso, Erik (Cognizant)" userId="S::875072@cognizant.com::d2848d26-0f93-428c-a780-16da5ae75d03" providerId="AD" clId="Web-{4E90D885-466E-455D-89F9-4B35077DCF51}" dt="2021-04-19T11:26:23.140" v="3" actId="14100"/>
          <ac:cxnSpMkLst>
            <pc:docMk/>
            <pc:sldMk cId="1435079306" sldId="259"/>
            <ac:cxnSpMk id="5" creationId="{00000000-0000-0000-0000-000000000000}"/>
          </ac:cxnSpMkLst>
        </pc:cxnChg>
        <pc:cxnChg chg="mod">
          <ac:chgData name="Huso, Erik (Cognizant)" userId="S::875072@cognizant.com::d2848d26-0f93-428c-a780-16da5ae75d03" providerId="AD" clId="Web-{4E90D885-466E-455D-89F9-4B35077DCF51}" dt="2021-04-19T11:26:18.139" v="2" actId="14100"/>
          <ac:cxnSpMkLst>
            <pc:docMk/>
            <pc:sldMk cId="1435079306" sldId="259"/>
            <ac:cxnSpMk id="6" creationId="{00000000-0000-0000-0000-000000000000}"/>
          </ac:cxnSpMkLst>
        </pc:cxnChg>
      </pc:sldChg>
    </pc:docChg>
  </pc:docChgLst>
  <pc:docChgLst>
    <pc:chgData name="Huso, Erik (Cognizant)" userId="S::875072@cognizant.com::d2848d26-0f93-428c-a780-16da5ae75d03" providerId="AD" clId="Web-{974A20DC-9447-495C-9C76-AEB08079E0B4}"/>
    <pc:docChg chg="modSld">
      <pc:chgData name="Huso, Erik (Cognizant)" userId="S::875072@cognizant.com::d2848d26-0f93-428c-a780-16da5ae75d03" providerId="AD" clId="Web-{974A20DC-9447-495C-9C76-AEB08079E0B4}" dt="2020-11-30T09:43:43.672" v="135" actId="20577"/>
      <pc:docMkLst>
        <pc:docMk/>
      </pc:docMkLst>
      <pc:sldChg chg="modSp">
        <pc:chgData name="Huso, Erik (Cognizant)" userId="S::875072@cognizant.com::d2848d26-0f93-428c-a780-16da5ae75d03" providerId="AD" clId="Web-{974A20DC-9447-495C-9C76-AEB08079E0B4}" dt="2020-11-30T09:43:43.672" v="134" actId="20577"/>
        <pc:sldMkLst>
          <pc:docMk/>
          <pc:sldMk cId="3666240187" sldId="258"/>
        </pc:sldMkLst>
        <pc:spChg chg="mod">
          <ac:chgData name="Huso, Erik (Cognizant)" userId="S::875072@cognizant.com::d2848d26-0f93-428c-a780-16da5ae75d03" providerId="AD" clId="Web-{974A20DC-9447-495C-9C76-AEB08079E0B4}" dt="2020-11-30T09:43:20.531" v="128" actId="20577"/>
          <ac:spMkLst>
            <pc:docMk/>
            <pc:sldMk cId="3666240187" sldId="258"/>
            <ac:spMk id="41" creationId="{00000000-0000-0000-0000-000000000000}"/>
          </ac:spMkLst>
        </pc:spChg>
        <pc:spChg chg="mod">
          <ac:chgData name="Huso, Erik (Cognizant)" userId="S::875072@cognizant.com::d2848d26-0f93-428c-a780-16da5ae75d03" providerId="AD" clId="Web-{974A20DC-9447-495C-9C76-AEB08079E0B4}" dt="2020-11-30T09:43:43.672" v="134" actId="20577"/>
          <ac:spMkLst>
            <pc:docMk/>
            <pc:sldMk cId="3666240187" sldId="258"/>
            <ac:spMk id="42" creationId="{00000000-0000-0000-0000-000000000000}"/>
          </ac:spMkLst>
        </pc:spChg>
      </pc:sldChg>
    </pc:docChg>
  </pc:docChgLst>
  <pc:docChgLst>
    <pc:chgData name="Huso, Erik (Cognizant)" userId="S::875072@cognizant.com::d2848d26-0f93-428c-a780-16da5ae75d03" providerId="AD" clId="Web-{FEF8EA4B-F610-42C9-AC12-59BB0F379962}"/>
    <pc:docChg chg="modSld">
      <pc:chgData name="Huso, Erik (Cognizant)" userId="S::875072@cognizant.com::d2848d26-0f93-428c-a780-16da5ae75d03" providerId="AD" clId="Web-{FEF8EA4B-F610-42C9-AC12-59BB0F379962}" dt="2022-05-13T05:48:11.498" v="4" actId="20577"/>
      <pc:docMkLst>
        <pc:docMk/>
      </pc:docMkLst>
      <pc:sldChg chg="modSp">
        <pc:chgData name="Huso, Erik (Cognizant)" userId="S::875072@cognizant.com::d2848d26-0f93-428c-a780-16da5ae75d03" providerId="AD" clId="Web-{FEF8EA4B-F610-42C9-AC12-59BB0F379962}" dt="2022-05-13T05:48:11.498" v="4" actId="20577"/>
        <pc:sldMkLst>
          <pc:docMk/>
          <pc:sldMk cId="1435079306" sldId="259"/>
        </pc:sldMkLst>
        <pc:spChg chg="mod">
          <ac:chgData name="Huso, Erik (Cognizant)" userId="S::875072@cognizant.com::d2848d26-0f93-428c-a780-16da5ae75d03" providerId="AD" clId="Web-{FEF8EA4B-F610-42C9-AC12-59BB0F379962}" dt="2022-05-13T05:48:11.498" v="4" actId="20577"/>
          <ac:spMkLst>
            <pc:docMk/>
            <pc:sldMk cId="1435079306" sldId="259"/>
            <ac:spMk id="38" creationId="{4116FB58-2BE8-4726-9AEB-4D299C528FF8}"/>
          </ac:spMkLst>
        </pc:spChg>
      </pc:sldChg>
    </pc:docChg>
  </pc:docChgLst>
  <pc:docChgLst>
    <pc:chgData name="Huso, Erik (Cognizant)" userId="S::875072@cognizant.com::d2848d26-0f93-428c-a780-16da5ae75d03" providerId="AD" clId="Web-{A108C3EE-90F5-158E-4A70-A947AD012FFA}"/>
    <pc:docChg chg="modSld">
      <pc:chgData name="Huso, Erik (Cognizant)" userId="S::875072@cognizant.com::d2848d26-0f93-428c-a780-16da5ae75d03" providerId="AD" clId="Web-{A108C3EE-90F5-158E-4A70-A947AD012FFA}" dt="2021-04-19T11:23:22.443" v="287" actId="14100"/>
      <pc:docMkLst>
        <pc:docMk/>
      </pc:docMkLst>
      <pc:sldChg chg="modSp">
        <pc:chgData name="Huso, Erik (Cognizant)" userId="S::875072@cognizant.com::d2848d26-0f93-428c-a780-16da5ae75d03" providerId="AD" clId="Web-{A108C3EE-90F5-158E-4A70-A947AD012FFA}" dt="2021-04-19T11:23:22.443" v="287" actId="14100"/>
        <pc:sldMkLst>
          <pc:docMk/>
          <pc:sldMk cId="1435079306" sldId="259"/>
        </pc:sldMkLst>
        <pc:spChg chg="mod">
          <ac:chgData name="Huso, Erik (Cognizant)" userId="S::875072@cognizant.com::d2848d26-0f93-428c-a780-16da5ae75d03" providerId="AD" clId="Web-{A108C3EE-90F5-158E-4A70-A947AD012FFA}" dt="2021-04-19T11:18:54.172" v="285" actId="1076"/>
          <ac:spMkLst>
            <pc:docMk/>
            <pc:sldMk cId="1435079306" sldId="259"/>
            <ac:spMk id="36" creationId="{3BFB6221-2723-4BA5-BAB6-6DAC782DDB71}"/>
          </ac:spMkLst>
        </pc:spChg>
        <pc:spChg chg="mod">
          <ac:chgData name="Huso, Erik (Cognizant)" userId="S::875072@cognizant.com::d2848d26-0f93-428c-a780-16da5ae75d03" providerId="AD" clId="Web-{A108C3EE-90F5-158E-4A70-A947AD012FFA}" dt="2021-04-19T06:39:51.075" v="20" actId="1076"/>
          <ac:spMkLst>
            <pc:docMk/>
            <pc:sldMk cId="1435079306" sldId="259"/>
            <ac:spMk id="38" creationId="{4116FB58-2BE8-4726-9AEB-4D299C528FF8}"/>
          </ac:spMkLst>
        </pc:spChg>
        <pc:spChg chg="mod">
          <ac:chgData name="Huso, Erik (Cognizant)" userId="S::875072@cognizant.com::d2848d26-0f93-428c-a780-16da5ae75d03" providerId="AD" clId="Web-{A108C3EE-90F5-158E-4A70-A947AD012FFA}" dt="2021-04-19T09:43:03.923" v="24" actId="1076"/>
          <ac:spMkLst>
            <pc:docMk/>
            <pc:sldMk cId="1435079306" sldId="259"/>
            <ac:spMk id="39" creationId="{6AFE8451-17ED-422C-8BB0-A94E7E9B9D88}"/>
          </ac:spMkLst>
        </pc:spChg>
        <pc:grpChg chg="mod">
          <ac:chgData name="Huso, Erik (Cognizant)" userId="S::875072@cognizant.com::d2848d26-0f93-428c-a780-16da5ae75d03" providerId="AD" clId="Web-{A108C3EE-90F5-158E-4A70-A947AD012FFA}" dt="2021-04-19T11:19:02.407" v="286" actId="1076"/>
          <ac:grpSpMkLst>
            <pc:docMk/>
            <pc:sldMk cId="1435079306" sldId="259"/>
            <ac:grpSpMk id="35" creationId="{D6CF06CF-C913-4577-BCD3-D6210CE488EE}"/>
          </ac:grpSpMkLst>
        </pc:grpChg>
        <pc:cxnChg chg="mod">
          <ac:chgData name="Huso, Erik (Cognizant)" userId="S::875072@cognizant.com::d2848d26-0f93-428c-a780-16da5ae75d03" providerId="AD" clId="Web-{A108C3EE-90F5-158E-4A70-A947AD012FFA}" dt="2021-04-19T11:23:22.443" v="287" actId="14100"/>
          <ac:cxnSpMkLst>
            <pc:docMk/>
            <pc:sldMk cId="1435079306" sldId="259"/>
            <ac:cxnSpMk id="29" creationId="{F8914DD2-E54E-4A36-A080-A49C82668B5B}"/>
          </ac:cxnSpMkLst>
        </pc:cxnChg>
      </pc:sldChg>
    </pc:docChg>
  </pc:docChgLst>
  <pc:docChgLst>
    <pc:chgData name="Huso, Erik (Cognizant)" userId="S::875072@cognizant.com::d2848d26-0f93-428c-a780-16da5ae75d03" providerId="AD" clId="Web-{91B488DF-34CF-44CE-B855-71A2FFBCC368}"/>
    <pc:docChg chg="modSld">
      <pc:chgData name="Huso, Erik (Cognizant)" userId="S::875072@cognizant.com::d2848d26-0f93-428c-a780-16da5ae75d03" providerId="AD" clId="Web-{91B488DF-34CF-44CE-B855-71A2FFBCC368}" dt="2022-02-17T12:11:11.174" v="0"/>
      <pc:docMkLst>
        <pc:docMk/>
      </pc:docMkLst>
      <pc:sldChg chg="addSp">
        <pc:chgData name="Huso, Erik (Cognizant)" userId="S::875072@cognizant.com::d2848d26-0f93-428c-a780-16da5ae75d03" providerId="AD" clId="Web-{91B488DF-34CF-44CE-B855-71A2FFBCC368}" dt="2022-02-17T12:11:11.174" v="0"/>
        <pc:sldMkLst>
          <pc:docMk/>
          <pc:sldMk cId="3666240187" sldId="258"/>
        </pc:sldMkLst>
        <pc:spChg chg="add">
          <ac:chgData name="Huso, Erik (Cognizant)" userId="S::875072@cognizant.com::d2848d26-0f93-428c-a780-16da5ae75d03" providerId="AD" clId="Web-{91B488DF-34CF-44CE-B855-71A2FFBCC368}" dt="2022-02-17T12:11:11.174" v="0"/>
          <ac:spMkLst>
            <pc:docMk/>
            <pc:sldMk cId="3666240187" sldId="258"/>
            <ac:spMk id="10" creationId="{F4BCFD67-26B2-41DA-AF92-DF1176CCC3EA}"/>
          </ac:spMkLst>
        </pc:spChg>
      </pc:sldChg>
    </pc:docChg>
  </pc:docChgLst>
  <pc:docChgLst>
    <pc:chgData name="Huso, Erik (Cognizant)" userId="S::875072@cognizant.com::d2848d26-0f93-428c-a780-16da5ae75d03" providerId="AD" clId="Web-{BFDDAC76-BE6F-4F39-8E02-906A4DC5269A}"/>
    <pc:docChg chg="modSld">
      <pc:chgData name="Huso, Erik (Cognizant)" userId="S::875072@cognizant.com::d2848d26-0f93-428c-a780-16da5ae75d03" providerId="AD" clId="Web-{BFDDAC76-BE6F-4F39-8E02-906A4DC5269A}" dt="2021-02-15T13:01:16.326" v="98" actId="1076"/>
      <pc:docMkLst>
        <pc:docMk/>
      </pc:docMkLst>
      <pc:sldChg chg="modSp">
        <pc:chgData name="Huso, Erik (Cognizant)" userId="S::875072@cognizant.com::d2848d26-0f93-428c-a780-16da5ae75d03" providerId="AD" clId="Web-{BFDDAC76-BE6F-4F39-8E02-906A4DC5269A}" dt="2021-02-15T13:01:16.326" v="98" actId="1076"/>
        <pc:sldMkLst>
          <pc:docMk/>
          <pc:sldMk cId="3666240187" sldId="258"/>
        </pc:sldMkLst>
        <pc:spChg chg="mod">
          <ac:chgData name="Huso, Erik (Cognizant)" userId="S::875072@cognizant.com::d2848d26-0f93-428c-a780-16da5ae75d03" providerId="AD" clId="Web-{BFDDAC76-BE6F-4F39-8E02-906A4DC5269A}" dt="2021-02-15T13:00:53.967" v="95" actId="20577"/>
          <ac:spMkLst>
            <pc:docMk/>
            <pc:sldMk cId="3666240187" sldId="258"/>
            <ac:spMk id="41" creationId="{00000000-0000-0000-0000-000000000000}"/>
          </ac:spMkLst>
        </pc:spChg>
        <pc:spChg chg="mod">
          <ac:chgData name="Huso, Erik (Cognizant)" userId="S::875072@cognizant.com::d2848d26-0f93-428c-a780-16da5ae75d03" providerId="AD" clId="Web-{BFDDAC76-BE6F-4F39-8E02-906A4DC5269A}" dt="2021-02-15T13:01:03.982" v="96" actId="1076"/>
          <ac:spMkLst>
            <pc:docMk/>
            <pc:sldMk cId="3666240187" sldId="258"/>
            <ac:spMk id="42" creationId="{00000000-0000-0000-0000-000000000000}"/>
          </ac:spMkLst>
        </pc:spChg>
        <pc:spChg chg="mod">
          <ac:chgData name="Huso, Erik (Cognizant)" userId="S::875072@cognizant.com::d2848d26-0f93-428c-a780-16da5ae75d03" providerId="AD" clId="Web-{BFDDAC76-BE6F-4F39-8E02-906A4DC5269A}" dt="2021-02-15T13:01:10.951" v="97" actId="1076"/>
          <ac:spMkLst>
            <pc:docMk/>
            <pc:sldMk cId="3666240187" sldId="258"/>
            <ac:spMk id="46" creationId="{00000000-0000-0000-0000-000000000000}"/>
          </ac:spMkLst>
        </pc:spChg>
        <pc:grpChg chg="mod">
          <ac:chgData name="Huso, Erik (Cognizant)" userId="S::875072@cognizant.com::d2848d26-0f93-428c-a780-16da5ae75d03" providerId="AD" clId="Web-{BFDDAC76-BE6F-4F39-8E02-906A4DC5269A}" dt="2021-02-15T13:01:16.326" v="98" actId="1076"/>
          <ac:grpSpMkLst>
            <pc:docMk/>
            <pc:sldMk cId="3666240187" sldId="258"/>
            <ac:grpSpMk id="9" creationId="{00000000-0000-0000-0000-000000000000}"/>
          </ac:grpSpMkLst>
        </pc:grpChg>
      </pc:sldChg>
    </pc:docChg>
  </pc:docChgLst>
  <pc:docChgLst>
    <pc:chgData name="Huso, Erik (Cognizant)" userId="S::875072@cognizant.com::d2848d26-0f93-428c-a780-16da5ae75d03" providerId="AD" clId="Web-{1BBF5E8F-E67B-4C20-87EF-B69535E3143B}"/>
    <pc:docChg chg="modSld">
      <pc:chgData name="Huso, Erik (Cognizant)" userId="S::875072@cognizant.com::d2848d26-0f93-428c-a780-16da5ae75d03" providerId="AD" clId="Web-{1BBF5E8F-E67B-4C20-87EF-B69535E3143B}" dt="2021-04-19T05:58:53.901" v="0" actId="20577"/>
      <pc:docMkLst>
        <pc:docMk/>
      </pc:docMkLst>
      <pc:sldChg chg="modSp">
        <pc:chgData name="Huso, Erik (Cognizant)" userId="S::875072@cognizant.com::d2848d26-0f93-428c-a780-16da5ae75d03" providerId="AD" clId="Web-{1BBF5E8F-E67B-4C20-87EF-B69535E3143B}" dt="2021-04-19T05:58:53.901" v="0" actId="20577"/>
        <pc:sldMkLst>
          <pc:docMk/>
          <pc:sldMk cId="3666240187" sldId="258"/>
        </pc:sldMkLst>
        <pc:spChg chg="mod">
          <ac:chgData name="Huso, Erik (Cognizant)" userId="S::875072@cognizant.com::d2848d26-0f93-428c-a780-16da5ae75d03" providerId="AD" clId="Web-{1BBF5E8F-E67B-4C20-87EF-B69535E3143B}" dt="2021-04-19T05:58:53.901" v="0" actId="20577"/>
          <ac:spMkLst>
            <pc:docMk/>
            <pc:sldMk cId="3666240187" sldId="258"/>
            <ac:spMk id="42" creationId="{00000000-0000-0000-0000-000000000000}"/>
          </ac:spMkLst>
        </pc:spChg>
      </pc:sldChg>
    </pc:docChg>
  </pc:docChgLst>
  <pc:docChgLst>
    <pc:chgData name="Huso, Erik (Cognizant)" userId="S::875072@cognizant.com::d2848d26-0f93-428c-a780-16da5ae75d03" providerId="AD" clId="Web-{7FA1DA19-359A-41CA-955C-615F4797D28F}"/>
    <pc:docChg chg="modSld">
      <pc:chgData name="Huso, Erik (Cognizant)" userId="S::875072@cognizant.com::d2848d26-0f93-428c-a780-16da5ae75d03" providerId="AD" clId="Web-{7FA1DA19-359A-41CA-955C-615F4797D28F}" dt="2021-12-17T08:57:26.786" v="107" actId="20577"/>
      <pc:docMkLst>
        <pc:docMk/>
      </pc:docMkLst>
      <pc:sldChg chg="addSp modSp">
        <pc:chgData name="Huso, Erik (Cognizant)" userId="S::875072@cognizant.com::d2848d26-0f93-428c-a780-16da5ae75d03" providerId="AD" clId="Web-{7FA1DA19-359A-41CA-955C-615F4797D28F}" dt="2021-12-17T08:57:26.786" v="107" actId="20577"/>
        <pc:sldMkLst>
          <pc:docMk/>
          <pc:sldMk cId="3666240187" sldId="258"/>
        </pc:sldMkLst>
        <pc:spChg chg="add mod">
          <ac:chgData name="Huso, Erik (Cognizant)" userId="S::875072@cognizant.com::d2848d26-0f93-428c-a780-16da5ae75d03" providerId="AD" clId="Web-{7FA1DA19-359A-41CA-955C-615F4797D28F}" dt="2021-12-17T08:57:26.786" v="107" actId="20577"/>
          <ac:spMkLst>
            <pc:docMk/>
            <pc:sldMk cId="3666240187" sldId="258"/>
            <ac:spMk id="3" creationId="{2824D41F-CF03-41C0-AF02-4F26880DE40E}"/>
          </ac:spMkLst>
        </pc:spChg>
        <pc:spChg chg="mod">
          <ac:chgData name="Huso, Erik (Cognizant)" userId="S::875072@cognizant.com::d2848d26-0f93-428c-a780-16da5ae75d03" providerId="AD" clId="Web-{7FA1DA19-359A-41CA-955C-615F4797D28F}" dt="2021-12-17T08:52:40.716" v="6" actId="20577"/>
          <ac:spMkLst>
            <pc:docMk/>
            <pc:sldMk cId="3666240187" sldId="258"/>
            <ac:spMk id="41" creationId="{00000000-0000-0000-0000-000000000000}"/>
          </ac:spMkLst>
        </pc:spChg>
        <pc:spChg chg="mod">
          <ac:chgData name="Huso, Erik (Cognizant)" userId="S::875072@cognizant.com::d2848d26-0f93-428c-a780-16da5ae75d03" providerId="AD" clId="Web-{7FA1DA19-359A-41CA-955C-615F4797D28F}" dt="2021-12-17T08:56:39.534" v="102" actId="20577"/>
          <ac:spMkLst>
            <pc:docMk/>
            <pc:sldMk cId="3666240187" sldId="258"/>
            <ac:spMk id="99" creationId="{00000000-0000-0000-0000-000000000000}"/>
          </ac:spMkLst>
        </pc:spChg>
      </pc:sldChg>
    </pc:docChg>
  </pc:docChgLst>
  <pc:docChgLst>
    <pc:chgData name="Huso, Erik (Cognizant)" userId="S::875072@cognizant.com::d2848d26-0f93-428c-a780-16da5ae75d03" providerId="AD" clId="Web-{61FA1553-87C5-4195-963A-EB2A0DC84D03}"/>
    <pc:docChg chg="modSld">
      <pc:chgData name="Huso, Erik (Cognizant)" userId="S::875072@cognizant.com::d2848d26-0f93-428c-a780-16da5ae75d03" providerId="AD" clId="Web-{61FA1553-87C5-4195-963A-EB2A0DC84D03}" dt="2021-09-29T13:36:11.985" v="50" actId="20577"/>
      <pc:docMkLst>
        <pc:docMk/>
      </pc:docMkLst>
      <pc:sldChg chg="modSp">
        <pc:chgData name="Huso, Erik (Cognizant)" userId="S::875072@cognizant.com::d2848d26-0f93-428c-a780-16da5ae75d03" providerId="AD" clId="Web-{61FA1553-87C5-4195-963A-EB2A0DC84D03}" dt="2021-09-29T13:36:11.985" v="50" actId="20577"/>
        <pc:sldMkLst>
          <pc:docMk/>
          <pc:sldMk cId="3666240187" sldId="258"/>
        </pc:sldMkLst>
        <pc:spChg chg="mod">
          <ac:chgData name="Huso, Erik (Cognizant)" userId="S::875072@cognizant.com::d2848d26-0f93-428c-a780-16da5ae75d03" providerId="AD" clId="Web-{61FA1553-87C5-4195-963A-EB2A0DC84D03}" dt="2021-09-29T13:35:11.921" v="27" actId="14100"/>
          <ac:spMkLst>
            <pc:docMk/>
            <pc:sldMk cId="3666240187" sldId="258"/>
            <ac:spMk id="41" creationId="{00000000-0000-0000-0000-000000000000}"/>
          </ac:spMkLst>
        </pc:spChg>
        <pc:spChg chg="mod">
          <ac:chgData name="Huso, Erik (Cognizant)" userId="S::875072@cognizant.com::d2848d26-0f93-428c-a780-16da5ae75d03" providerId="AD" clId="Web-{61FA1553-87C5-4195-963A-EB2A0DC84D03}" dt="2021-09-29T13:36:11.985" v="50" actId="20577"/>
          <ac:spMkLst>
            <pc:docMk/>
            <pc:sldMk cId="3666240187" sldId="258"/>
            <ac:spMk id="99" creationId="{00000000-0000-0000-0000-000000000000}"/>
          </ac:spMkLst>
        </pc:spChg>
      </pc:sldChg>
    </pc:docChg>
  </pc:docChgLst>
  <pc:docChgLst>
    <pc:chgData name="Savani-Patel, Neel (Cognizant)" userId="S::819308@cognizant.com::4008c75b-c5f8-4a0e-b376-c67f0c5aa008" providerId="AD" clId="Web-{F1140CB7-360A-67B4-6E13-32B3E894DDDF}"/>
    <pc:docChg chg="modSld">
      <pc:chgData name="Savani-Patel, Neel (Cognizant)" userId="S::819308@cognizant.com::4008c75b-c5f8-4a0e-b376-c67f0c5aa008" providerId="AD" clId="Web-{F1140CB7-360A-67B4-6E13-32B3E894DDDF}" dt="2022-02-14T08:59:22.511" v="4" actId="20577"/>
      <pc:docMkLst>
        <pc:docMk/>
      </pc:docMkLst>
      <pc:sldChg chg="modSp">
        <pc:chgData name="Savani-Patel, Neel (Cognizant)" userId="S::819308@cognizant.com::4008c75b-c5f8-4a0e-b376-c67f0c5aa008" providerId="AD" clId="Web-{F1140CB7-360A-67B4-6E13-32B3E894DDDF}" dt="2022-02-14T08:59:22.511" v="4" actId="20577"/>
        <pc:sldMkLst>
          <pc:docMk/>
          <pc:sldMk cId="3666240187" sldId="258"/>
        </pc:sldMkLst>
        <pc:spChg chg="mod">
          <ac:chgData name="Savani-Patel, Neel (Cognizant)" userId="S::819308@cognizant.com::4008c75b-c5f8-4a0e-b376-c67f0c5aa008" providerId="AD" clId="Web-{F1140CB7-360A-67B4-6E13-32B3E894DDDF}" dt="2022-02-14T08:59:22.511" v="4" actId="20577"/>
          <ac:spMkLst>
            <pc:docMk/>
            <pc:sldMk cId="3666240187" sldId="258"/>
            <ac:spMk id="3" creationId="{2824D41F-CF03-41C0-AF02-4F26880DE40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4" tIns="45717" rIns="91434" bIns="45717" rtlCol="0"/>
          <a:lstStyle>
            <a:lvl1pPr algn="l">
              <a:defRPr sz="1200"/>
            </a:lvl1pPr>
          </a:lstStyle>
          <a:p>
            <a:endParaRPr lang="nl-NL"/>
          </a:p>
        </p:txBody>
      </p:sp>
      <p:sp>
        <p:nvSpPr>
          <p:cNvPr id="3" name="Date Placeholder 2"/>
          <p:cNvSpPr>
            <a:spLocks noGrp="1"/>
          </p:cNvSpPr>
          <p:nvPr>
            <p:ph type="dt" idx="1"/>
          </p:nvPr>
        </p:nvSpPr>
        <p:spPr>
          <a:xfrm>
            <a:off x="3884614" y="0"/>
            <a:ext cx="2971800" cy="458788"/>
          </a:xfrm>
          <a:prstGeom prst="rect">
            <a:avLst/>
          </a:prstGeom>
        </p:spPr>
        <p:txBody>
          <a:bodyPr vert="horz" lIns="91434" tIns="45717" rIns="91434" bIns="45717" rtlCol="0"/>
          <a:lstStyle>
            <a:lvl1pPr algn="r">
              <a:defRPr sz="1200"/>
            </a:lvl1pPr>
          </a:lstStyle>
          <a:p>
            <a:fld id="{FC83412A-4AD3-47E5-A8CF-C0660802B898}" type="datetimeFigureOut">
              <a:rPr lang="nl-NL" smtClean="0"/>
              <a:pPr/>
              <a:t>12-5-2022</a:t>
            </a:fld>
            <a:endParaRPr lang="nl-NL"/>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34" tIns="45717" rIns="91434" bIns="45717"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4" tIns="45717" rIns="91434" bIns="4571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34" tIns="45717" rIns="91434" bIns="45717" rtlCol="0" anchor="b"/>
          <a:lstStyle>
            <a:lvl1pPr algn="l">
              <a:defRPr sz="1200"/>
            </a:lvl1pPr>
          </a:lstStyle>
          <a:p>
            <a:endParaRPr lang="nl-NL"/>
          </a:p>
        </p:txBody>
      </p:sp>
      <p:sp>
        <p:nvSpPr>
          <p:cNvPr id="7" name="Slide Number Placeholder 6"/>
          <p:cNvSpPr>
            <a:spLocks noGrp="1"/>
          </p:cNvSpPr>
          <p:nvPr>
            <p:ph type="sldNum" sz="quarter" idx="5"/>
          </p:nvPr>
        </p:nvSpPr>
        <p:spPr>
          <a:xfrm>
            <a:off x="3884614" y="8685213"/>
            <a:ext cx="2971800" cy="458787"/>
          </a:xfrm>
          <a:prstGeom prst="rect">
            <a:avLst/>
          </a:prstGeom>
        </p:spPr>
        <p:txBody>
          <a:bodyPr vert="horz" lIns="91434" tIns="45717" rIns="91434" bIns="45717" rtlCol="0" anchor="b"/>
          <a:lstStyle>
            <a:lvl1pPr algn="r">
              <a:defRPr sz="1200"/>
            </a:lvl1pPr>
          </a:lstStyle>
          <a:p>
            <a:fld id="{05322E69-7390-4F6A-BE11-6DE45836A82E}" type="slidenum">
              <a:rPr lang="nl-NL" smtClean="0"/>
              <a:pPr/>
              <a:t>‹#›</a:t>
            </a:fld>
            <a:endParaRPr lang="nl-NL"/>
          </a:p>
        </p:txBody>
      </p:sp>
    </p:spTree>
    <p:extLst>
      <p:ext uri="{BB962C8B-B14F-4D97-AF65-F5344CB8AC3E}">
        <p14:creationId xmlns:p14="http://schemas.microsoft.com/office/powerpoint/2010/main" val="819324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V_Hedera_Group">
    <p:spTree>
      <p:nvGrpSpPr>
        <p:cNvPr id="1" name=""/>
        <p:cNvGrpSpPr/>
        <p:nvPr/>
      </p:nvGrpSpPr>
      <p:grpSpPr>
        <a:xfrm>
          <a:off x="0" y="0"/>
          <a:ext cx="0" cy="0"/>
          <a:chOff x="0" y="0"/>
          <a:chExt cx="0" cy="0"/>
        </a:xfrm>
      </p:grpSpPr>
      <p:sp>
        <p:nvSpPr>
          <p:cNvPr id="10" name="Picture Placeholder 9"/>
          <p:cNvSpPr>
            <a:spLocks noGrp="1"/>
          </p:cNvSpPr>
          <p:nvPr>
            <p:ph type="pic" sz="quarter" idx="10" hasCustomPrompt="1"/>
          </p:nvPr>
        </p:nvSpPr>
        <p:spPr>
          <a:xfrm>
            <a:off x="576530" y="380776"/>
            <a:ext cx="1080000" cy="1080000"/>
          </a:xfrm>
          <a:prstGeom prst="ellipse">
            <a:avLst/>
          </a:prstGeom>
        </p:spPr>
        <p:txBody>
          <a:bodyPr/>
          <a:lstStyle>
            <a:lvl1pPr marL="0" indent="0">
              <a:buNone/>
              <a:defRPr sz="1200" baseline="0"/>
            </a:lvl1pPr>
          </a:lstStyle>
          <a:p>
            <a:r>
              <a:rPr lang="en-GB"/>
              <a:t>Insert photo</a:t>
            </a:r>
            <a:endParaRPr lang="nl-NL"/>
          </a:p>
        </p:txBody>
      </p:sp>
      <p:sp>
        <p:nvSpPr>
          <p:cNvPr id="12" name="Text Placeholder 11"/>
          <p:cNvSpPr>
            <a:spLocks noGrp="1"/>
          </p:cNvSpPr>
          <p:nvPr>
            <p:ph type="body" sz="quarter" idx="11" hasCustomPrompt="1"/>
          </p:nvPr>
        </p:nvSpPr>
        <p:spPr>
          <a:xfrm>
            <a:off x="3826443" y="1703327"/>
            <a:ext cx="2468032" cy="297608"/>
          </a:xfrm>
          <a:prstGeom prst="rect">
            <a:avLst/>
          </a:prstGeom>
        </p:spPr>
        <p:txBody>
          <a:bodyPr anchor="ctr"/>
          <a:lstStyle>
            <a:lvl1pPr marL="0" indent="0">
              <a:spcBef>
                <a:spcPts val="1800"/>
              </a:spcBef>
              <a:buNone/>
              <a:defRPr sz="1000" baseline="0"/>
            </a:lvl1pPr>
            <a:lvl2pPr>
              <a:defRPr sz="1400"/>
            </a:lvl2pPr>
            <a:lvl3pPr>
              <a:defRPr sz="1400"/>
            </a:lvl3pPr>
            <a:lvl4pPr>
              <a:defRPr sz="1400"/>
            </a:lvl4pPr>
            <a:lvl5pPr>
              <a:defRPr sz="1400"/>
            </a:lvl5pPr>
          </a:lstStyle>
          <a:p>
            <a:pPr lvl="0"/>
            <a:r>
              <a:rPr lang="en-GB"/>
              <a:t>Twitter handle</a:t>
            </a:r>
          </a:p>
        </p:txBody>
      </p:sp>
      <p:sp>
        <p:nvSpPr>
          <p:cNvPr id="48" name="Text Placeholder 11"/>
          <p:cNvSpPr>
            <a:spLocks noGrp="1"/>
          </p:cNvSpPr>
          <p:nvPr>
            <p:ph type="body" sz="quarter" idx="12" hasCustomPrompt="1"/>
          </p:nvPr>
        </p:nvSpPr>
        <p:spPr>
          <a:xfrm>
            <a:off x="864188" y="1703327"/>
            <a:ext cx="2416178" cy="297608"/>
          </a:xfrm>
          <a:prstGeom prst="rect">
            <a:avLst/>
          </a:prstGeom>
        </p:spPr>
        <p:txBody>
          <a:bodyPr anchor="ctr"/>
          <a:lstStyle>
            <a:lvl1pPr marL="0" indent="0">
              <a:spcBef>
                <a:spcPts val="1800"/>
              </a:spcBef>
              <a:buNone/>
              <a:defRPr sz="1000" baseline="0"/>
            </a:lvl1pPr>
            <a:lvl2pPr>
              <a:defRPr sz="1400"/>
            </a:lvl2pPr>
            <a:lvl3pPr>
              <a:defRPr sz="1400"/>
            </a:lvl3pPr>
            <a:lvl4pPr>
              <a:defRPr sz="1400"/>
            </a:lvl4pPr>
            <a:lvl5pPr>
              <a:defRPr sz="1400"/>
            </a:lvl5pPr>
          </a:lstStyle>
          <a:p>
            <a:pPr lvl="0"/>
            <a:r>
              <a:rPr lang="en-GB"/>
              <a:t>email</a:t>
            </a:r>
          </a:p>
        </p:txBody>
      </p:sp>
      <p:sp>
        <p:nvSpPr>
          <p:cNvPr id="49" name="Text Placeholder 11"/>
          <p:cNvSpPr>
            <a:spLocks noGrp="1"/>
          </p:cNvSpPr>
          <p:nvPr>
            <p:ph type="body" sz="quarter" idx="13" hasCustomPrompt="1"/>
          </p:nvPr>
        </p:nvSpPr>
        <p:spPr>
          <a:xfrm>
            <a:off x="864188" y="2017640"/>
            <a:ext cx="2416178" cy="295804"/>
          </a:xfrm>
          <a:prstGeom prst="rect">
            <a:avLst/>
          </a:prstGeom>
        </p:spPr>
        <p:txBody>
          <a:bodyPr anchor="ctr"/>
          <a:lstStyle>
            <a:lvl1pPr marL="0" indent="0">
              <a:spcBef>
                <a:spcPts val="1800"/>
              </a:spcBef>
              <a:buNone/>
              <a:defRPr sz="1000" baseline="0"/>
            </a:lvl1pPr>
            <a:lvl2pPr>
              <a:defRPr sz="1400"/>
            </a:lvl2pPr>
            <a:lvl3pPr>
              <a:defRPr sz="1400"/>
            </a:lvl3pPr>
            <a:lvl4pPr>
              <a:defRPr sz="1400"/>
            </a:lvl4pPr>
            <a:lvl5pPr>
              <a:defRPr sz="1400"/>
            </a:lvl5pPr>
          </a:lstStyle>
          <a:p>
            <a:pPr lvl="0"/>
            <a:r>
              <a:rPr lang="en-GB"/>
              <a:t>phone</a:t>
            </a:r>
          </a:p>
        </p:txBody>
      </p:sp>
      <p:sp>
        <p:nvSpPr>
          <p:cNvPr id="54" name="Text Placeholder 11"/>
          <p:cNvSpPr>
            <a:spLocks noGrp="1"/>
          </p:cNvSpPr>
          <p:nvPr>
            <p:ph type="body" sz="quarter" idx="14" hasCustomPrompt="1"/>
          </p:nvPr>
        </p:nvSpPr>
        <p:spPr>
          <a:xfrm>
            <a:off x="3826442" y="2017640"/>
            <a:ext cx="2468032" cy="297608"/>
          </a:xfrm>
          <a:prstGeom prst="rect">
            <a:avLst/>
          </a:prstGeom>
        </p:spPr>
        <p:txBody>
          <a:bodyPr anchor="ctr"/>
          <a:lstStyle>
            <a:lvl1pPr marL="0" indent="0">
              <a:spcBef>
                <a:spcPts val="1800"/>
              </a:spcBef>
              <a:buNone/>
              <a:defRPr sz="1000" baseline="0"/>
            </a:lvl1pPr>
            <a:lvl2pPr>
              <a:defRPr sz="1400"/>
            </a:lvl2pPr>
            <a:lvl3pPr>
              <a:defRPr sz="1400"/>
            </a:lvl3pPr>
            <a:lvl4pPr>
              <a:defRPr sz="1400"/>
            </a:lvl4pPr>
            <a:lvl5pPr>
              <a:defRPr sz="1400"/>
            </a:lvl5pPr>
          </a:lstStyle>
          <a:p>
            <a:pPr lvl="0"/>
            <a:r>
              <a:rPr lang="en-GB"/>
              <a:t>LinkedIn</a:t>
            </a:r>
          </a:p>
        </p:txBody>
      </p:sp>
      <p:sp>
        <p:nvSpPr>
          <p:cNvPr id="13" name="Title 12"/>
          <p:cNvSpPr>
            <a:spLocks noGrp="1"/>
          </p:cNvSpPr>
          <p:nvPr>
            <p:ph type="title" hasCustomPrompt="1"/>
          </p:nvPr>
        </p:nvSpPr>
        <p:spPr>
          <a:xfrm>
            <a:off x="1859369" y="927391"/>
            <a:ext cx="4319588" cy="210854"/>
          </a:xfrm>
          <a:prstGeom prst="rect">
            <a:avLst/>
          </a:prstGeom>
        </p:spPr>
        <p:txBody>
          <a:bodyPr anchor="ctr"/>
          <a:lstStyle>
            <a:lvl1pPr>
              <a:defRPr sz="1000" cap="all" spc="300" baseline="0">
                <a:solidFill>
                  <a:schemeClr val="tx1"/>
                </a:solidFill>
                <a:latin typeface="+mn-lt"/>
              </a:defRPr>
            </a:lvl1pPr>
          </a:lstStyle>
          <a:p>
            <a:r>
              <a:rPr lang="en-US"/>
              <a:t>Role</a:t>
            </a:r>
            <a:endParaRPr lang="nl-NL"/>
          </a:p>
        </p:txBody>
      </p:sp>
      <p:sp>
        <p:nvSpPr>
          <p:cNvPr id="56" name="Text Placeholder 11"/>
          <p:cNvSpPr>
            <a:spLocks noGrp="1"/>
          </p:cNvSpPr>
          <p:nvPr>
            <p:ph type="body" sz="quarter" idx="15" hasCustomPrompt="1"/>
          </p:nvPr>
        </p:nvSpPr>
        <p:spPr>
          <a:xfrm>
            <a:off x="1859369" y="598085"/>
            <a:ext cx="4319588" cy="297608"/>
          </a:xfrm>
          <a:prstGeom prst="rect">
            <a:avLst/>
          </a:prstGeom>
        </p:spPr>
        <p:txBody>
          <a:bodyPr anchor="ctr"/>
          <a:lstStyle>
            <a:lvl1pPr marL="0" indent="0">
              <a:spcBef>
                <a:spcPts val="1800"/>
              </a:spcBef>
              <a:buNone/>
              <a:defRPr sz="1800" baseline="0">
                <a:latin typeface="Segoe UI Light" panose="020B0502040204020203" pitchFamily="34" charset="0"/>
                <a:cs typeface="Segoe UI Light" panose="020B0502040204020203" pitchFamily="34" charset="0"/>
              </a:defRPr>
            </a:lvl1pPr>
            <a:lvl2pPr>
              <a:defRPr sz="1400"/>
            </a:lvl2pPr>
            <a:lvl3pPr>
              <a:defRPr sz="1400"/>
            </a:lvl3pPr>
            <a:lvl4pPr>
              <a:defRPr sz="1400"/>
            </a:lvl4pPr>
            <a:lvl5pPr>
              <a:defRPr sz="1400"/>
            </a:lvl5pPr>
          </a:lstStyle>
          <a:p>
            <a:pPr lvl="0"/>
            <a:r>
              <a:rPr lang="en-GB"/>
              <a:t>Name</a:t>
            </a:r>
          </a:p>
        </p:txBody>
      </p:sp>
    </p:spTree>
    <p:extLst>
      <p:ext uri="{BB962C8B-B14F-4D97-AF65-F5344CB8AC3E}">
        <p14:creationId xmlns:p14="http://schemas.microsoft.com/office/powerpoint/2010/main" val="236515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2271713" y="9636369"/>
            <a:ext cx="2314575" cy="160773"/>
          </a:xfrm>
          <a:prstGeom prst="rect">
            <a:avLst/>
          </a:prstGeom>
        </p:spPr>
        <p:txBody>
          <a:bodyPr/>
          <a:lstStyle/>
          <a:p>
            <a:endParaRPr lang="nl-NL"/>
          </a:p>
        </p:txBody>
      </p:sp>
    </p:spTree>
    <p:extLst>
      <p:ext uri="{BB962C8B-B14F-4D97-AF65-F5344CB8AC3E}">
        <p14:creationId xmlns:p14="http://schemas.microsoft.com/office/powerpoint/2010/main" val="28237271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5114768" y="9576080"/>
            <a:ext cx="1543050" cy="223506"/>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nl-NL"/>
              <a:t>Page </a:t>
            </a:r>
            <a:fld id="{AA852E93-511B-46BC-B2A3-F94FC55A7936}" type="slidenum">
              <a:rPr lang="nl-NL" smtClean="0"/>
              <a:pPr/>
              <a:t>‹#›</a:t>
            </a:fld>
            <a:r>
              <a:rPr lang="nl-NL"/>
              <a:t> of 2</a:t>
            </a:r>
          </a:p>
        </p:txBody>
      </p:sp>
    </p:spTree>
    <p:extLst>
      <p:ext uri="{BB962C8B-B14F-4D97-AF65-F5344CB8AC3E}">
        <p14:creationId xmlns:p14="http://schemas.microsoft.com/office/powerpoint/2010/main" val="3326673657"/>
      </p:ext>
    </p:extLst>
  </p:cSld>
  <p:clrMap bg1="dk1" tx1="lt1" bg2="dk2" tx2="lt2" accent1="accent1" accent2="accent2" accent3="accent3" accent4="accent4" accent5="accent5" accent6="accent6" hlink="hlink" folHlink="folHlink"/>
  <p:sldLayoutIdLst>
    <p:sldLayoutId id="2147483676" r:id="rId1"/>
    <p:sldLayoutId id="2147483677" r:id="rId2"/>
  </p:sldLayoutIdLst>
  <p:hf hdr="0" ftr="0" dt="0"/>
  <p:txStyles>
    <p:titleStyle>
      <a:lvl1pPr algn="l" defTabSz="1320759" rtl="0" eaLnBrk="1" latinLnBrk="0" hangingPunct="1">
        <a:lnSpc>
          <a:spcPct val="90000"/>
        </a:lnSpc>
        <a:spcBef>
          <a:spcPct val="0"/>
        </a:spcBef>
        <a:buNone/>
        <a:defRPr sz="6355" kern="1200" baseline="0">
          <a:solidFill>
            <a:schemeClr val="tx1">
              <a:lumMod val="50000"/>
            </a:schemeClr>
          </a:solidFill>
          <a:latin typeface="+mj-lt"/>
          <a:ea typeface="+mj-ea"/>
          <a:cs typeface="+mj-cs"/>
        </a:defRPr>
      </a:lvl1pPr>
    </p:titleStyle>
    <p:bodyStyle>
      <a:lvl1pPr marL="330190" indent="-330190" algn="l" defTabSz="1320759" rtl="0" eaLnBrk="1" latinLnBrk="0" hangingPunct="1">
        <a:lnSpc>
          <a:spcPct val="90000"/>
        </a:lnSpc>
        <a:spcBef>
          <a:spcPts val="1444"/>
        </a:spcBef>
        <a:buSzPct val="50000"/>
        <a:buFontTx/>
        <a:buBlip>
          <a:blip r:embed="rId4"/>
        </a:buBlip>
        <a:defRPr sz="2889" kern="1200">
          <a:solidFill>
            <a:schemeClr val="tx1"/>
          </a:solidFill>
          <a:latin typeface="+mn-lt"/>
          <a:ea typeface="+mn-ea"/>
          <a:cs typeface="+mn-cs"/>
        </a:defRPr>
      </a:lvl1pPr>
      <a:lvl2pPr marL="990570" indent="-330190" algn="l" defTabSz="1320759" rtl="0" eaLnBrk="1" latinLnBrk="0" hangingPunct="1">
        <a:lnSpc>
          <a:spcPct val="90000"/>
        </a:lnSpc>
        <a:spcBef>
          <a:spcPts val="722"/>
        </a:spcBef>
        <a:buSzPct val="50000"/>
        <a:buFontTx/>
        <a:buBlip>
          <a:blip r:embed="rId4"/>
        </a:buBlip>
        <a:defRPr sz="2889" kern="1200">
          <a:solidFill>
            <a:schemeClr val="tx1"/>
          </a:solidFill>
          <a:latin typeface="+mn-lt"/>
          <a:ea typeface="+mn-ea"/>
          <a:cs typeface="+mn-cs"/>
        </a:defRPr>
      </a:lvl2pPr>
      <a:lvl3pPr marL="1650949" indent="-330190" algn="l" defTabSz="1320759" rtl="0" eaLnBrk="1" latinLnBrk="0" hangingPunct="1">
        <a:lnSpc>
          <a:spcPct val="90000"/>
        </a:lnSpc>
        <a:spcBef>
          <a:spcPts val="722"/>
        </a:spcBef>
        <a:buSzPct val="50000"/>
        <a:buFontTx/>
        <a:buBlip>
          <a:blip r:embed="rId4"/>
        </a:buBlip>
        <a:defRPr sz="2889" kern="1200">
          <a:solidFill>
            <a:schemeClr val="tx1"/>
          </a:solidFill>
          <a:latin typeface="+mn-lt"/>
          <a:ea typeface="+mn-ea"/>
          <a:cs typeface="+mn-cs"/>
        </a:defRPr>
      </a:lvl3pPr>
      <a:lvl4pPr marL="2311329" indent="-330190" algn="l" defTabSz="1320759" rtl="0" eaLnBrk="1" latinLnBrk="0" hangingPunct="1">
        <a:lnSpc>
          <a:spcPct val="90000"/>
        </a:lnSpc>
        <a:spcBef>
          <a:spcPts val="722"/>
        </a:spcBef>
        <a:buSzPct val="50000"/>
        <a:buFontTx/>
        <a:buBlip>
          <a:blip r:embed="rId4"/>
        </a:buBlip>
        <a:defRPr sz="2889" kern="1200">
          <a:solidFill>
            <a:schemeClr val="tx1"/>
          </a:solidFill>
          <a:latin typeface="+mn-lt"/>
          <a:ea typeface="+mn-ea"/>
          <a:cs typeface="+mn-cs"/>
        </a:defRPr>
      </a:lvl4pPr>
      <a:lvl5pPr marL="2971709" indent="-330190" algn="l" defTabSz="1320759" rtl="0" eaLnBrk="1" latinLnBrk="0" hangingPunct="1">
        <a:lnSpc>
          <a:spcPct val="90000"/>
        </a:lnSpc>
        <a:spcBef>
          <a:spcPts val="722"/>
        </a:spcBef>
        <a:buSzPct val="50000"/>
        <a:buFontTx/>
        <a:buBlip>
          <a:blip r:embed="rId4"/>
        </a:buBlip>
        <a:defRPr sz="2889" kern="1200">
          <a:solidFill>
            <a:schemeClr val="tx1"/>
          </a:solidFill>
          <a:latin typeface="+mn-lt"/>
          <a:ea typeface="+mn-ea"/>
          <a:cs typeface="+mn-cs"/>
        </a:defRPr>
      </a:lvl5pPr>
      <a:lvl6pPr marL="363208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6pPr>
      <a:lvl7pPr marL="429246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7pPr>
      <a:lvl8pPr marL="495284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8pPr>
      <a:lvl9pPr marL="5613227"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9pPr>
    </p:bodyStyle>
    <p:otherStyle>
      <a:defPPr>
        <a:defRPr lang="nl-BE"/>
      </a:defPPr>
      <a:lvl1pPr marL="0" algn="l" defTabSz="1320759" rtl="0" eaLnBrk="1" latinLnBrk="0" hangingPunct="1">
        <a:defRPr sz="2600" kern="1200">
          <a:solidFill>
            <a:schemeClr val="tx1"/>
          </a:solidFill>
          <a:latin typeface="+mn-lt"/>
          <a:ea typeface="+mn-ea"/>
          <a:cs typeface="+mn-cs"/>
        </a:defRPr>
      </a:lvl1pPr>
      <a:lvl2pPr marL="660380" algn="l" defTabSz="1320759" rtl="0" eaLnBrk="1" latinLnBrk="0" hangingPunct="1">
        <a:defRPr sz="2600" kern="1200">
          <a:solidFill>
            <a:schemeClr val="tx1"/>
          </a:solidFill>
          <a:latin typeface="+mn-lt"/>
          <a:ea typeface="+mn-ea"/>
          <a:cs typeface="+mn-cs"/>
        </a:defRPr>
      </a:lvl2pPr>
      <a:lvl3pPr marL="1320759" algn="l" defTabSz="1320759" rtl="0" eaLnBrk="1" latinLnBrk="0" hangingPunct="1">
        <a:defRPr sz="2600" kern="1200">
          <a:solidFill>
            <a:schemeClr val="tx1"/>
          </a:solidFill>
          <a:latin typeface="+mn-lt"/>
          <a:ea typeface="+mn-ea"/>
          <a:cs typeface="+mn-cs"/>
        </a:defRPr>
      </a:lvl3pPr>
      <a:lvl4pPr marL="1981139" algn="l" defTabSz="1320759" rtl="0" eaLnBrk="1" latinLnBrk="0" hangingPunct="1">
        <a:defRPr sz="2600" kern="1200">
          <a:solidFill>
            <a:schemeClr val="tx1"/>
          </a:solidFill>
          <a:latin typeface="+mn-lt"/>
          <a:ea typeface="+mn-ea"/>
          <a:cs typeface="+mn-cs"/>
        </a:defRPr>
      </a:lvl4pPr>
      <a:lvl5pPr marL="2641519" algn="l" defTabSz="1320759" rtl="0" eaLnBrk="1" latinLnBrk="0" hangingPunct="1">
        <a:defRPr sz="2600" kern="1200">
          <a:solidFill>
            <a:schemeClr val="tx1"/>
          </a:solidFill>
          <a:latin typeface="+mn-lt"/>
          <a:ea typeface="+mn-ea"/>
          <a:cs typeface="+mn-cs"/>
        </a:defRPr>
      </a:lvl5pPr>
      <a:lvl6pPr marL="3301898" algn="l" defTabSz="1320759" rtl="0" eaLnBrk="1" latinLnBrk="0" hangingPunct="1">
        <a:defRPr sz="2600" kern="1200">
          <a:solidFill>
            <a:schemeClr val="tx1"/>
          </a:solidFill>
          <a:latin typeface="+mn-lt"/>
          <a:ea typeface="+mn-ea"/>
          <a:cs typeface="+mn-cs"/>
        </a:defRPr>
      </a:lvl6pPr>
      <a:lvl7pPr marL="3962278" algn="l" defTabSz="1320759" rtl="0" eaLnBrk="1" latinLnBrk="0" hangingPunct="1">
        <a:defRPr sz="2600" kern="1200">
          <a:solidFill>
            <a:schemeClr val="tx1"/>
          </a:solidFill>
          <a:latin typeface="+mn-lt"/>
          <a:ea typeface="+mn-ea"/>
          <a:cs typeface="+mn-cs"/>
        </a:defRPr>
      </a:lvl7pPr>
      <a:lvl8pPr marL="4622658" algn="l" defTabSz="1320759" rtl="0" eaLnBrk="1" latinLnBrk="0" hangingPunct="1">
        <a:defRPr sz="2600" kern="1200">
          <a:solidFill>
            <a:schemeClr val="tx1"/>
          </a:solidFill>
          <a:latin typeface="+mn-lt"/>
          <a:ea typeface="+mn-ea"/>
          <a:cs typeface="+mn-cs"/>
        </a:defRPr>
      </a:lvl8pPr>
      <a:lvl9pPr marL="5283037" algn="l" defTabSz="1320759"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hyperlink" Target="https://www.linkedin.com/in/vbhuglen/"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depaulbluedemons.com/roster.aspx?rp_id=87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1777629" y="4506151"/>
            <a:ext cx="5080371" cy="3477875"/>
          </a:xfrm>
          <a:prstGeom prst="rect">
            <a:avLst/>
          </a:prstGeom>
          <a:noFill/>
        </p:spPr>
        <p:txBody>
          <a:bodyPr wrap="square" lIns="91440" tIns="45720" rIns="91440" bIns="45720" rtlCol="0" anchor="t">
            <a:spAutoFit/>
          </a:bodyPr>
          <a:lstStyle/>
          <a:p>
            <a:pPr defTabSz="1320759">
              <a:buClr>
                <a:srgbClr val="00A68B"/>
              </a:buClr>
              <a:defRPr/>
            </a:pPr>
            <a:r>
              <a:rPr lang="en-US" sz="1000" b="1" kern="0" dirty="0">
                <a:solidFill>
                  <a:srgbClr val="0033A0"/>
                </a:solidFill>
                <a:latin typeface="Segoe UI"/>
                <a:cs typeface="Segoe UI"/>
              </a:rPr>
              <a:t>Data Scientist</a:t>
            </a:r>
            <a:endParaRPr lang="en-US" sz="1000" b="1" kern="0" dirty="0">
              <a:solidFill>
                <a:srgbClr val="0033A0"/>
              </a:solidFill>
              <a:latin typeface="Segoe UI" panose="020B0502040204020203" pitchFamily="34" charset="0"/>
              <a:cs typeface="Segoe UI" panose="020B0502040204020203" pitchFamily="34" charset="0"/>
            </a:endParaRPr>
          </a:p>
          <a:p>
            <a:pPr>
              <a:spcAft>
                <a:spcPts val="600"/>
              </a:spcAft>
            </a:pPr>
            <a:r>
              <a:rPr lang="en-US" sz="1000" dirty="0">
                <a:latin typeface="Segoe UI"/>
                <a:cs typeface="Segoe UI"/>
              </a:rPr>
              <a:t>As part of the Data Science guild Erik Arne will assist clients with data science and machine learning projects.</a:t>
            </a:r>
          </a:p>
          <a:p>
            <a:pPr>
              <a:spcAft>
                <a:spcPts val="600"/>
              </a:spcAft>
            </a:pPr>
            <a:r>
              <a:rPr lang="en-US" sz="1000" i="1" dirty="0">
                <a:latin typeface="Segoe UI"/>
                <a:cs typeface="Segoe UI"/>
              </a:rPr>
              <a:t>Internal deliverables (Q4 2020 – Q1 2021) :</a:t>
            </a:r>
            <a:endParaRPr lang="en-US" sz="1000" dirty="0">
              <a:latin typeface="Segoe UI"/>
              <a:cs typeface="Segoe UI"/>
            </a:endParaRPr>
          </a:p>
          <a:p>
            <a:pPr marL="171450" indent="-171450">
              <a:spcAft>
                <a:spcPts val="600"/>
              </a:spcAft>
              <a:buFont typeface="Arial"/>
              <a:buChar char="•"/>
            </a:pPr>
            <a:r>
              <a:rPr lang="en-US" sz="1000" dirty="0">
                <a:latin typeface="Segoe UI"/>
                <a:cs typeface="Segoe UI"/>
              </a:rPr>
              <a:t>For a fish farming company, used a mix of standard computer science (OpenCV) and DL (object detection) techniques to extract and measure physical attributes and features of individual salmons. The outputs would then be used downstream to identify outliers in a fish pen.</a:t>
            </a:r>
          </a:p>
          <a:p>
            <a:pPr marL="171450" indent="-171450">
              <a:spcAft>
                <a:spcPts val="600"/>
              </a:spcAft>
              <a:buFont typeface="Arial"/>
              <a:buChar char="•"/>
            </a:pPr>
            <a:r>
              <a:rPr lang="en-US" sz="1000" dirty="0">
                <a:latin typeface="Segoe UI"/>
                <a:cs typeface="Segoe UI"/>
              </a:rPr>
              <a:t>Improving performance of a rust detection algorithm by making it parallelizable, using </a:t>
            </a:r>
            <a:r>
              <a:rPr lang="en-US" sz="1000" i="1" dirty="0" err="1">
                <a:latin typeface="Segoe UI"/>
                <a:cs typeface="Segoe UI"/>
              </a:rPr>
              <a:t>Dask</a:t>
            </a:r>
            <a:r>
              <a:rPr lang="en-US" sz="1000" dirty="0">
                <a:latin typeface="Segoe UI"/>
                <a:cs typeface="Segoe UI"/>
              </a:rPr>
              <a:t> in Python.</a:t>
            </a:r>
          </a:p>
          <a:p>
            <a:pPr marL="171450" indent="-171450">
              <a:spcAft>
                <a:spcPts val="600"/>
              </a:spcAft>
              <a:buFont typeface="Arial"/>
              <a:buChar char="•"/>
            </a:pPr>
            <a:r>
              <a:rPr lang="en-US" sz="1000" dirty="0">
                <a:latin typeface="Segoe UI"/>
                <a:cs typeface="Segoe UI"/>
              </a:rPr>
              <a:t>Deploying an object detection and classification algorithm on an edge device.</a:t>
            </a:r>
            <a:endParaRPr lang="en-US" dirty="0">
              <a:cs typeface="Arial"/>
            </a:endParaRPr>
          </a:p>
          <a:p>
            <a:pPr>
              <a:spcAft>
                <a:spcPts val="600"/>
              </a:spcAft>
            </a:pPr>
            <a:endParaRPr lang="en-US" sz="1000" dirty="0">
              <a:latin typeface="Segoe UI" panose="020B0502040204020203" pitchFamily="34" charset="0"/>
              <a:cs typeface="Segoe UI" panose="020B0502040204020203" pitchFamily="34" charset="0"/>
            </a:endParaRPr>
          </a:p>
          <a:p>
            <a:pPr>
              <a:spcAft>
                <a:spcPts val="600"/>
              </a:spcAft>
            </a:pPr>
            <a:endParaRPr lang="en-US" sz="1000" dirty="0">
              <a:latin typeface="Segoe UI" panose="020B0502040204020203" pitchFamily="34" charset="0"/>
              <a:cs typeface="Segoe UI" panose="020B0502040204020203" pitchFamily="34" charset="0"/>
            </a:endParaRPr>
          </a:p>
          <a:p>
            <a:pPr>
              <a:spcAft>
                <a:spcPts val="600"/>
              </a:spcAft>
            </a:pPr>
            <a:endParaRPr lang="en-US" sz="1000" dirty="0">
              <a:latin typeface="Segoe UI" panose="020B0502040204020203" pitchFamily="34" charset="0"/>
              <a:cs typeface="Segoe UI" panose="020B0502040204020203" pitchFamily="34" charset="0"/>
            </a:endParaRPr>
          </a:p>
          <a:p>
            <a:pPr>
              <a:spcAft>
                <a:spcPts val="600"/>
              </a:spcAft>
            </a:pPr>
            <a:endParaRPr lang="en-US" sz="1000" dirty="0">
              <a:latin typeface="Segoe UI" panose="020B0502040204020203" pitchFamily="34" charset="0"/>
              <a:cs typeface="Segoe UI" panose="020B0502040204020203" pitchFamily="34" charset="0"/>
            </a:endParaRPr>
          </a:p>
          <a:p>
            <a:pPr>
              <a:spcAft>
                <a:spcPts val="600"/>
              </a:spcAft>
            </a:pPr>
            <a:endParaRPr lang="en-US" sz="1000" dirty="0">
              <a:latin typeface="Segoe UI" panose="020B0502040204020203" pitchFamily="34" charset="0"/>
              <a:cs typeface="Segoe UI" panose="020B0502040204020203" pitchFamily="34" charset="0"/>
            </a:endParaRPr>
          </a:p>
          <a:p>
            <a:pPr>
              <a:spcAft>
                <a:spcPts val="600"/>
              </a:spcAft>
            </a:pPr>
            <a:endParaRPr lang="en-US" sz="1000"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quarter" idx="12"/>
          </p:nvPr>
        </p:nvSpPr>
        <p:spPr>
          <a:xfrm>
            <a:off x="3946358" y="688232"/>
            <a:ext cx="2770969" cy="258305"/>
          </a:xfrm>
        </p:spPr>
        <p:txBody>
          <a:bodyPr/>
          <a:lstStyle/>
          <a:p>
            <a:r>
              <a:rPr lang="nl-NL">
                <a:latin typeface="Segoe UI" panose="020B0502040204020203" pitchFamily="34" charset="0"/>
                <a:cs typeface="Segoe UI" panose="020B0502040204020203" pitchFamily="34" charset="0"/>
              </a:rPr>
              <a:t>erik.huso@cognizant.com</a:t>
            </a:r>
          </a:p>
        </p:txBody>
      </p:sp>
      <p:sp>
        <p:nvSpPr>
          <p:cNvPr id="5" name="Text Placeholder 4"/>
          <p:cNvSpPr>
            <a:spLocks noGrp="1"/>
          </p:cNvSpPr>
          <p:nvPr>
            <p:ph type="body" sz="quarter" idx="13"/>
          </p:nvPr>
        </p:nvSpPr>
        <p:spPr>
          <a:xfrm>
            <a:off x="3946358" y="922428"/>
            <a:ext cx="2416178" cy="314235"/>
          </a:xfrm>
        </p:spPr>
        <p:txBody>
          <a:bodyPr/>
          <a:lstStyle/>
          <a:p>
            <a:r>
              <a:rPr lang="en-GB">
                <a:latin typeface="Segoe UI" panose="020B0502040204020203" pitchFamily="34" charset="0"/>
                <a:cs typeface="Segoe UI" panose="020B0502040204020203" pitchFamily="34" charset="0"/>
              </a:rPr>
              <a:t>+47 905 34 424</a:t>
            </a:r>
          </a:p>
        </p:txBody>
      </p:sp>
      <p:sp>
        <p:nvSpPr>
          <p:cNvPr id="6" name="Text Placeholder 5"/>
          <p:cNvSpPr>
            <a:spLocks noGrp="1"/>
          </p:cNvSpPr>
          <p:nvPr>
            <p:ph type="body" sz="quarter" idx="14"/>
          </p:nvPr>
        </p:nvSpPr>
        <p:spPr>
          <a:xfrm>
            <a:off x="3946358" y="1219501"/>
            <a:ext cx="2882864" cy="305979"/>
          </a:xfrm>
        </p:spPr>
        <p:txBody>
          <a:bodyPr/>
          <a:lstStyle/>
          <a:p>
            <a:r>
              <a:rPr lang="nb-NO">
                <a:hlinkClick r:id="rId2"/>
              </a:rPr>
              <a:t>linkedin.com/in/eahuso/</a:t>
            </a:r>
            <a:endParaRPr lang="nl-NL">
              <a:latin typeface="Segoe UI" panose="020B0502040204020203" pitchFamily="34" charset="0"/>
              <a:cs typeface="Segoe UI" panose="020B0502040204020203" pitchFamily="34" charset="0"/>
            </a:endParaRPr>
          </a:p>
        </p:txBody>
      </p:sp>
      <p:sp>
        <p:nvSpPr>
          <p:cNvPr id="7" name="Title 6"/>
          <p:cNvSpPr>
            <a:spLocks noGrp="1"/>
          </p:cNvSpPr>
          <p:nvPr>
            <p:ph type="title"/>
          </p:nvPr>
        </p:nvSpPr>
        <p:spPr>
          <a:xfrm>
            <a:off x="1632151" y="1041293"/>
            <a:ext cx="1853999" cy="309787"/>
          </a:xfrm>
        </p:spPr>
        <p:txBody>
          <a:bodyPr/>
          <a:lstStyle/>
          <a:p>
            <a:r>
              <a:rPr lang="nl-NL" dirty="0"/>
              <a:t>Associate AI&amp;A</a:t>
            </a:r>
          </a:p>
        </p:txBody>
      </p:sp>
      <p:sp>
        <p:nvSpPr>
          <p:cNvPr id="8" name="Text Placeholder 7"/>
          <p:cNvSpPr>
            <a:spLocks noGrp="1"/>
          </p:cNvSpPr>
          <p:nvPr>
            <p:ph type="body" sz="quarter" idx="15"/>
          </p:nvPr>
        </p:nvSpPr>
        <p:spPr>
          <a:xfrm>
            <a:off x="1607115" y="688232"/>
            <a:ext cx="1936185" cy="325168"/>
          </a:xfrm>
        </p:spPr>
        <p:txBody>
          <a:bodyPr/>
          <a:lstStyle/>
          <a:p>
            <a:r>
              <a:rPr lang="en-AU" sz="1400"/>
              <a:t>Erik Arne Huso</a:t>
            </a:r>
            <a:endParaRPr lang="nl-NL" sz="1400"/>
          </a:p>
        </p:txBody>
      </p:sp>
      <p:grpSp>
        <p:nvGrpSpPr>
          <p:cNvPr id="30" name="Groep 29">
            <a:extLst>
              <a:ext uri="{FF2B5EF4-FFF2-40B4-BE49-F238E27FC236}">
                <a16:creationId xmlns:a16="http://schemas.microsoft.com/office/drawing/2014/main" id="{CA84600F-925F-49B0-A1B6-029FA4CDCFC2}"/>
              </a:ext>
            </a:extLst>
          </p:cNvPr>
          <p:cNvGrpSpPr/>
          <p:nvPr/>
        </p:nvGrpSpPr>
        <p:grpSpPr>
          <a:xfrm>
            <a:off x="0" y="1562101"/>
            <a:ext cx="6858000" cy="457203"/>
            <a:chOff x="-1" y="1314375"/>
            <a:chExt cx="6911165" cy="161102"/>
          </a:xfrm>
        </p:grpSpPr>
        <p:sp>
          <p:nvSpPr>
            <p:cNvPr id="33" name="Title 6"/>
            <p:cNvSpPr txBox="1">
              <a:spLocks/>
            </p:cNvSpPr>
            <p:nvPr/>
          </p:nvSpPr>
          <p:spPr>
            <a:xfrm>
              <a:off x="494481" y="1314375"/>
              <a:ext cx="2481159" cy="161102"/>
            </a:xfrm>
            <a:prstGeom prst="rect">
              <a:avLst/>
            </a:prstGeom>
            <a:solidFill>
              <a:schemeClr val="bg1"/>
            </a:solidFill>
          </p:spPr>
          <p:txBody>
            <a:bodyPr anchor="ctr"/>
            <a:lstStyle>
              <a:lvl1pPr algn="l" defTabSz="1320759" rtl="0" eaLnBrk="1" latinLnBrk="0" hangingPunct="1">
                <a:lnSpc>
                  <a:spcPct val="90000"/>
                </a:lnSpc>
                <a:spcBef>
                  <a:spcPct val="0"/>
                </a:spcBef>
                <a:buNone/>
                <a:defRPr sz="1000" kern="1200" cap="all" spc="300" baseline="0">
                  <a:solidFill>
                    <a:schemeClr val="tx1"/>
                  </a:solidFill>
                  <a:latin typeface="+mn-lt"/>
                  <a:ea typeface="+mj-ea"/>
                  <a:cs typeface="+mj-cs"/>
                </a:defRPr>
              </a:lvl1pPr>
            </a:lstStyle>
            <a:p>
              <a:r>
                <a:rPr lang="en-GB" sz="1100" b="1">
                  <a:solidFill>
                    <a:schemeClr val="tx1">
                      <a:lumMod val="50000"/>
                    </a:schemeClr>
                  </a:solidFill>
                  <a:latin typeface="Segoe UI" panose="020B0502040204020203" pitchFamily="34" charset="0"/>
                  <a:cs typeface="Segoe UI" panose="020B0502040204020203" pitchFamily="34" charset="0"/>
                </a:rPr>
                <a:t>Profile SUMMARY</a:t>
              </a:r>
              <a:endParaRPr lang="nl-NL" sz="1100" b="1">
                <a:solidFill>
                  <a:schemeClr val="tx1">
                    <a:lumMod val="50000"/>
                  </a:schemeClr>
                </a:solidFill>
                <a:latin typeface="Segoe UI" panose="020B0502040204020203" pitchFamily="34" charset="0"/>
                <a:cs typeface="Segoe UI" panose="020B0502040204020203" pitchFamily="34" charset="0"/>
              </a:endParaRPr>
            </a:p>
          </p:txBody>
        </p:sp>
        <p:cxnSp>
          <p:nvCxnSpPr>
            <p:cNvPr id="128" name="Straight Connector 127"/>
            <p:cNvCxnSpPr>
              <a:cxnSpLocks/>
              <a:stCxn id="33" idx="3"/>
            </p:cNvCxnSpPr>
            <p:nvPr/>
          </p:nvCxnSpPr>
          <p:spPr>
            <a:xfrm flipV="1">
              <a:off x="2975639" y="1392304"/>
              <a:ext cx="3935525" cy="2621"/>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11" name="Straight Connector 110"/>
            <p:cNvCxnSpPr>
              <a:cxnSpLocks/>
              <a:endCxn id="33" idx="1"/>
            </p:cNvCxnSpPr>
            <p:nvPr/>
          </p:nvCxnSpPr>
          <p:spPr>
            <a:xfrm>
              <a:off x="-1" y="1394924"/>
              <a:ext cx="494482" cy="1"/>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grpSp>
      <p:grpSp>
        <p:nvGrpSpPr>
          <p:cNvPr id="28" name="Groep 27">
            <a:extLst>
              <a:ext uri="{FF2B5EF4-FFF2-40B4-BE49-F238E27FC236}">
                <a16:creationId xmlns:a16="http://schemas.microsoft.com/office/drawing/2014/main" id="{9DD587BD-8E0E-4A07-9E73-08DA806CEDC6}"/>
              </a:ext>
            </a:extLst>
          </p:cNvPr>
          <p:cNvGrpSpPr/>
          <p:nvPr/>
        </p:nvGrpSpPr>
        <p:grpSpPr>
          <a:xfrm>
            <a:off x="1623" y="3678605"/>
            <a:ext cx="6854754" cy="369332"/>
            <a:chOff x="0" y="2755874"/>
            <a:chExt cx="6854754" cy="284470"/>
          </a:xfrm>
        </p:grpSpPr>
        <p:sp>
          <p:nvSpPr>
            <p:cNvPr id="35" name="Title 6"/>
            <p:cNvSpPr txBox="1">
              <a:spLocks/>
            </p:cNvSpPr>
            <p:nvPr/>
          </p:nvSpPr>
          <p:spPr>
            <a:xfrm>
              <a:off x="494482" y="2755874"/>
              <a:ext cx="2197380" cy="284470"/>
            </a:xfrm>
            <a:prstGeom prst="rect">
              <a:avLst/>
            </a:prstGeom>
            <a:solidFill>
              <a:schemeClr val="bg1"/>
            </a:solidFill>
          </p:spPr>
          <p:txBody>
            <a:bodyPr anchor="ctr"/>
            <a:lstStyle>
              <a:lvl1pPr algn="l" defTabSz="1320759" rtl="0" eaLnBrk="1" latinLnBrk="0" hangingPunct="1">
                <a:lnSpc>
                  <a:spcPct val="90000"/>
                </a:lnSpc>
                <a:spcBef>
                  <a:spcPct val="0"/>
                </a:spcBef>
                <a:buNone/>
                <a:defRPr sz="1000" kern="1200" cap="all" spc="300" baseline="0">
                  <a:solidFill>
                    <a:schemeClr val="tx1"/>
                  </a:solidFill>
                  <a:latin typeface="+mn-lt"/>
                  <a:ea typeface="+mj-ea"/>
                  <a:cs typeface="+mj-cs"/>
                </a:defRPr>
              </a:lvl1pPr>
            </a:lstStyle>
            <a:p>
              <a:r>
                <a:rPr lang="en-GB" sz="1100" b="1">
                  <a:solidFill>
                    <a:schemeClr val="tx1">
                      <a:lumMod val="50000"/>
                    </a:schemeClr>
                  </a:solidFill>
                  <a:latin typeface="Segoe UI" panose="020B0502040204020203" pitchFamily="34" charset="0"/>
                  <a:cs typeface="Segoe UI" panose="020B0502040204020203" pitchFamily="34" charset="0"/>
                </a:rPr>
                <a:t>WORK EXPERIENCE</a:t>
              </a:r>
              <a:endParaRPr lang="nl-NL" sz="1100" b="1">
                <a:solidFill>
                  <a:schemeClr val="tx1">
                    <a:lumMod val="50000"/>
                  </a:schemeClr>
                </a:solidFill>
                <a:latin typeface="Segoe UI" panose="020B0502040204020203" pitchFamily="34" charset="0"/>
                <a:cs typeface="Segoe UI" panose="020B0502040204020203" pitchFamily="34" charset="0"/>
              </a:endParaRPr>
            </a:p>
          </p:txBody>
        </p:sp>
        <p:cxnSp>
          <p:nvCxnSpPr>
            <p:cNvPr id="117" name="Straight Connector 116"/>
            <p:cNvCxnSpPr>
              <a:cxnSpLocks/>
            </p:cNvCxnSpPr>
            <p:nvPr/>
          </p:nvCxnSpPr>
          <p:spPr>
            <a:xfrm>
              <a:off x="2583912" y="2898109"/>
              <a:ext cx="4270842" cy="0"/>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12" name="Straight Connector 111"/>
            <p:cNvCxnSpPr>
              <a:endCxn id="35" idx="1"/>
            </p:cNvCxnSpPr>
            <p:nvPr/>
          </p:nvCxnSpPr>
          <p:spPr>
            <a:xfrm>
              <a:off x="0" y="2898109"/>
              <a:ext cx="494482" cy="0"/>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grpSp>
      <p:grpSp>
        <p:nvGrpSpPr>
          <p:cNvPr id="29" name="Groep 28">
            <a:extLst>
              <a:ext uri="{FF2B5EF4-FFF2-40B4-BE49-F238E27FC236}">
                <a16:creationId xmlns:a16="http://schemas.microsoft.com/office/drawing/2014/main" id="{0C88DAF4-E7B4-47A7-A1EA-E0A264DF09E0}"/>
              </a:ext>
            </a:extLst>
          </p:cNvPr>
          <p:cNvGrpSpPr/>
          <p:nvPr/>
        </p:nvGrpSpPr>
        <p:grpSpPr>
          <a:xfrm>
            <a:off x="175002" y="1863153"/>
            <a:ext cx="6600447" cy="1804710"/>
            <a:chOff x="257885" y="1523818"/>
            <a:chExt cx="5265126" cy="1948561"/>
          </a:xfrm>
        </p:grpSpPr>
        <p:sp>
          <p:nvSpPr>
            <p:cNvPr id="97" name="TextBox 96"/>
            <p:cNvSpPr txBox="1"/>
            <p:nvPr/>
          </p:nvSpPr>
          <p:spPr>
            <a:xfrm>
              <a:off x="257885" y="1544986"/>
              <a:ext cx="3008381" cy="1927393"/>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Erik Arne is a Graduate Analyst with a Master’s degree in Industrial Mathematics from NTNU. His specialization is in statistics and especially machine learning - fields which he has a great passion for and strong abilities in. He wrote a master’s thesis about applying deep learning to automatize certain subsurface workflows in the oil &amp; gas industry. As a former squad leader, Erik Arne is a fan of interdisciplinary team work, and enjoys working alongside colleagues towards a solution in the projects he is involved in. He has a great love for the Outdoors, and pursues his hobbies of skiing and biking in his spare time. </a:t>
              </a:r>
              <a:endParaRPr lang="en-GB" sz="1000" dirty="0">
                <a:latin typeface="Segoe UI" panose="020B0502040204020203" pitchFamily="34" charset="0"/>
                <a:cs typeface="Segoe UI" panose="020B0502040204020203" pitchFamily="34" charset="0"/>
              </a:endParaRPr>
            </a:p>
          </p:txBody>
        </p:sp>
        <p:sp>
          <p:nvSpPr>
            <p:cNvPr id="99" name="TextBox 98"/>
            <p:cNvSpPr txBox="1"/>
            <p:nvPr/>
          </p:nvSpPr>
          <p:spPr>
            <a:xfrm>
              <a:off x="3291966" y="1523818"/>
              <a:ext cx="2231045" cy="1329236"/>
            </a:xfrm>
            <a:prstGeom prst="rect">
              <a:avLst/>
            </a:prstGeom>
            <a:noFill/>
          </p:spPr>
          <p:txBody>
            <a:bodyPr wrap="square" lIns="91440" tIns="45720" rIns="91440" bIns="45720" rtlCol="0" anchor="t">
              <a:spAutoFit/>
            </a:bodyPr>
            <a:lstStyle/>
            <a:p>
              <a:pPr>
                <a:buClr>
                  <a:schemeClr val="tx2"/>
                </a:buClr>
              </a:pPr>
              <a:r>
                <a:rPr lang="en-US" sz="1000" b="1" kern="0" dirty="0">
                  <a:solidFill>
                    <a:srgbClr val="0033A0"/>
                  </a:solidFill>
                  <a:latin typeface="Segoe UI (Body)"/>
                  <a:cs typeface="Segoe UI"/>
                </a:rPr>
                <a:t>Areas of expertise</a:t>
              </a:r>
            </a:p>
            <a:p>
              <a:pPr>
                <a:buClr>
                  <a:schemeClr val="tx2"/>
                </a:buClr>
              </a:pPr>
              <a:endParaRPr lang="en-US" sz="1000" b="1" kern="0" dirty="0">
                <a:solidFill>
                  <a:srgbClr val="0033A0"/>
                </a:solidFill>
                <a:latin typeface="Segoe UI (Body)"/>
                <a:cs typeface="Segoe UI" panose="020B0502040204020203" pitchFamily="34" charset="0"/>
              </a:endParaRPr>
            </a:p>
            <a:p>
              <a:pPr marL="171450" indent="-171450">
                <a:buClr>
                  <a:schemeClr val="tx2"/>
                </a:buClr>
                <a:buFont typeface="Wingdings" panose="05000000000000000000" pitchFamily="2" charset="2"/>
                <a:buChar char="§"/>
              </a:pPr>
              <a:r>
                <a:rPr lang="en-US" sz="900" dirty="0">
                  <a:latin typeface="Segoe UI"/>
                  <a:cs typeface="Segoe UI"/>
                </a:rPr>
                <a:t>Machine Learning and Statistics</a:t>
              </a:r>
            </a:p>
            <a:p>
              <a:pPr marL="171450" indent="-171450">
                <a:buClr>
                  <a:schemeClr val="tx2"/>
                </a:buClr>
                <a:buFont typeface="Wingdings" panose="05000000000000000000" pitchFamily="2" charset="2"/>
                <a:buChar char="§"/>
              </a:pPr>
              <a:r>
                <a:rPr lang="en-US" sz="900" dirty="0">
                  <a:latin typeface="Segoe UI"/>
                  <a:cs typeface="Segoe UI"/>
                </a:rPr>
                <a:t>Python</a:t>
              </a:r>
            </a:p>
            <a:p>
              <a:pPr marL="171450" indent="-171450">
                <a:buClr>
                  <a:schemeClr val="tx2"/>
                </a:buClr>
                <a:buFont typeface="Wingdings" panose="05000000000000000000" pitchFamily="2" charset="2"/>
                <a:buChar char="§"/>
              </a:pPr>
              <a:r>
                <a:rPr lang="en-US" sz="900" dirty="0">
                  <a:latin typeface="Segoe UI"/>
                  <a:cs typeface="Segoe UI"/>
                </a:rPr>
                <a:t>Deep learning</a:t>
              </a:r>
            </a:p>
            <a:p>
              <a:pPr marL="171450" indent="-171450">
                <a:buClr>
                  <a:schemeClr val="tx2"/>
                </a:buClr>
                <a:buFont typeface="Wingdings" panose="05000000000000000000" pitchFamily="2" charset="2"/>
                <a:buChar char="§"/>
              </a:pPr>
              <a:r>
                <a:rPr lang="en-US" sz="900" dirty="0">
                  <a:latin typeface="Segoe UI"/>
                  <a:cs typeface="Segoe UI"/>
                </a:rPr>
                <a:t>Computer vision / image segmentation</a:t>
              </a:r>
            </a:p>
            <a:p>
              <a:pPr marL="171450" indent="-171450">
                <a:buClr>
                  <a:schemeClr val="tx2"/>
                </a:buClr>
                <a:buFont typeface="Wingdings" panose="05000000000000000000" pitchFamily="2" charset="2"/>
                <a:buChar char="§"/>
              </a:pPr>
              <a:r>
                <a:rPr lang="en-US" sz="900" dirty="0">
                  <a:latin typeface="Segoe UI"/>
                  <a:cs typeface="Segoe UI"/>
                </a:rPr>
                <a:t>Edge computing</a:t>
              </a:r>
            </a:p>
            <a:p>
              <a:pPr marL="171450" indent="-171450">
                <a:buClr>
                  <a:schemeClr val="tx2"/>
                </a:buClr>
                <a:buFont typeface="Wingdings" panose="05000000000000000000" pitchFamily="2" charset="2"/>
                <a:buChar char="§"/>
              </a:pPr>
              <a:r>
                <a:rPr lang="en-US" sz="900" dirty="0" err="1">
                  <a:latin typeface="Segoe UI"/>
                  <a:cs typeface="Segoe UI"/>
                </a:rPr>
                <a:t>Hyperscaler</a:t>
              </a:r>
              <a:r>
                <a:rPr lang="en-US" sz="900" dirty="0">
                  <a:latin typeface="Segoe UI"/>
                  <a:cs typeface="Segoe UI"/>
                </a:rPr>
                <a:t> experience in Azure &amp; GCP</a:t>
              </a:r>
              <a:endParaRPr lang="en-US" sz="900" dirty="0">
                <a:latin typeface="Segoe UI" panose="020B0502040204020203" pitchFamily="34" charset="0"/>
                <a:cs typeface="Segoe UI" panose="020B0502040204020203" pitchFamily="34" charset="0"/>
              </a:endParaRPr>
            </a:p>
          </p:txBody>
        </p:sp>
      </p:grpSp>
      <p:sp>
        <p:nvSpPr>
          <p:cNvPr id="119" name="TextBox 91"/>
          <p:cNvSpPr txBox="1"/>
          <p:nvPr/>
        </p:nvSpPr>
        <p:spPr>
          <a:xfrm>
            <a:off x="0" y="4579444"/>
            <a:ext cx="1566471" cy="400110"/>
          </a:xfrm>
          <a:prstGeom prst="rect">
            <a:avLst/>
          </a:prstGeom>
          <a:noFill/>
        </p:spPr>
        <p:txBody>
          <a:bodyPr wrap="square" rtlCol="0">
            <a:spAutoFit/>
          </a:bodyPr>
          <a:lstStyle/>
          <a:p>
            <a:pPr algn="r"/>
            <a:r>
              <a:rPr lang="en-US" sz="1000" i="1">
                <a:latin typeface="Segoe UI" panose="020B0502040204020203" pitchFamily="34" charset="0"/>
                <a:cs typeface="Segoe UI" panose="020B0502040204020203" pitchFamily="34" charset="0"/>
              </a:rPr>
              <a:t>September 2020 - Present</a:t>
            </a:r>
          </a:p>
        </p:txBody>
      </p:sp>
      <p:grpSp>
        <p:nvGrpSpPr>
          <p:cNvPr id="11" name="Groep 10">
            <a:extLst>
              <a:ext uri="{FF2B5EF4-FFF2-40B4-BE49-F238E27FC236}">
                <a16:creationId xmlns:a16="http://schemas.microsoft.com/office/drawing/2014/main" id="{D4958C44-D249-4A0C-A2DD-51276FEF74B9}"/>
              </a:ext>
            </a:extLst>
          </p:cNvPr>
          <p:cNvGrpSpPr/>
          <p:nvPr/>
        </p:nvGrpSpPr>
        <p:grpSpPr>
          <a:xfrm>
            <a:off x="3755488" y="688233"/>
            <a:ext cx="223088" cy="804222"/>
            <a:chOff x="7356310" y="695139"/>
            <a:chExt cx="223088" cy="798399"/>
          </a:xfrm>
        </p:grpSpPr>
        <p:pic>
          <p:nvPicPr>
            <p:cNvPr id="115" name="Picture 9">
              <a:extLst>
                <a:ext uri="{FF2B5EF4-FFF2-40B4-BE49-F238E27FC236}">
                  <a16:creationId xmlns:a16="http://schemas.microsoft.com/office/drawing/2014/main" id="{27334BCC-8E8E-40CC-AEA1-60CE9F64F998}"/>
                </a:ext>
              </a:extLst>
            </p:cNvPr>
            <p:cNvPicPr preferRelativeResize="0">
              <a:picLocks/>
            </p:cNvPicPr>
            <p:nvPr/>
          </p:nvPicPr>
          <p:blipFill>
            <a:blip r:embed="rId3" cstate="print">
              <a:duotone>
                <a:srgbClr val="0033A0">
                  <a:shade val="45000"/>
                  <a:satMod val="135000"/>
                </a:srgbClr>
                <a:prstClr val="white"/>
              </a:duotone>
              <a:extLst>
                <a:ext uri="{28A0092B-C50C-407E-A947-70E740481C1C}">
                  <a14:useLocalDpi xmlns:a14="http://schemas.microsoft.com/office/drawing/2010/main" val="0"/>
                </a:ext>
              </a:extLst>
            </a:blip>
            <a:stretch>
              <a:fillRect/>
            </a:stretch>
          </p:blipFill>
          <p:spPr>
            <a:xfrm>
              <a:off x="7356310" y="695139"/>
              <a:ext cx="216000" cy="216000"/>
            </a:xfrm>
            <a:prstGeom prst="rect">
              <a:avLst/>
            </a:prstGeom>
          </p:spPr>
        </p:pic>
        <p:pic>
          <p:nvPicPr>
            <p:cNvPr id="114" name="Picture 8">
              <a:extLst>
                <a:ext uri="{FF2B5EF4-FFF2-40B4-BE49-F238E27FC236}">
                  <a16:creationId xmlns:a16="http://schemas.microsoft.com/office/drawing/2014/main" id="{3FD0C634-51A7-44EC-9A91-480C9E0694C6}"/>
                </a:ext>
              </a:extLst>
            </p:cNvPr>
            <p:cNvPicPr preferRelativeResize="0">
              <a:picLocks/>
            </p:cNvPicPr>
            <p:nvPr/>
          </p:nvPicPr>
          <p:blipFill>
            <a:blip r:embed="rId4" cstate="print">
              <a:duotone>
                <a:srgbClr val="0033A0">
                  <a:shade val="45000"/>
                  <a:satMod val="135000"/>
                </a:srgbClr>
                <a:prstClr val="white"/>
              </a:duotone>
              <a:extLst>
                <a:ext uri="{28A0092B-C50C-407E-A947-70E740481C1C}">
                  <a14:useLocalDpi xmlns:a14="http://schemas.microsoft.com/office/drawing/2010/main" val="0"/>
                </a:ext>
              </a:extLst>
            </a:blip>
            <a:stretch>
              <a:fillRect/>
            </a:stretch>
          </p:blipFill>
          <p:spPr>
            <a:xfrm>
              <a:off x="7363398" y="993427"/>
              <a:ext cx="216000" cy="216000"/>
            </a:xfrm>
            <a:prstGeom prst="rect">
              <a:avLst/>
            </a:prstGeom>
          </p:spPr>
        </p:pic>
        <p:pic>
          <p:nvPicPr>
            <p:cNvPr id="116" name="Picture 154">
              <a:extLst>
                <a:ext uri="{FF2B5EF4-FFF2-40B4-BE49-F238E27FC236}">
                  <a16:creationId xmlns:a16="http://schemas.microsoft.com/office/drawing/2014/main" id="{0A166DBF-2EA3-4280-8EED-29A0E19BBD5E}"/>
                </a:ext>
              </a:extLst>
            </p:cNvPr>
            <p:cNvPicPr preferRelativeResize="0">
              <a:picLocks/>
            </p:cNvPicPr>
            <p:nvPr/>
          </p:nvPicPr>
          <p:blipFill rotWithShape="1">
            <a:blip r:embed="rId5" cstate="print">
              <a:duotone>
                <a:srgbClr val="0033A0">
                  <a:shade val="45000"/>
                  <a:satMod val="135000"/>
                </a:srgbClr>
                <a:prstClr val="white"/>
              </a:duotone>
              <a:extLst>
                <a:ext uri="{28A0092B-C50C-407E-A947-70E740481C1C}">
                  <a14:useLocalDpi xmlns:a14="http://schemas.microsoft.com/office/drawing/2010/main" val="0"/>
                </a:ext>
              </a:extLst>
            </a:blip>
            <a:srcRect t="9134"/>
            <a:stretch/>
          </p:blipFill>
          <p:spPr>
            <a:xfrm>
              <a:off x="7363398" y="1277538"/>
              <a:ext cx="216000" cy="216000"/>
            </a:xfrm>
            <a:prstGeom prst="rect">
              <a:avLst/>
            </a:prstGeom>
          </p:spPr>
        </p:pic>
      </p:grpSp>
      <p:pic>
        <p:nvPicPr>
          <p:cNvPr id="109" name="Picture 108" descr="cid:image007.png@01D424B1.ABB47A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67186" y="4232158"/>
            <a:ext cx="973494" cy="263438"/>
          </a:xfrm>
          <a:prstGeom prst="rect">
            <a:avLst/>
          </a:prstGeom>
          <a:noFill/>
          <a:ln>
            <a:noFill/>
          </a:ln>
        </p:spPr>
      </p:pic>
      <p:pic>
        <p:nvPicPr>
          <p:cNvPr id="72" name="Picture 5">
            <a:extLst>
              <a:ext uri="{FF2B5EF4-FFF2-40B4-BE49-F238E27FC236}">
                <a16:creationId xmlns:a16="http://schemas.microsoft.com/office/drawing/2014/main" id="{76349CB8-3EB5-45B1-B4AE-9621D68C4544}"/>
              </a:ext>
            </a:extLst>
          </p:cNvPr>
          <p:cNvPicPr>
            <a:picLocks noChangeAspect="1"/>
          </p:cNvPicPr>
          <p:nvPr/>
        </p:nvPicPr>
        <p:blipFill>
          <a:blip r:embed="rId7"/>
          <a:stretch>
            <a:fillRect/>
          </a:stretch>
        </p:blipFill>
        <p:spPr>
          <a:xfrm>
            <a:off x="0" y="9664810"/>
            <a:ext cx="6858000" cy="241191"/>
          </a:xfrm>
          <a:prstGeom prst="rect">
            <a:avLst/>
          </a:prstGeom>
        </p:spPr>
      </p:pic>
      <p:pic>
        <p:nvPicPr>
          <p:cNvPr id="2" name="Picture Placeholder 1"/>
          <p:cNvPicPr>
            <a:picLocks noGrp="1" noChangeAspect="1"/>
          </p:cNvPicPr>
          <p:nvPr>
            <p:ph type="pic" sz="quarter" idx="10"/>
          </p:nvPr>
        </p:nvPicPr>
        <p:blipFill>
          <a:blip r:embed="rId8" cstate="print">
            <a:extLst>
              <a:ext uri="{28A0092B-C50C-407E-A947-70E740481C1C}">
                <a14:useLocalDpi xmlns:a14="http://schemas.microsoft.com/office/drawing/2010/main" val="0"/>
              </a:ext>
            </a:extLst>
          </a:blip>
          <a:stretch>
            <a:fillRect/>
          </a:stretch>
        </p:blipFill>
        <p:spPr>
          <a:xfrm>
            <a:off x="625475" y="442913"/>
            <a:ext cx="809625" cy="1079500"/>
          </a:xfrm>
        </p:spPr>
      </p:pic>
      <p:grpSp>
        <p:nvGrpSpPr>
          <p:cNvPr id="13" name="Group 12"/>
          <p:cNvGrpSpPr/>
          <p:nvPr/>
        </p:nvGrpSpPr>
        <p:grpSpPr>
          <a:xfrm>
            <a:off x="2985" y="7392148"/>
            <a:ext cx="6855015" cy="1785104"/>
            <a:chOff x="0" y="6036336"/>
            <a:chExt cx="6855015" cy="1785104"/>
          </a:xfrm>
        </p:grpSpPr>
        <p:sp>
          <p:nvSpPr>
            <p:cNvPr id="42" name="TextBox 41"/>
            <p:cNvSpPr txBox="1"/>
            <p:nvPr/>
          </p:nvSpPr>
          <p:spPr>
            <a:xfrm>
              <a:off x="1774644" y="6036336"/>
              <a:ext cx="5080371" cy="1785104"/>
            </a:xfrm>
            <a:prstGeom prst="rect">
              <a:avLst/>
            </a:prstGeom>
            <a:noFill/>
          </p:spPr>
          <p:txBody>
            <a:bodyPr wrap="square" lIns="91440" tIns="45720" rIns="91440" bIns="45720" rtlCol="0" anchor="t">
              <a:spAutoFit/>
            </a:bodyPr>
            <a:lstStyle/>
            <a:p>
              <a:pPr lvl="0" defTabSz="1320759">
                <a:spcAft>
                  <a:spcPts val="0"/>
                </a:spcAft>
                <a:buClr>
                  <a:srgbClr val="00A68B"/>
                </a:buClr>
                <a:defRPr/>
              </a:pPr>
              <a:r>
                <a:rPr lang="en-US" sz="1000" b="1" kern="0">
                  <a:solidFill>
                    <a:srgbClr val="0033A0"/>
                  </a:solidFill>
                  <a:latin typeface="Segoe UI" panose="020B0502040204020203" pitchFamily="34" charset="0"/>
                  <a:cs typeface="Segoe UI" panose="020B0502040204020203" pitchFamily="34" charset="0"/>
                </a:rPr>
                <a:t>Internship Data Science</a:t>
              </a:r>
            </a:p>
            <a:p>
              <a:pPr>
                <a:buClr>
                  <a:srgbClr val="00A68B"/>
                </a:buClr>
                <a:defRPr/>
              </a:pPr>
              <a:r>
                <a:rPr lang="en-US" sz="1000">
                  <a:solidFill>
                    <a:srgbClr val="706F6F"/>
                  </a:solidFill>
                  <a:latin typeface="Segoe UI"/>
                  <a:cs typeface="Segoe UI"/>
                </a:rPr>
                <a:t>Erik Arne was a part of an interdisciplinary team working on digitalization of subsurface workflows in an E&amp;D setting. He served as a technical advisor, where main focus was on how different building blocks in a digital architecture can be assembled to optimize company subsurface workflows. </a:t>
              </a:r>
              <a:endParaRPr lang="en-US" sz="1000">
                <a:solidFill>
                  <a:srgbClr val="706F6F"/>
                </a:solidFill>
                <a:latin typeface="Segoe UI" panose="020B0502040204020203" pitchFamily="34" charset="0"/>
                <a:cs typeface="Segoe UI" panose="020B0502040204020203" pitchFamily="34" charset="0"/>
              </a:endParaRPr>
            </a:p>
            <a:p>
              <a:pPr lvl="0">
                <a:spcAft>
                  <a:spcPts val="0"/>
                </a:spcAft>
                <a:buClr>
                  <a:srgbClr val="00A68B"/>
                </a:buClr>
                <a:defRPr/>
              </a:pPr>
              <a:endParaRPr lang="en-US" sz="1000">
                <a:solidFill>
                  <a:srgbClr val="706F6F"/>
                </a:solidFill>
                <a:latin typeface="Segoe UI" panose="020B0502040204020203" pitchFamily="34" charset="0"/>
                <a:cs typeface="Segoe UI" panose="020B0502040204020203" pitchFamily="34" charset="0"/>
              </a:endParaRPr>
            </a:p>
            <a:p>
              <a:pPr lvl="0">
                <a:spcAft>
                  <a:spcPts val="0"/>
                </a:spcAft>
                <a:buClr>
                  <a:srgbClr val="00A68B"/>
                </a:buClr>
                <a:defRPr/>
              </a:pPr>
              <a:r>
                <a:rPr lang="en-US" sz="1000">
                  <a:solidFill>
                    <a:srgbClr val="706F6F"/>
                  </a:solidFill>
                  <a:latin typeface="Segoe UI" panose="020B0502040204020203" pitchFamily="34" charset="0"/>
                  <a:cs typeface="Segoe UI" panose="020B0502040204020203" pitchFamily="34" charset="0"/>
                </a:rPr>
                <a:t>Key Responsibilities: </a:t>
              </a:r>
            </a:p>
            <a:p>
              <a:pPr marL="171450" lvl="0" indent="-171450">
                <a:spcAft>
                  <a:spcPts val="0"/>
                </a:spcAft>
                <a:buClr>
                  <a:srgbClr val="00A68B"/>
                </a:buClr>
                <a:buFont typeface="Arial" panose="020B0604020202020204" pitchFamily="34" charset="0"/>
                <a:buChar char="•"/>
                <a:defRPr/>
              </a:pPr>
              <a:r>
                <a:rPr lang="en-US" sz="1000">
                  <a:solidFill>
                    <a:srgbClr val="706F6F"/>
                  </a:solidFill>
                  <a:latin typeface="Segoe UI" panose="020B0502040204020203" pitchFamily="34" charset="0"/>
                  <a:cs typeface="Segoe UI" panose="020B0502040204020203" pitchFamily="34" charset="0"/>
                </a:rPr>
                <a:t>Advise on the company strategy regarding digitalization in subsurface workflows</a:t>
              </a:r>
            </a:p>
            <a:p>
              <a:pPr marL="171450" indent="-171450">
                <a:buClr>
                  <a:srgbClr val="00A68B"/>
                </a:buClr>
                <a:buFont typeface="Arial" panose="020B0604020202020204" pitchFamily="34" charset="0"/>
                <a:buChar char="•"/>
                <a:defRPr/>
              </a:pPr>
              <a:r>
                <a:rPr lang="en-US" sz="1000">
                  <a:solidFill>
                    <a:srgbClr val="706F6F"/>
                  </a:solidFill>
                  <a:latin typeface="Segoe UI" panose="020B0502040204020203" pitchFamily="34" charset="0"/>
                  <a:cs typeface="Segoe UI" panose="020B0502040204020203" pitchFamily="34" charset="0"/>
                </a:rPr>
                <a:t>Researching existing ML / data science applications relevant for the company’s needs</a:t>
              </a:r>
            </a:p>
            <a:p>
              <a:pPr marL="171450" indent="-171450">
                <a:buClr>
                  <a:srgbClr val="00A68B"/>
                </a:buClr>
                <a:buFont typeface="Arial" panose="020B0604020202020204" pitchFamily="34" charset="0"/>
                <a:buChar char="•"/>
                <a:defRPr/>
              </a:pPr>
              <a:r>
                <a:rPr lang="en-US" sz="1000">
                  <a:solidFill>
                    <a:srgbClr val="706F6F"/>
                  </a:solidFill>
                  <a:latin typeface="Segoe UI" panose="020B0502040204020203" pitchFamily="34" charset="0"/>
                  <a:cs typeface="Segoe UI" panose="020B0502040204020203" pitchFamily="34" charset="0"/>
                </a:rPr>
                <a:t>Identifying use cases suitable for ML enabling</a:t>
              </a:r>
              <a:endParaRPr lang="en-US" sz="1000">
                <a:latin typeface="Segoe UI" panose="020B0502040204020203" pitchFamily="34" charset="0"/>
                <a:cs typeface="Segoe UI" panose="020B0502040204020203" pitchFamily="34" charset="0"/>
              </a:endParaRPr>
            </a:p>
          </p:txBody>
        </p:sp>
        <p:grpSp>
          <p:nvGrpSpPr>
            <p:cNvPr id="9" name="Group 8"/>
            <p:cNvGrpSpPr/>
            <p:nvPr/>
          </p:nvGrpSpPr>
          <p:grpSpPr>
            <a:xfrm>
              <a:off x="0" y="6036336"/>
              <a:ext cx="1566471" cy="522446"/>
              <a:chOff x="0" y="5269893"/>
              <a:chExt cx="1566471" cy="522446"/>
            </a:xfrm>
          </p:grpSpPr>
          <p:sp>
            <p:nvSpPr>
              <p:cNvPr id="43" name="TextBox 91"/>
              <p:cNvSpPr txBox="1"/>
              <p:nvPr/>
            </p:nvSpPr>
            <p:spPr>
              <a:xfrm>
                <a:off x="0" y="5546118"/>
                <a:ext cx="1566471" cy="246221"/>
              </a:xfrm>
              <a:prstGeom prst="rect">
                <a:avLst/>
              </a:prstGeom>
              <a:noFill/>
            </p:spPr>
            <p:txBody>
              <a:bodyPr wrap="square" rtlCol="0">
                <a:spAutoFit/>
              </a:bodyPr>
              <a:lstStyle/>
              <a:p>
                <a:pPr algn="r"/>
                <a:r>
                  <a:rPr lang="en-US" sz="1000" i="1">
                    <a:latin typeface="Segoe UI" panose="020B0502040204020203" pitchFamily="34" charset="0"/>
                    <a:cs typeface="Segoe UI" panose="020B0502040204020203" pitchFamily="34" charset="0"/>
                  </a:rPr>
                  <a:t>June 2019 – August 2019</a:t>
                </a:r>
              </a:p>
            </p:txBody>
          </p:sp>
          <p:sp>
            <p:nvSpPr>
              <p:cNvPr id="46" name="TextBox 91"/>
              <p:cNvSpPr txBox="1"/>
              <p:nvPr/>
            </p:nvSpPr>
            <p:spPr>
              <a:xfrm>
                <a:off x="0" y="5269893"/>
                <a:ext cx="1566471" cy="246221"/>
              </a:xfrm>
              <a:prstGeom prst="rect">
                <a:avLst/>
              </a:prstGeom>
              <a:noFill/>
            </p:spPr>
            <p:txBody>
              <a:bodyPr wrap="square" rtlCol="0">
                <a:spAutoFit/>
              </a:bodyPr>
              <a:lstStyle/>
              <a:p>
                <a:pPr algn="r"/>
                <a:r>
                  <a:rPr lang="en-US" sz="1000" i="1">
                    <a:latin typeface="Segoe UI" panose="020B0502040204020203" pitchFamily="34" charset="0"/>
                    <a:cs typeface="Segoe UI" panose="020B0502040204020203" pitchFamily="34" charset="0"/>
                  </a:rPr>
                  <a:t>Neptune Energy</a:t>
                </a:r>
              </a:p>
            </p:txBody>
          </p:sp>
        </p:grpSp>
      </p:grpSp>
      <p:sp>
        <p:nvSpPr>
          <p:cNvPr id="3" name="TextBox 2">
            <a:extLst>
              <a:ext uri="{FF2B5EF4-FFF2-40B4-BE49-F238E27FC236}">
                <a16:creationId xmlns:a16="http://schemas.microsoft.com/office/drawing/2014/main" id="{2824D41F-CF03-41C0-AF02-4F26880DE40E}"/>
              </a:ext>
            </a:extLst>
          </p:cNvPr>
          <p:cNvSpPr txBox="1"/>
          <p:nvPr/>
        </p:nvSpPr>
        <p:spPr>
          <a:xfrm>
            <a:off x="3946357" y="3037250"/>
            <a:ext cx="2777824" cy="815608"/>
          </a:xfrm>
          <a:prstGeom prst="rect">
            <a:avLst/>
          </a:prstGeom>
          <a:noFill/>
        </p:spPr>
        <p:txBody>
          <a:bodyPr wrap="square" lIns="91440" tIns="45720" rIns="91440" bIns="45720" rtlCol="0" anchor="t">
            <a:spAutoFit/>
          </a:bodyPr>
          <a:lstStyle/>
          <a:p>
            <a:pPr>
              <a:buClr>
                <a:schemeClr val="tx2"/>
              </a:buClr>
            </a:pPr>
            <a:r>
              <a:rPr lang="en-US" sz="1000" b="1" kern="0" dirty="0">
                <a:solidFill>
                  <a:srgbClr val="0033A0"/>
                </a:solidFill>
                <a:latin typeface="Segoe UI (Body)"/>
                <a:cs typeface="Segoe UI"/>
              </a:rPr>
              <a:t>Certifications</a:t>
            </a:r>
          </a:p>
          <a:p>
            <a:pPr>
              <a:buClr>
                <a:schemeClr val="tx2"/>
              </a:buClr>
            </a:pPr>
            <a:endParaRPr lang="en-US" sz="1000" b="1" kern="0" dirty="0">
              <a:solidFill>
                <a:srgbClr val="0033A0"/>
              </a:solidFill>
              <a:latin typeface="Segoe UI (Body)"/>
              <a:cs typeface="Segoe UI" panose="020B0502040204020203" pitchFamily="34" charset="0"/>
            </a:endParaRPr>
          </a:p>
          <a:p>
            <a:pPr marL="171450" indent="-171450">
              <a:buClr>
                <a:schemeClr val="tx2"/>
              </a:buClr>
              <a:buFont typeface="Wingdings" panose="05000000000000000000" pitchFamily="2" charset="2"/>
              <a:buChar char="§"/>
            </a:pPr>
            <a:r>
              <a:rPr lang="en-US" sz="900" dirty="0">
                <a:latin typeface="Segoe UI"/>
                <a:cs typeface="Segoe UI"/>
              </a:rPr>
              <a:t>LEAF AI  (Cognizant)</a:t>
            </a:r>
          </a:p>
          <a:p>
            <a:pPr marL="171450" indent="-171450">
              <a:buClr>
                <a:schemeClr val="tx2"/>
              </a:buClr>
              <a:buFont typeface="Wingdings" panose="05000000000000000000" pitchFamily="2" charset="2"/>
              <a:buChar char="§"/>
            </a:pPr>
            <a:r>
              <a:rPr lang="en-US" sz="900" dirty="0">
                <a:latin typeface="Segoe UI"/>
                <a:cs typeface="Segoe UI"/>
              </a:rPr>
              <a:t>Computer Vision (Cognizant) </a:t>
            </a:r>
          </a:p>
          <a:p>
            <a:pPr marL="171450" indent="-171450">
              <a:buClr>
                <a:schemeClr val="tx2"/>
              </a:buClr>
              <a:buFont typeface="Wingdings" panose="05000000000000000000" pitchFamily="2" charset="2"/>
              <a:buChar char="§"/>
            </a:pPr>
            <a:r>
              <a:rPr lang="en-US" sz="900" dirty="0">
                <a:latin typeface="Segoe UI"/>
                <a:cs typeface="Segoe UI"/>
              </a:rPr>
              <a:t>IoT Azure Percept DK (Microsoft Bootcamp)</a:t>
            </a:r>
            <a:endParaRPr lang="en-US" sz="9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624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30">
            <a:extLst>
              <a:ext uri="{FF2B5EF4-FFF2-40B4-BE49-F238E27FC236}">
                <a16:creationId xmlns:a16="http://schemas.microsoft.com/office/drawing/2014/main" id="{FA56A9AF-C76B-4766-B2F7-89AD07905CE3}"/>
              </a:ext>
            </a:extLst>
          </p:cNvPr>
          <p:cNvGraphicFramePr>
            <a:graphicFrameLocks noGrp="1"/>
          </p:cNvGraphicFramePr>
          <p:nvPr>
            <p:extLst>
              <p:ext uri="{D42A27DB-BD31-4B8C-83A1-F6EECF244321}">
                <p14:modId xmlns:p14="http://schemas.microsoft.com/office/powerpoint/2010/main" val="930028177"/>
              </p:ext>
            </p:extLst>
          </p:nvPr>
        </p:nvGraphicFramePr>
        <p:xfrm>
          <a:off x="-30760" y="7331185"/>
          <a:ext cx="6616530" cy="2028825"/>
        </p:xfrm>
        <a:graphic>
          <a:graphicData uri="http://schemas.openxmlformats.org/drawingml/2006/table">
            <a:tbl>
              <a:tblPr firstRow="1" bandRow="1">
                <a:tableStyleId>{2D5ABB26-0587-4C30-8999-92F81FD0307C}</a:tableStyleId>
              </a:tblPr>
              <a:tblGrid>
                <a:gridCol w="1799492">
                  <a:extLst>
                    <a:ext uri="{9D8B030D-6E8A-4147-A177-3AD203B41FA5}">
                      <a16:colId xmlns:a16="http://schemas.microsoft.com/office/drawing/2014/main" val="1268665047"/>
                    </a:ext>
                  </a:extLst>
                </a:gridCol>
                <a:gridCol w="4817038">
                  <a:extLst>
                    <a:ext uri="{9D8B030D-6E8A-4147-A177-3AD203B41FA5}">
                      <a16:colId xmlns:a16="http://schemas.microsoft.com/office/drawing/2014/main" val="3639650196"/>
                    </a:ext>
                  </a:extLst>
                </a:gridCol>
              </a:tblGrid>
              <a:tr h="437788">
                <a:tc>
                  <a:txBody>
                    <a:bodyPr/>
                    <a:lstStyle/>
                    <a:p>
                      <a:pPr algn="r"/>
                      <a:r>
                        <a:rPr lang="nb-NO" sz="1000" b="1" baseline="0" dirty="0">
                          <a:solidFill>
                            <a:schemeClr val="tx1"/>
                          </a:solidFill>
                        </a:rPr>
                        <a:t>Master </a:t>
                      </a:r>
                      <a:r>
                        <a:rPr lang="nb-NO" sz="1000" b="1" baseline="0" dirty="0" err="1">
                          <a:solidFill>
                            <a:schemeClr val="tx1"/>
                          </a:solidFill>
                        </a:rPr>
                        <a:t>of</a:t>
                      </a:r>
                      <a:r>
                        <a:rPr lang="nb-NO" sz="1000" b="1" baseline="0" dirty="0">
                          <a:solidFill>
                            <a:schemeClr val="tx1"/>
                          </a:solidFill>
                        </a:rPr>
                        <a:t> Science</a:t>
                      </a:r>
                      <a:endParaRPr lang="nl-NL" sz="1000" b="1" baseline="0" noProof="0" dirty="0">
                        <a:solidFill>
                          <a:schemeClr val="tx1"/>
                        </a:solidFill>
                      </a:endParaRPr>
                    </a:p>
                    <a:p>
                      <a:pPr algn="r"/>
                      <a:r>
                        <a:rPr lang="en-GB" sz="1000" b="0" i="1" dirty="0">
                          <a:solidFill>
                            <a:schemeClr val="tx1"/>
                          </a:solidFill>
                        </a:rPr>
                        <a:t>2015- 2020</a:t>
                      </a:r>
                      <a:endParaRPr lang="nl-NL" sz="1000" b="0" i="1" dirty="0">
                        <a:solidFill>
                          <a:schemeClr val="tx1"/>
                        </a:solidFill>
                      </a:endParaRPr>
                    </a:p>
                  </a:txBody>
                  <a:tcPr marL="144000" marR="36000" marT="144000" marB="36000"/>
                </a:tc>
                <a:tc>
                  <a:txBody>
                    <a:bodyPr/>
                    <a:lstStyle/>
                    <a:p>
                      <a:pPr marL="177800" indent="0">
                        <a:spcAft>
                          <a:spcPts val="300"/>
                        </a:spcAft>
                        <a:buFont typeface="Arial" panose="020B0604020202020204" pitchFamily="34" charset="0"/>
                        <a:buNone/>
                        <a:tabLst>
                          <a:tab pos="449580" algn="l"/>
                        </a:tabLst>
                      </a:pPr>
                      <a:br>
                        <a:rPr lang="en-GB" sz="1000" b="1" kern="1200" dirty="0">
                          <a:solidFill>
                            <a:srgbClr val="706F6F"/>
                          </a:solidFill>
                          <a:latin typeface="+mn-lt"/>
                          <a:ea typeface="+mn-ea"/>
                          <a:cs typeface="Microsoft Sans Serif"/>
                        </a:rPr>
                      </a:br>
                      <a:r>
                        <a:rPr lang="en-GB" sz="1000" b="1" kern="1200" dirty="0">
                          <a:solidFill>
                            <a:schemeClr val="tx1"/>
                          </a:solidFill>
                          <a:latin typeface="+mn-lt"/>
                          <a:ea typeface="+mn-ea"/>
                          <a:cs typeface="Microsoft Sans Serif"/>
                        </a:rPr>
                        <a:t>Master’s Degree in Industrial</a:t>
                      </a:r>
                      <a:r>
                        <a:rPr lang="en-GB" sz="1000" b="1" kern="1200" baseline="0" dirty="0">
                          <a:solidFill>
                            <a:schemeClr val="tx1"/>
                          </a:solidFill>
                          <a:latin typeface="+mn-lt"/>
                          <a:ea typeface="+mn-ea"/>
                          <a:cs typeface="Microsoft Sans Serif"/>
                        </a:rPr>
                        <a:t> Mathematics</a:t>
                      </a:r>
                      <a:endParaRPr lang="en-GB" sz="1000" b="1" kern="1200" dirty="0">
                        <a:solidFill>
                          <a:schemeClr val="tx1"/>
                        </a:solidFill>
                        <a:latin typeface="+mn-lt"/>
                        <a:ea typeface="+mn-ea"/>
                        <a:cs typeface="Microsoft Sans Serif"/>
                      </a:endParaRPr>
                    </a:p>
                    <a:p>
                      <a:pPr marL="349250" indent="-171450">
                        <a:spcAft>
                          <a:spcPts val="300"/>
                        </a:spcAft>
                        <a:buFont typeface="Arial" panose="020B0604020202020204" pitchFamily="34" charset="0"/>
                        <a:buChar char="•"/>
                      </a:pPr>
                      <a:r>
                        <a:rPr lang="nl-NL" sz="1000" kern="1200" dirty="0" err="1">
                          <a:solidFill>
                            <a:schemeClr val="tx1"/>
                          </a:solidFill>
                          <a:latin typeface="+mn-lt"/>
                          <a:ea typeface="+mn-ea"/>
                          <a:cs typeface="Microsoft Sans Serif"/>
                        </a:rPr>
                        <a:t>Norwegian</a:t>
                      </a:r>
                      <a:r>
                        <a:rPr lang="nl-NL" sz="1000" kern="1200" dirty="0">
                          <a:solidFill>
                            <a:schemeClr val="tx1"/>
                          </a:solidFill>
                          <a:latin typeface="+mn-lt"/>
                          <a:ea typeface="+mn-ea"/>
                          <a:cs typeface="Microsoft Sans Serif"/>
                        </a:rPr>
                        <a:t> University</a:t>
                      </a:r>
                      <a:r>
                        <a:rPr lang="nl-NL" sz="1000" kern="1200" baseline="0" dirty="0">
                          <a:solidFill>
                            <a:schemeClr val="tx1"/>
                          </a:solidFill>
                          <a:latin typeface="+mn-lt"/>
                          <a:ea typeface="+mn-ea"/>
                          <a:cs typeface="Microsoft Sans Serif"/>
                        </a:rPr>
                        <a:t> of Technology </a:t>
                      </a:r>
                      <a:r>
                        <a:rPr lang="nl-NL" sz="1000" kern="1200" baseline="0" dirty="0" err="1">
                          <a:solidFill>
                            <a:schemeClr val="tx1"/>
                          </a:solidFill>
                          <a:latin typeface="+mn-lt"/>
                          <a:ea typeface="+mn-ea"/>
                          <a:cs typeface="Microsoft Sans Serif"/>
                        </a:rPr>
                        <a:t>and</a:t>
                      </a:r>
                      <a:r>
                        <a:rPr lang="nl-NL" sz="1000" kern="1200" baseline="0" dirty="0">
                          <a:solidFill>
                            <a:schemeClr val="tx1"/>
                          </a:solidFill>
                          <a:latin typeface="+mn-lt"/>
                          <a:ea typeface="+mn-ea"/>
                          <a:cs typeface="Microsoft Sans Serif"/>
                        </a:rPr>
                        <a:t> </a:t>
                      </a:r>
                      <a:r>
                        <a:rPr lang="nl-NL" sz="1000" kern="1200" baseline="0" dirty="0" err="1">
                          <a:solidFill>
                            <a:schemeClr val="tx1"/>
                          </a:solidFill>
                          <a:latin typeface="+mn-lt"/>
                          <a:ea typeface="+mn-ea"/>
                          <a:cs typeface="Microsoft Sans Serif"/>
                        </a:rPr>
                        <a:t>Science</a:t>
                      </a:r>
                      <a:r>
                        <a:rPr lang="nl-NL" sz="1000" kern="1200" baseline="0" dirty="0">
                          <a:solidFill>
                            <a:schemeClr val="tx1"/>
                          </a:solidFill>
                          <a:latin typeface="+mn-lt"/>
                          <a:ea typeface="+mn-ea"/>
                          <a:cs typeface="Microsoft Sans Serif"/>
                        </a:rPr>
                        <a:t> (NTNU) </a:t>
                      </a:r>
                      <a:r>
                        <a:rPr lang="nl-NL" sz="1000" kern="1200" baseline="0" dirty="0" err="1">
                          <a:solidFill>
                            <a:schemeClr val="tx1"/>
                          </a:solidFill>
                          <a:latin typeface="+mn-lt"/>
                          <a:ea typeface="+mn-ea"/>
                          <a:cs typeface="Microsoft Sans Serif"/>
                        </a:rPr>
                        <a:t>with</a:t>
                      </a:r>
                      <a:r>
                        <a:rPr lang="nl-NL" sz="1000" kern="1200" baseline="0" dirty="0">
                          <a:solidFill>
                            <a:schemeClr val="tx1"/>
                          </a:solidFill>
                          <a:latin typeface="+mn-lt"/>
                          <a:ea typeface="+mn-ea"/>
                          <a:cs typeface="Microsoft Sans Serif"/>
                        </a:rPr>
                        <a:t> a </a:t>
                      </a:r>
                      <a:r>
                        <a:rPr lang="nl-NL" sz="1000" kern="1200" baseline="0" dirty="0" err="1">
                          <a:solidFill>
                            <a:schemeClr val="tx1"/>
                          </a:solidFill>
                          <a:latin typeface="+mn-lt"/>
                          <a:ea typeface="+mn-ea"/>
                          <a:cs typeface="Microsoft Sans Serif"/>
                        </a:rPr>
                        <a:t>year</a:t>
                      </a:r>
                      <a:r>
                        <a:rPr lang="nl-NL" sz="1000" kern="1200" baseline="0" dirty="0">
                          <a:solidFill>
                            <a:schemeClr val="tx1"/>
                          </a:solidFill>
                          <a:latin typeface="+mn-lt"/>
                          <a:ea typeface="+mn-ea"/>
                          <a:cs typeface="Microsoft Sans Serif"/>
                        </a:rPr>
                        <a:t> </a:t>
                      </a:r>
                      <a:r>
                        <a:rPr lang="nl-NL" sz="1000" kern="1200" baseline="0" dirty="0" err="1">
                          <a:solidFill>
                            <a:schemeClr val="tx1"/>
                          </a:solidFill>
                          <a:latin typeface="+mn-lt"/>
                          <a:ea typeface="+mn-ea"/>
                          <a:cs typeface="Microsoft Sans Serif"/>
                        </a:rPr>
                        <a:t>abroad</a:t>
                      </a:r>
                      <a:r>
                        <a:rPr lang="nl-NL" sz="1000" kern="1200" baseline="0" dirty="0">
                          <a:solidFill>
                            <a:schemeClr val="tx1"/>
                          </a:solidFill>
                          <a:latin typeface="+mn-lt"/>
                          <a:ea typeface="+mn-ea"/>
                          <a:cs typeface="Microsoft Sans Serif"/>
                        </a:rPr>
                        <a:t> at </a:t>
                      </a:r>
                      <a:r>
                        <a:rPr lang="nl-NL" sz="1000" kern="1200" baseline="0" dirty="0" err="1">
                          <a:solidFill>
                            <a:schemeClr val="tx1"/>
                          </a:solidFill>
                          <a:latin typeface="+mn-lt"/>
                          <a:ea typeface="+mn-ea"/>
                          <a:cs typeface="Microsoft Sans Serif"/>
                        </a:rPr>
                        <a:t>the</a:t>
                      </a:r>
                      <a:r>
                        <a:rPr lang="nl-NL" sz="1000" kern="1200" baseline="0" dirty="0">
                          <a:solidFill>
                            <a:schemeClr val="tx1"/>
                          </a:solidFill>
                          <a:latin typeface="+mn-lt"/>
                          <a:ea typeface="+mn-ea"/>
                          <a:cs typeface="Microsoft Sans Serif"/>
                        </a:rPr>
                        <a:t> University of British Columbia (UBC) in Canada</a:t>
                      </a:r>
                    </a:p>
                    <a:p>
                      <a:pPr marL="349250" indent="-171450">
                        <a:spcAft>
                          <a:spcPts val="300"/>
                        </a:spcAft>
                        <a:buFont typeface="Arial" panose="020B0604020202020204" pitchFamily="34" charset="0"/>
                        <a:buChar char="•"/>
                        <a:tabLst>
                          <a:tab pos="449580" algn="l"/>
                        </a:tabLst>
                      </a:pPr>
                      <a:r>
                        <a:rPr lang="nl-NL" sz="1000" kern="1200" baseline="0" dirty="0" err="1">
                          <a:solidFill>
                            <a:schemeClr val="tx1"/>
                          </a:solidFill>
                          <a:latin typeface="+mn-lt"/>
                          <a:ea typeface="+mn-ea"/>
                          <a:cs typeface="Microsoft Sans Serif"/>
                        </a:rPr>
                        <a:t>Specializing</a:t>
                      </a:r>
                      <a:r>
                        <a:rPr lang="nl-NL" sz="1000" kern="1200" baseline="0" dirty="0">
                          <a:solidFill>
                            <a:schemeClr val="tx1"/>
                          </a:solidFill>
                          <a:latin typeface="+mn-lt"/>
                          <a:ea typeface="+mn-ea"/>
                          <a:cs typeface="Microsoft Sans Serif"/>
                        </a:rPr>
                        <a:t> in </a:t>
                      </a:r>
                      <a:r>
                        <a:rPr lang="nl-NL" sz="1000" kern="1200" baseline="0" dirty="0" err="1">
                          <a:solidFill>
                            <a:schemeClr val="tx1"/>
                          </a:solidFill>
                          <a:latin typeface="+mn-lt"/>
                          <a:ea typeface="+mn-ea"/>
                          <a:cs typeface="Microsoft Sans Serif"/>
                        </a:rPr>
                        <a:t>statistics</a:t>
                      </a:r>
                      <a:r>
                        <a:rPr lang="nl-NL" sz="1000" kern="1200" baseline="0" dirty="0">
                          <a:solidFill>
                            <a:schemeClr val="tx1"/>
                          </a:solidFill>
                          <a:latin typeface="+mn-lt"/>
                          <a:ea typeface="+mn-ea"/>
                          <a:cs typeface="Microsoft Sans Serif"/>
                        </a:rPr>
                        <a:t> </a:t>
                      </a:r>
                      <a:r>
                        <a:rPr lang="nl-NL" sz="1000" kern="1200" baseline="0" dirty="0" err="1">
                          <a:solidFill>
                            <a:schemeClr val="tx1"/>
                          </a:solidFill>
                          <a:latin typeface="+mn-lt"/>
                          <a:ea typeface="+mn-ea"/>
                          <a:cs typeface="Microsoft Sans Serif"/>
                        </a:rPr>
                        <a:t>and</a:t>
                      </a:r>
                      <a:r>
                        <a:rPr lang="nl-NL" sz="1000" kern="1200" baseline="0" dirty="0">
                          <a:solidFill>
                            <a:schemeClr val="tx1"/>
                          </a:solidFill>
                          <a:latin typeface="+mn-lt"/>
                          <a:ea typeface="+mn-ea"/>
                          <a:cs typeface="Microsoft Sans Serif"/>
                        </a:rPr>
                        <a:t> machine </a:t>
                      </a:r>
                      <a:r>
                        <a:rPr lang="nl-NL" sz="1000" kern="1200" baseline="0" dirty="0" err="1">
                          <a:solidFill>
                            <a:schemeClr val="tx1"/>
                          </a:solidFill>
                          <a:latin typeface="+mn-lt"/>
                          <a:ea typeface="+mn-ea"/>
                          <a:cs typeface="Microsoft Sans Serif"/>
                        </a:rPr>
                        <a:t>learning</a:t>
                      </a:r>
                    </a:p>
                    <a:p>
                      <a:pPr marL="349250" indent="-171450">
                        <a:spcAft>
                          <a:spcPts val="300"/>
                        </a:spcAft>
                        <a:buFont typeface="Arial" panose="020B0604020202020204" pitchFamily="34" charset="0"/>
                        <a:buChar char="•"/>
                        <a:tabLst>
                          <a:tab pos="449580" algn="l"/>
                        </a:tabLst>
                      </a:pPr>
                      <a:r>
                        <a:rPr lang="nl-NL" sz="1000" kern="1200" baseline="0" dirty="0">
                          <a:solidFill>
                            <a:schemeClr val="tx1"/>
                          </a:solidFill>
                          <a:latin typeface="+mn-lt"/>
                          <a:ea typeface="+mn-ea"/>
                          <a:cs typeface="Microsoft Sans Serif"/>
                        </a:rPr>
                        <a:t>Master thesis: </a:t>
                      </a:r>
                      <a:r>
                        <a:rPr lang="nl-NL" sz="1000" kern="1200" baseline="0" dirty="0" err="1">
                          <a:solidFill>
                            <a:schemeClr val="tx1"/>
                          </a:solidFill>
                          <a:latin typeface="+mn-lt"/>
                          <a:ea typeface="+mn-ea"/>
                          <a:cs typeface="Microsoft Sans Serif"/>
                        </a:rPr>
                        <a:t>Generative</a:t>
                      </a:r>
                      <a:r>
                        <a:rPr lang="nl-NL" sz="1000" kern="1200" baseline="0" dirty="0">
                          <a:solidFill>
                            <a:schemeClr val="tx1"/>
                          </a:solidFill>
                          <a:latin typeface="+mn-lt"/>
                          <a:ea typeface="+mn-ea"/>
                          <a:cs typeface="Microsoft Sans Serif"/>
                        </a:rPr>
                        <a:t> </a:t>
                      </a:r>
                      <a:r>
                        <a:rPr lang="nl-NL" sz="1000" kern="1200" baseline="0" dirty="0" err="1">
                          <a:solidFill>
                            <a:schemeClr val="tx1"/>
                          </a:solidFill>
                          <a:latin typeface="+mn-lt"/>
                          <a:ea typeface="+mn-ea"/>
                          <a:cs typeface="Microsoft Sans Serif"/>
                        </a:rPr>
                        <a:t>Adversarial</a:t>
                      </a:r>
                      <a:r>
                        <a:rPr lang="nl-NL" sz="1000" kern="1200" baseline="0" dirty="0">
                          <a:solidFill>
                            <a:schemeClr val="tx1"/>
                          </a:solidFill>
                          <a:latin typeface="+mn-lt"/>
                          <a:ea typeface="+mn-ea"/>
                          <a:cs typeface="Microsoft Sans Serif"/>
                        </a:rPr>
                        <a:t> Networks </a:t>
                      </a:r>
                      <a:r>
                        <a:rPr lang="nl-NL" sz="1000" kern="1200" baseline="0" dirty="0" err="1">
                          <a:solidFill>
                            <a:schemeClr val="tx1"/>
                          </a:solidFill>
                          <a:latin typeface="+mn-lt"/>
                          <a:ea typeface="+mn-ea"/>
                          <a:cs typeface="Microsoft Sans Serif"/>
                        </a:rPr>
                        <a:t>for</a:t>
                      </a:r>
                      <a:r>
                        <a:rPr lang="nl-NL" sz="1000" kern="1200" baseline="0" dirty="0">
                          <a:solidFill>
                            <a:schemeClr val="tx1"/>
                          </a:solidFill>
                          <a:latin typeface="+mn-lt"/>
                          <a:ea typeface="+mn-ea"/>
                          <a:cs typeface="Microsoft Sans Serif"/>
                        </a:rPr>
                        <a:t> </a:t>
                      </a:r>
                      <a:r>
                        <a:rPr lang="nl-NL" sz="1000" kern="1200" baseline="0" dirty="0" err="1">
                          <a:solidFill>
                            <a:schemeClr val="tx1"/>
                          </a:solidFill>
                          <a:latin typeface="+mn-lt"/>
                          <a:ea typeface="+mn-ea"/>
                          <a:cs typeface="Microsoft Sans Serif"/>
                        </a:rPr>
                        <a:t>Seismic</a:t>
                      </a:r>
                      <a:r>
                        <a:rPr lang="nl-NL" sz="1000" kern="1200" baseline="0" dirty="0">
                          <a:solidFill>
                            <a:schemeClr val="tx1"/>
                          </a:solidFill>
                          <a:latin typeface="+mn-lt"/>
                          <a:ea typeface="+mn-ea"/>
                          <a:cs typeface="Microsoft Sans Serif"/>
                        </a:rPr>
                        <a:t> </a:t>
                      </a:r>
                      <a:r>
                        <a:rPr lang="nl-NL" sz="1000" kern="1200" baseline="0" dirty="0" err="1">
                          <a:solidFill>
                            <a:schemeClr val="tx1"/>
                          </a:solidFill>
                          <a:latin typeface="+mn-lt"/>
                          <a:ea typeface="+mn-ea"/>
                          <a:cs typeface="Microsoft Sans Serif"/>
                        </a:rPr>
                        <a:t>Interpretation</a:t>
                      </a:r>
                      <a:endParaRPr lang="nl-NL" sz="1000" kern="1200" dirty="0" err="1">
                        <a:solidFill>
                          <a:schemeClr val="tx1"/>
                        </a:solidFill>
                        <a:latin typeface="+mn-lt"/>
                        <a:ea typeface="+mn-ea"/>
                        <a:cs typeface="Microsoft Sans Serif"/>
                      </a:endParaRPr>
                    </a:p>
                  </a:txBody>
                  <a:tcPr marL="44450" marR="44450" marT="0" marB="0" anchor="ctr"/>
                </a:tc>
                <a:extLst>
                  <a:ext uri="{0D108BD9-81ED-4DB2-BD59-A6C34878D82A}">
                    <a16:rowId xmlns:a16="http://schemas.microsoft.com/office/drawing/2014/main" val="1271391168"/>
                  </a:ext>
                </a:extLst>
              </a:tr>
              <a:tr h="1000125">
                <a:tc>
                  <a:txBody>
                    <a:bodyPr/>
                    <a:lstStyle/>
                    <a:p>
                      <a:pPr algn="r"/>
                      <a:r>
                        <a:rPr lang="nl-NL" sz="1000" b="1" kern="1200" baseline="0" dirty="0" err="1">
                          <a:solidFill>
                            <a:schemeClr val="tx1"/>
                          </a:solidFill>
                          <a:latin typeface="+mn-lt"/>
                          <a:ea typeface="+mn-ea"/>
                          <a:cs typeface="+mn-cs"/>
                        </a:rPr>
                        <a:t>Extracurricular</a:t>
                      </a:r>
                      <a:r>
                        <a:rPr lang="nl-NL" sz="1000" b="0" kern="1200" baseline="0" dirty="0">
                          <a:solidFill>
                            <a:schemeClr val="tx1"/>
                          </a:solidFill>
                          <a:latin typeface="+mn-lt"/>
                          <a:ea typeface="+mn-ea"/>
                          <a:cs typeface="+mn-cs"/>
                        </a:rPr>
                        <a:t> </a:t>
                      </a:r>
                      <a:endParaRPr lang="nl-NL" sz="1000" b="0" kern="1200" baseline="0">
                        <a:solidFill>
                          <a:schemeClr val="tx1"/>
                        </a:solidFill>
                        <a:latin typeface="+mn-lt"/>
                        <a:ea typeface="+mn-ea"/>
                        <a:cs typeface="+mn-cs"/>
                      </a:endParaRPr>
                    </a:p>
                    <a:p>
                      <a:pPr algn="r"/>
                      <a:endParaRPr lang="nl-NL" sz="1000" b="0" kern="1200" baseline="0" dirty="0">
                        <a:solidFill>
                          <a:schemeClr val="tx1"/>
                        </a:solidFill>
                        <a:latin typeface="+mn-lt"/>
                        <a:ea typeface="+mn-ea"/>
                        <a:cs typeface="+mn-cs"/>
                      </a:endParaRPr>
                    </a:p>
                  </a:txBody>
                  <a:tcPr marL="144000" marR="36000" marT="144000" marB="36000"/>
                </a:tc>
                <a:tc>
                  <a:txBody>
                    <a:bodyPr/>
                    <a:lstStyle/>
                    <a:p>
                      <a:pPr marL="269875" marR="0" lvl="0" indent="-92075" algn="l" defTabSz="1320759" rtl="0" eaLnBrk="1" fontAlgn="auto" latinLnBrk="0" hangingPunct="1">
                        <a:lnSpc>
                          <a:spcPct val="100000"/>
                        </a:lnSpc>
                        <a:spcBef>
                          <a:spcPts val="0"/>
                        </a:spcBef>
                        <a:spcAft>
                          <a:spcPts val="300"/>
                        </a:spcAft>
                        <a:buClrTx/>
                        <a:buSzTx/>
                        <a:buFont typeface="Arial" panose="020B0604020202020204" pitchFamily="34" charset="0"/>
                        <a:buChar char="•"/>
                        <a:tabLst>
                          <a:tab pos="449580" algn="l"/>
                        </a:tabLst>
                        <a:defRPr/>
                      </a:pPr>
                      <a:endParaRPr lang="en-GB" sz="1000" kern="1200">
                        <a:solidFill>
                          <a:schemeClr val="tx1"/>
                        </a:solidFill>
                        <a:latin typeface="+mn-lt"/>
                        <a:ea typeface="+mn-ea"/>
                        <a:cs typeface="Microsoft Sans Serif" panose="020B0604020202020204" pitchFamily="34" charset="0"/>
                      </a:endParaRPr>
                    </a:p>
                    <a:p>
                      <a:pPr marL="269875" marR="0" lvl="0" indent="-92075" algn="l" defTabSz="1320759" rtl="0" eaLnBrk="1" fontAlgn="auto" latinLnBrk="0" hangingPunct="1">
                        <a:lnSpc>
                          <a:spcPct val="100000"/>
                        </a:lnSpc>
                        <a:spcBef>
                          <a:spcPts val="0"/>
                        </a:spcBef>
                        <a:spcAft>
                          <a:spcPts val="300"/>
                        </a:spcAft>
                        <a:buClrTx/>
                        <a:buSzTx/>
                        <a:buFont typeface="Arial" panose="020B0604020202020204" pitchFamily="34" charset="0"/>
                        <a:buChar char="•"/>
                        <a:tabLst>
                          <a:tab pos="449580" algn="l"/>
                        </a:tabLst>
                        <a:defRPr/>
                      </a:pPr>
                      <a:r>
                        <a:rPr lang="en-GB" sz="1000" kern="1200" dirty="0">
                          <a:solidFill>
                            <a:schemeClr val="tx1"/>
                          </a:solidFill>
                          <a:latin typeface="+mn-lt"/>
                          <a:ea typeface="+mn-ea"/>
                          <a:cs typeface="Microsoft Sans Serif"/>
                        </a:rPr>
                        <a:t>Member of the business</a:t>
                      </a:r>
                      <a:r>
                        <a:rPr lang="en-GB" sz="1000" kern="1200" baseline="0" dirty="0">
                          <a:solidFill>
                            <a:schemeClr val="tx1"/>
                          </a:solidFill>
                          <a:latin typeface="+mn-lt"/>
                          <a:ea typeface="+mn-ea"/>
                          <a:cs typeface="Microsoft Sans Serif"/>
                        </a:rPr>
                        <a:t> relation </a:t>
                      </a:r>
                      <a:r>
                        <a:rPr lang="en-GB" sz="1000" kern="1200" baseline="0" dirty="0" err="1">
                          <a:solidFill>
                            <a:schemeClr val="tx1"/>
                          </a:solidFill>
                          <a:latin typeface="+mn-lt"/>
                          <a:ea typeface="+mn-ea"/>
                          <a:cs typeface="Microsoft Sans Serif"/>
                        </a:rPr>
                        <a:t>committe</a:t>
                      </a:r>
                      <a:r>
                        <a:rPr lang="en-GB" sz="1000" kern="1200" baseline="0" dirty="0">
                          <a:solidFill>
                            <a:schemeClr val="tx1"/>
                          </a:solidFill>
                          <a:latin typeface="+mn-lt"/>
                          <a:ea typeface="+mn-ea"/>
                          <a:cs typeface="Microsoft Sans Serif"/>
                          <a:hlinkClick r:id="rId2"/>
                        </a:rPr>
                        <a:t>e</a:t>
                      </a:r>
                      <a:r>
                        <a:rPr lang="en-GB" sz="1000" kern="1200" baseline="0" dirty="0">
                          <a:solidFill>
                            <a:schemeClr val="tx1"/>
                          </a:solidFill>
                          <a:latin typeface="+mn-lt"/>
                          <a:ea typeface="+mn-ea"/>
                          <a:cs typeface="Microsoft Sans Serif"/>
                        </a:rPr>
                        <a:t> in a student organization</a:t>
                      </a:r>
                      <a:endParaRPr lang="en-GB" sz="1000" kern="1200" baseline="0" dirty="0">
                        <a:solidFill>
                          <a:schemeClr val="tx1"/>
                        </a:solidFill>
                        <a:latin typeface="+mn-lt"/>
                        <a:ea typeface="+mn-ea"/>
                        <a:cs typeface="Microsoft Sans Serif"/>
                        <a:hlinkClick r:id="rId2"/>
                      </a:endParaRPr>
                    </a:p>
                    <a:p>
                      <a:pPr marL="269875" marR="0" lvl="0" indent="-92075" algn="l" defTabSz="1320759" rtl="0" eaLnBrk="1" fontAlgn="auto" latinLnBrk="0" hangingPunct="1">
                        <a:lnSpc>
                          <a:spcPct val="100000"/>
                        </a:lnSpc>
                        <a:spcBef>
                          <a:spcPts val="0"/>
                        </a:spcBef>
                        <a:spcAft>
                          <a:spcPts val="300"/>
                        </a:spcAft>
                        <a:buClrTx/>
                        <a:buSzTx/>
                        <a:buFont typeface="Arial" panose="020B0604020202020204" pitchFamily="34" charset="0"/>
                        <a:buChar char="•"/>
                        <a:tabLst>
                          <a:tab pos="449580" algn="l"/>
                        </a:tabLst>
                        <a:defRPr/>
                      </a:pPr>
                      <a:r>
                        <a:rPr lang="nl-NL" sz="1000" kern="1200" baseline="0" dirty="0">
                          <a:solidFill>
                            <a:schemeClr val="tx1"/>
                          </a:solidFill>
                          <a:latin typeface="+mn-lt"/>
                          <a:ea typeface="+mn-ea"/>
                          <a:cs typeface="Microsoft Sans Serif"/>
                        </a:rPr>
                        <a:t>Agile vs. </a:t>
                      </a:r>
                      <a:r>
                        <a:rPr lang="nl-NL" sz="1000" kern="1200" baseline="0" dirty="0" err="1">
                          <a:solidFill>
                            <a:schemeClr val="tx1"/>
                          </a:solidFill>
                          <a:latin typeface="+mn-lt"/>
                          <a:ea typeface="+mn-ea"/>
                          <a:cs typeface="Microsoft Sans Serif"/>
                        </a:rPr>
                        <a:t>Waterfall</a:t>
                      </a:r>
                      <a:r>
                        <a:rPr lang="nl-NL" sz="1000" kern="1200" baseline="0" dirty="0">
                          <a:solidFill>
                            <a:schemeClr val="tx1"/>
                          </a:solidFill>
                          <a:latin typeface="+mn-lt"/>
                          <a:ea typeface="+mn-ea"/>
                          <a:cs typeface="Microsoft Sans Serif"/>
                        </a:rPr>
                        <a:t> Project Management </a:t>
                      </a:r>
                      <a:r>
                        <a:rPr lang="nl-NL" sz="1000" kern="1200" baseline="0" dirty="0" err="1">
                          <a:solidFill>
                            <a:schemeClr val="tx1"/>
                          </a:solidFill>
                          <a:latin typeface="+mn-lt"/>
                          <a:ea typeface="+mn-ea"/>
                          <a:cs typeface="Microsoft Sans Serif"/>
                        </a:rPr>
                        <a:t>Certification</a:t>
                      </a:r>
                    </a:p>
                    <a:p>
                      <a:pPr marL="269875" marR="0" lvl="0" indent="-92075" algn="l" defTabSz="1320759" rtl="0" eaLnBrk="1" fontAlgn="auto" latinLnBrk="0" hangingPunct="1">
                        <a:lnSpc>
                          <a:spcPct val="100000"/>
                        </a:lnSpc>
                        <a:spcBef>
                          <a:spcPts val="0"/>
                        </a:spcBef>
                        <a:spcAft>
                          <a:spcPts val="300"/>
                        </a:spcAft>
                        <a:buClrTx/>
                        <a:buSzTx/>
                        <a:buFont typeface="Arial" panose="020B0604020202020204" pitchFamily="34" charset="0"/>
                        <a:buChar char="•"/>
                        <a:tabLst>
                          <a:tab pos="449580" algn="l"/>
                        </a:tabLst>
                        <a:defRPr/>
                      </a:pPr>
                      <a:endParaRPr lang="nl-NL" sz="1000" kern="1200" baseline="0">
                        <a:solidFill>
                          <a:schemeClr val="tx1"/>
                        </a:solidFill>
                        <a:latin typeface="+mn-lt"/>
                        <a:ea typeface="+mn-ea"/>
                        <a:cs typeface="Microsoft Sans Serif" panose="020B0604020202020204" pitchFamily="34" charset="0"/>
                      </a:endParaRPr>
                    </a:p>
                    <a:p>
                      <a:pPr marL="269875" marR="0" lvl="0" indent="-92075" algn="l" defTabSz="1320759" rtl="0" eaLnBrk="1" fontAlgn="auto" latinLnBrk="0" hangingPunct="1">
                        <a:lnSpc>
                          <a:spcPct val="100000"/>
                        </a:lnSpc>
                        <a:spcBef>
                          <a:spcPts val="0"/>
                        </a:spcBef>
                        <a:spcAft>
                          <a:spcPts val="300"/>
                        </a:spcAft>
                        <a:buClrTx/>
                        <a:buSzTx/>
                        <a:buFont typeface="Arial" panose="020B0604020202020204" pitchFamily="34" charset="0"/>
                        <a:buChar char="•"/>
                        <a:tabLst>
                          <a:tab pos="449580" algn="l"/>
                        </a:tabLst>
                        <a:defRPr/>
                      </a:pPr>
                      <a:endParaRPr lang="nl-NL" sz="1000" kern="1200" baseline="0">
                        <a:solidFill>
                          <a:schemeClr val="tx1"/>
                        </a:solidFill>
                        <a:latin typeface="+mn-lt"/>
                        <a:ea typeface="+mn-ea"/>
                        <a:cs typeface="Microsoft Sans Serif" panose="020B0604020202020204" pitchFamily="34" charset="0"/>
                      </a:endParaRPr>
                    </a:p>
                  </a:txBody>
                  <a:tcPr marL="44450" marR="44450" marT="0" marB="0" anchor="b"/>
                </a:tc>
                <a:extLst>
                  <a:ext uri="{0D108BD9-81ED-4DB2-BD59-A6C34878D82A}">
                    <a16:rowId xmlns:a16="http://schemas.microsoft.com/office/drawing/2014/main" val="1909514955"/>
                  </a:ext>
                </a:extLst>
              </a:tr>
            </a:tbl>
          </a:graphicData>
        </a:graphic>
      </p:graphicFrame>
      <p:grpSp>
        <p:nvGrpSpPr>
          <p:cNvPr id="3" name="Groep 27">
            <a:extLst>
              <a:ext uri="{FF2B5EF4-FFF2-40B4-BE49-F238E27FC236}">
                <a16:creationId xmlns:a16="http://schemas.microsoft.com/office/drawing/2014/main" id="{9DD587BD-8E0E-4A07-9E73-08DA806CEDC6}"/>
              </a:ext>
            </a:extLst>
          </p:cNvPr>
          <p:cNvGrpSpPr/>
          <p:nvPr/>
        </p:nvGrpSpPr>
        <p:grpSpPr>
          <a:xfrm>
            <a:off x="0" y="6888131"/>
            <a:ext cx="6813611" cy="377643"/>
            <a:chOff x="41143" y="2743073"/>
            <a:chExt cx="6813611" cy="290871"/>
          </a:xfrm>
        </p:grpSpPr>
        <p:sp>
          <p:nvSpPr>
            <p:cNvPr id="4" name="Title 6"/>
            <p:cNvSpPr txBox="1">
              <a:spLocks/>
            </p:cNvSpPr>
            <p:nvPr/>
          </p:nvSpPr>
          <p:spPr>
            <a:xfrm>
              <a:off x="494482" y="2743073"/>
              <a:ext cx="2347009" cy="290871"/>
            </a:xfrm>
            <a:prstGeom prst="rect">
              <a:avLst/>
            </a:prstGeom>
            <a:solidFill>
              <a:schemeClr val="bg1"/>
            </a:solidFill>
          </p:spPr>
          <p:txBody>
            <a:bodyPr lIns="91440" tIns="45720" rIns="91440" bIns="45720" anchor="ctr"/>
            <a:lstStyle>
              <a:lvl1pPr algn="l" defTabSz="1320759" rtl="0" eaLnBrk="1" latinLnBrk="0" hangingPunct="1">
                <a:lnSpc>
                  <a:spcPct val="90000"/>
                </a:lnSpc>
                <a:spcBef>
                  <a:spcPct val="0"/>
                </a:spcBef>
                <a:buNone/>
                <a:defRPr sz="1000" kern="1200" cap="all" spc="300" baseline="0">
                  <a:solidFill>
                    <a:schemeClr val="tx1"/>
                  </a:solidFill>
                  <a:latin typeface="+mn-lt"/>
                  <a:ea typeface="+mj-ea"/>
                  <a:cs typeface="+mj-cs"/>
                </a:defRPr>
              </a:lvl1pPr>
            </a:lstStyle>
            <a:p>
              <a:r>
                <a:rPr lang="en-GB" sz="1100" b="1" dirty="0">
                  <a:solidFill>
                    <a:schemeClr val="tx1">
                      <a:lumMod val="50000"/>
                    </a:schemeClr>
                  </a:solidFill>
                  <a:latin typeface="Segoe UI"/>
                  <a:cs typeface="Segoe UI"/>
                </a:rPr>
                <a:t>Education DETAILs</a:t>
              </a:r>
              <a:endParaRPr lang="nl-NL" sz="1100" b="1" dirty="0">
                <a:solidFill>
                  <a:schemeClr val="tx1">
                    <a:lumMod val="50000"/>
                  </a:schemeClr>
                </a:solidFill>
                <a:latin typeface="Segoe UI" panose="020B0502040204020203" pitchFamily="34" charset="0"/>
                <a:cs typeface="Segoe UI" panose="020B0502040204020203" pitchFamily="34" charset="0"/>
              </a:endParaRPr>
            </a:p>
          </p:txBody>
        </p:sp>
        <p:cxnSp>
          <p:nvCxnSpPr>
            <p:cNvPr id="5" name="Straight Connector 4"/>
            <p:cNvCxnSpPr>
              <a:cxnSpLocks/>
            </p:cNvCxnSpPr>
            <p:nvPr/>
          </p:nvCxnSpPr>
          <p:spPr>
            <a:xfrm>
              <a:off x="2833293" y="2885308"/>
              <a:ext cx="4021461" cy="12801"/>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cxnSp>
          <p:nvCxnSpPr>
            <p:cNvPr id="6" name="Straight Connector 5"/>
            <p:cNvCxnSpPr>
              <a:endCxn id="4" idx="1"/>
            </p:cNvCxnSpPr>
            <p:nvPr/>
          </p:nvCxnSpPr>
          <p:spPr>
            <a:xfrm>
              <a:off x="41143" y="2885308"/>
              <a:ext cx="453339" cy="3201"/>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grpSp>
      <p:grpSp>
        <p:nvGrpSpPr>
          <p:cNvPr id="7" name="Group 6"/>
          <p:cNvGrpSpPr/>
          <p:nvPr/>
        </p:nvGrpSpPr>
        <p:grpSpPr>
          <a:xfrm>
            <a:off x="0" y="230368"/>
            <a:ext cx="6855015" cy="1631216"/>
            <a:chOff x="0" y="7892616"/>
            <a:chExt cx="6855015" cy="1631216"/>
          </a:xfrm>
        </p:grpSpPr>
        <p:sp>
          <p:nvSpPr>
            <p:cNvPr id="8" name="TextBox 7"/>
            <p:cNvSpPr txBox="1"/>
            <p:nvPr/>
          </p:nvSpPr>
          <p:spPr>
            <a:xfrm>
              <a:off x="1774644" y="7892616"/>
              <a:ext cx="5080371" cy="1631216"/>
            </a:xfrm>
            <a:prstGeom prst="rect">
              <a:avLst/>
            </a:prstGeom>
            <a:noFill/>
          </p:spPr>
          <p:txBody>
            <a:bodyPr wrap="square" rtlCol="0" anchor="t">
              <a:spAutoFit/>
            </a:bodyPr>
            <a:lstStyle/>
            <a:p>
              <a:pPr lvl="0" defTabSz="1320759">
                <a:spcAft>
                  <a:spcPts val="0"/>
                </a:spcAft>
                <a:buClr>
                  <a:srgbClr val="00A68B"/>
                </a:buClr>
                <a:defRPr/>
              </a:pPr>
              <a:r>
                <a:rPr lang="en-US" sz="1000" b="1" kern="0">
                  <a:solidFill>
                    <a:srgbClr val="0033A0"/>
                  </a:solidFill>
                  <a:latin typeface="Segoe UI" panose="020B0502040204020203" pitchFamily="34" charset="0"/>
                  <a:cs typeface="Segoe UI" panose="020B0502040204020203" pitchFamily="34" charset="0"/>
                </a:rPr>
                <a:t>Enlisted / squad leader</a:t>
              </a:r>
              <a:endParaRPr lang="en-US" sz="1000" kern="0">
                <a:solidFill>
                  <a:srgbClr val="0033A0"/>
                </a:solidFill>
                <a:latin typeface="Segoe UI" panose="020B0502040204020203" pitchFamily="34" charset="0"/>
                <a:cs typeface="Segoe UI" panose="020B0502040204020203" pitchFamily="34" charset="0"/>
              </a:endParaRPr>
            </a:p>
            <a:p>
              <a:pPr lvl="0">
                <a:spcAft>
                  <a:spcPts val="0"/>
                </a:spcAft>
                <a:buClr>
                  <a:srgbClr val="00A68B"/>
                </a:buClr>
                <a:defRPr/>
              </a:pPr>
              <a:r>
                <a:rPr lang="en-US" sz="1000">
                  <a:solidFill>
                    <a:srgbClr val="706F6F"/>
                  </a:solidFill>
                  <a:latin typeface="Segoe UI" panose="020B0502040204020203" pitchFamily="34" charset="0"/>
                  <a:cs typeface="Segoe UI" panose="020B0502040204020203" pitchFamily="34" charset="0"/>
                </a:rPr>
                <a:t>As an enlisted in the Norwegian Army, Erik Arne mostly served as a squad leader and tank commander in the Norwegian Army High Readiness Force (HRF) Signal Coy. </a:t>
              </a:r>
            </a:p>
            <a:p>
              <a:pPr lvl="0">
                <a:spcAft>
                  <a:spcPts val="0"/>
                </a:spcAft>
                <a:buClr>
                  <a:srgbClr val="00A68B"/>
                </a:buClr>
                <a:defRPr/>
              </a:pPr>
              <a:endParaRPr lang="en-US" sz="1000">
                <a:solidFill>
                  <a:srgbClr val="706F6F"/>
                </a:solidFill>
                <a:latin typeface="Segoe UI" panose="020B0502040204020203" pitchFamily="34" charset="0"/>
                <a:cs typeface="Segoe UI" panose="020B0502040204020203" pitchFamily="34" charset="0"/>
              </a:endParaRPr>
            </a:p>
            <a:p>
              <a:pPr lvl="0">
                <a:spcAft>
                  <a:spcPts val="0"/>
                </a:spcAft>
                <a:buClr>
                  <a:srgbClr val="00A68B"/>
                </a:buClr>
                <a:defRPr/>
              </a:pPr>
              <a:r>
                <a:rPr lang="en-US" sz="1000">
                  <a:solidFill>
                    <a:srgbClr val="706F6F"/>
                  </a:solidFill>
                  <a:latin typeface="Segoe UI" panose="020B0502040204020203" pitchFamily="34" charset="0"/>
                  <a:cs typeface="Segoe UI" panose="020B0502040204020203" pitchFamily="34" charset="0"/>
                </a:rPr>
                <a:t>Key Responsibilities: </a:t>
              </a:r>
            </a:p>
            <a:p>
              <a:pPr marL="171450" lvl="0" indent="-171450">
                <a:spcAft>
                  <a:spcPts val="0"/>
                </a:spcAft>
                <a:buClr>
                  <a:srgbClr val="00A68B"/>
                </a:buClr>
                <a:buFont typeface="Arial" panose="020B0604020202020204" pitchFamily="34" charset="0"/>
                <a:buChar char="•"/>
                <a:defRPr/>
              </a:pPr>
              <a:r>
                <a:rPr lang="en-US" sz="1000">
                  <a:solidFill>
                    <a:srgbClr val="706F6F"/>
                  </a:solidFill>
                  <a:latin typeface="Segoe UI" panose="020B0502040204020203" pitchFamily="34" charset="0"/>
                  <a:cs typeface="Segoe UI" panose="020B0502040204020203" pitchFamily="34" charset="0"/>
                </a:rPr>
                <a:t>Leading teams of four to eight professional soldiers </a:t>
              </a:r>
            </a:p>
            <a:p>
              <a:pPr marL="171450" lvl="0" indent="-171450">
                <a:spcAft>
                  <a:spcPts val="0"/>
                </a:spcAft>
                <a:buClr>
                  <a:srgbClr val="00A68B"/>
                </a:buClr>
                <a:buFont typeface="Arial" panose="020B0604020202020204" pitchFamily="34" charset="0"/>
                <a:buChar char="•"/>
                <a:defRPr/>
              </a:pPr>
              <a:r>
                <a:rPr lang="en-US" sz="1000">
                  <a:solidFill>
                    <a:srgbClr val="706F6F"/>
                  </a:solidFill>
                  <a:latin typeface="Segoe UI" panose="020B0502040204020203" pitchFamily="34" charset="0"/>
                  <a:cs typeface="Segoe UI" panose="020B0502040204020203" pitchFamily="34" charset="0"/>
                </a:rPr>
                <a:t>Setup/establishing and operation of encrypted communication systems in the field</a:t>
              </a:r>
            </a:p>
            <a:p>
              <a:pPr marL="171450" lvl="0" indent="-171450">
                <a:spcAft>
                  <a:spcPts val="0"/>
                </a:spcAft>
                <a:buClr>
                  <a:srgbClr val="00A68B"/>
                </a:buClr>
                <a:buFont typeface="Arial" panose="020B0604020202020204" pitchFamily="34" charset="0"/>
                <a:buChar char="•"/>
                <a:defRPr/>
              </a:pPr>
              <a:r>
                <a:rPr lang="en-US" sz="1000">
                  <a:solidFill>
                    <a:srgbClr val="706F6F"/>
                  </a:solidFill>
                  <a:latin typeface="Segoe UI" panose="020B0502040204020203" pitchFamily="34" charset="0"/>
                  <a:cs typeface="Segoe UI" panose="020B0502040204020203" pitchFamily="34" charset="0"/>
                </a:rPr>
                <a:t>Providing security of Brigade HQ</a:t>
              </a:r>
            </a:p>
            <a:p>
              <a:pPr marL="171450" lvl="0" indent="-171450">
                <a:spcAft>
                  <a:spcPts val="0"/>
                </a:spcAft>
                <a:buClr>
                  <a:srgbClr val="00A68B"/>
                </a:buClr>
                <a:buFont typeface="Arial" panose="020B0604020202020204" pitchFamily="34" charset="0"/>
                <a:buChar char="•"/>
                <a:defRPr/>
              </a:pPr>
              <a:r>
                <a:rPr lang="en-US" sz="1000">
                  <a:solidFill>
                    <a:srgbClr val="706F6F"/>
                  </a:solidFill>
                  <a:latin typeface="Segoe UI" panose="020B0502040204020203" pitchFamily="34" charset="0"/>
                  <a:cs typeface="Segoe UI" panose="020B0502040204020203" pitchFamily="34" charset="0"/>
                </a:rPr>
                <a:t>Responsible for learning/training within the team</a:t>
              </a:r>
            </a:p>
            <a:p>
              <a:pPr marL="171450" lvl="0" indent="-171450">
                <a:spcAft>
                  <a:spcPts val="0"/>
                </a:spcAft>
                <a:buClr>
                  <a:srgbClr val="00A68B"/>
                </a:buClr>
                <a:buFont typeface="Arial" panose="020B0604020202020204" pitchFamily="34" charset="0"/>
                <a:buChar char="•"/>
                <a:defRPr/>
              </a:pPr>
              <a:endParaRPr lang="en-US" sz="1000">
                <a:solidFill>
                  <a:srgbClr val="706F6F"/>
                </a:solidFill>
                <a:latin typeface="Segoe UI" panose="020B0502040204020203" pitchFamily="34" charset="0"/>
                <a:cs typeface="Segoe UI" panose="020B0502040204020203" pitchFamily="34" charset="0"/>
              </a:endParaRPr>
            </a:p>
          </p:txBody>
        </p:sp>
        <p:grpSp>
          <p:nvGrpSpPr>
            <p:cNvPr id="9" name="Group 8"/>
            <p:cNvGrpSpPr/>
            <p:nvPr/>
          </p:nvGrpSpPr>
          <p:grpSpPr>
            <a:xfrm>
              <a:off x="0" y="7892616"/>
              <a:ext cx="1566471" cy="551021"/>
              <a:chOff x="1" y="7011873"/>
              <a:chExt cx="1566471" cy="551021"/>
            </a:xfrm>
          </p:grpSpPr>
          <p:sp>
            <p:nvSpPr>
              <p:cNvPr id="10" name="TextBox 91"/>
              <p:cNvSpPr txBox="1"/>
              <p:nvPr/>
            </p:nvSpPr>
            <p:spPr>
              <a:xfrm>
                <a:off x="1" y="7316673"/>
                <a:ext cx="1566471" cy="246221"/>
              </a:xfrm>
              <a:prstGeom prst="rect">
                <a:avLst/>
              </a:prstGeom>
              <a:noFill/>
            </p:spPr>
            <p:txBody>
              <a:bodyPr wrap="square" rtlCol="0">
                <a:spAutoFit/>
              </a:bodyPr>
              <a:lstStyle/>
              <a:p>
                <a:pPr algn="r"/>
                <a:r>
                  <a:rPr lang="en-US" sz="1000" i="1">
                    <a:latin typeface="Segoe UI" panose="020B0502040204020203" pitchFamily="34" charset="0"/>
                    <a:cs typeface="Segoe UI" panose="020B0502040204020203" pitchFamily="34" charset="0"/>
                  </a:rPr>
                  <a:t>August 2011 – July 2015</a:t>
                </a:r>
              </a:p>
            </p:txBody>
          </p:sp>
          <p:sp>
            <p:nvSpPr>
              <p:cNvPr id="11" name="TextBox 91"/>
              <p:cNvSpPr txBox="1"/>
              <p:nvPr/>
            </p:nvSpPr>
            <p:spPr>
              <a:xfrm>
                <a:off x="1" y="7011873"/>
                <a:ext cx="1566471" cy="246221"/>
              </a:xfrm>
              <a:prstGeom prst="rect">
                <a:avLst/>
              </a:prstGeom>
              <a:noFill/>
            </p:spPr>
            <p:txBody>
              <a:bodyPr wrap="square" rtlCol="0">
                <a:spAutoFit/>
              </a:bodyPr>
              <a:lstStyle/>
              <a:p>
                <a:pPr algn="r"/>
                <a:r>
                  <a:rPr lang="en-US" sz="1000" i="1">
                    <a:latin typeface="Segoe UI" panose="020B0502040204020203" pitchFamily="34" charset="0"/>
                    <a:cs typeface="Segoe UI" panose="020B0502040204020203" pitchFamily="34" charset="0"/>
                  </a:rPr>
                  <a:t>Norwegian Army</a:t>
                </a:r>
              </a:p>
            </p:txBody>
          </p:sp>
        </p:grpSp>
      </p:grpSp>
      <p:pic>
        <p:nvPicPr>
          <p:cNvPr id="13" name="Picture 5">
            <a:extLst>
              <a:ext uri="{FF2B5EF4-FFF2-40B4-BE49-F238E27FC236}">
                <a16:creationId xmlns:a16="http://schemas.microsoft.com/office/drawing/2014/main" id="{AFF4B963-9052-43A3-A420-0F5031651D09}"/>
              </a:ext>
            </a:extLst>
          </p:cNvPr>
          <p:cNvPicPr>
            <a:picLocks noChangeAspect="1"/>
          </p:cNvPicPr>
          <p:nvPr/>
        </p:nvPicPr>
        <p:blipFill>
          <a:blip r:embed="rId3"/>
          <a:stretch>
            <a:fillRect/>
          </a:stretch>
        </p:blipFill>
        <p:spPr>
          <a:xfrm>
            <a:off x="0" y="9664810"/>
            <a:ext cx="6858000" cy="241191"/>
          </a:xfrm>
          <a:prstGeom prst="rect">
            <a:avLst/>
          </a:prstGeom>
        </p:spPr>
      </p:pic>
      <p:grpSp>
        <p:nvGrpSpPr>
          <p:cNvPr id="27" name="Groep 27">
            <a:extLst>
              <a:ext uri="{FF2B5EF4-FFF2-40B4-BE49-F238E27FC236}">
                <a16:creationId xmlns:a16="http://schemas.microsoft.com/office/drawing/2014/main" id="{6F89B1E1-6199-405D-BC71-42AA8884B7B8}"/>
              </a:ext>
            </a:extLst>
          </p:cNvPr>
          <p:cNvGrpSpPr/>
          <p:nvPr/>
        </p:nvGrpSpPr>
        <p:grpSpPr>
          <a:xfrm>
            <a:off x="0" y="1953774"/>
            <a:ext cx="6858000" cy="369332"/>
            <a:chOff x="-3246" y="2755874"/>
            <a:chExt cx="6858000" cy="284470"/>
          </a:xfrm>
        </p:grpSpPr>
        <p:sp>
          <p:nvSpPr>
            <p:cNvPr id="28" name="Title 6">
              <a:extLst>
                <a:ext uri="{FF2B5EF4-FFF2-40B4-BE49-F238E27FC236}">
                  <a16:creationId xmlns:a16="http://schemas.microsoft.com/office/drawing/2014/main" id="{AAE524AC-2520-4DD2-B76F-5F53472058F2}"/>
                </a:ext>
              </a:extLst>
            </p:cNvPr>
            <p:cNvSpPr txBox="1">
              <a:spLocks/>
            </p:cNvSpPr>
            <p:nvPr/>
          </p:nvSpPr>
          <p:spPr>
            <a:xfrm>
              <a:off x="359511" y="2755874"/>
              <a:ext cx="2685383" cy="284470"/>
            </a:xfrm>
            <a:prstGeom prst="rect">
              <a:avLst/>
            </a:prstGeom>
            <a:solidFill>
              <a:schemeClr val="bg1"/>
            </a:solidFill>
          </p:spPr>
          <p:txBody>
            <a:bodyPr lIns="91440" tIns="45720" rIns="91440" bIns="45720" anchor="ctr"/>
            <a:lstStyle>
              <a:lvl1pPr algn="l" defTabSz="1320759" rtl="0" eaLnBrk="1" latinLnBrk="0" hangingPunct="1">
                <a:lnSpc>
                  <a:spcPct val="90000"/>
                </a:lnSpc>
                <a:spcBef>
                  <a:spcPct val="0"/>
                </a:spcBef>
                <a:buNone/>
                <a:defRPr sz="1000" kern="1200" cap="all" spc="300" baseline="0">
                  <a:solidFill>
                    <a:schemeClr val="tx1"/>
                  </a:solidFill>
                  <a:latin typeface="+mn-lt"/>
                  <a:ea typeface="+mj-ea"/>
                  <a:cs typeface="+mj-cs"/>
                </a:defRPr>
              </a:lvl1pPr>
            </a:lstStyle>
            <a:p>
              <a:r>
                <a:rPr lang="en-GB" sz="1100" b="1">
                  <a:solidFill>
                    <a:schemeClr val="tx1">
                      <a:lumMod val="50000"/>
                    </a:schemeClr>
                  </a:solidFill>
                  <a:latin typeface="Segoe UI"/>
                  <a:cs typeface="Segoe UI"/>
                </a:rPr>
                <a:t>Selected projects</a:t>
              </a:r>
              <a:endParaRPr lang="nl-NL" sz="1100" b="1">
                <a:solidFill>
                  <a:schemeClr val="tx1">
                    <a:lumMod val="50000"/>
                  </a:schemeClr>
                </a:solidFill>
                <a:latin typeface="Segoe UI"/>
                <a:cs typeface="Segoe UI"/>
              </a:endParaRPr>
            </a:p>
          </p:txBody>
        </p:sp>
        <p:cxnSp>
          <p:nvCxnSpPr>
            <p:cNvPr id="29" name="Straight Connector 28">
              <a:extLst>
                <a:ext uri="{FF2B5EF4-FFF2-40B4-BE49-F238E27FC236}">
                  <a16:creationId xmlns:a16="http://schemas.microsoft.com/office/drawing/2014/main" id="{F8914DD2-E54E-4A36-A080-A49C82668B5B}"/>
                </a:ext>
              </a:extLst>
            </p:cNvPr>
            <p:cNvCxnSpPr>
              <a:cxnSpLocks/>
            </p:cNvCxnSpPr>
            <p:nvPr/>
          </p:nvCxnSpPr>
          <p:spPr>
            <a:xfrm>
              <a:off x="2833105" y="2898109"/>
              <a:ext cx="4021649" cy="0"/>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7B21B42B-CE37-403A-9E95-14CAC8A3BFC2}"/>
                </a:ext>
              </a:extLst>
            </p:cNvPr>
            <p:cNvCxnSpPr>
              <a:cxnSpLocks/>
              <a:endCxn id="28" idx="1"/>
            </p:cNvCxnSpPr>
            <p:nvPr/>
          </p:nvCxnSpPr>
          <p:spPr>
            <a:xfrm>
              <a:off x="-3246" y="2898109"/>
              <a:ext cx="362757" cy="0"/>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grpSp>
      <p:grpSp>
        <p:nvGrpSpPr>
          <p:cNvPr id="35" name="Group 34">
            <a:extLst>
              <a:ext uri="{FF2B5EF4-FFF2-40B4-BE49-F238E27FC236}">
                <a16:creationId xmlns:a16="http://schemas.microsoft.com/office/drawing/2014/main" id="{D6CF06CF-C913-4577-BCD3-D6210CE488EE}"/>
              </a:ext>
            </a:extLst>
          </p:cNvPr>
          <p:cNvGrpSpPr/>
          <p:nvPr/>
        </p:nvGrpSpPr>
        <p:grpSpPr>
          <a:xfrm>
            <a:off x="-145361" y="4432368"/>
            <a:ext cx="7000376" cy="1785104"/>
            <a:chOff x="-233612" y="10805060"/>
            <a:chExt cx="7000376" cy="1785104"/>
          </a:xfrm>
        </p:grpSpPr>
        <p:sp>
          <p:nvSpPr>
            <p:cNvPr id="36" name="TextBox 35">
              <a:extLst>
                <a:ext uri="{FF2B5EF4-FFF2-40B4-BE49-F238E27FC236}">
                  <a16:creationId xmlns:a16="http://schemas.microsoft.com/office/drawing/2014/main" id="{3BFB6221-2723-4BA5-BAB6-6DAC782DDB71}"/>
                </a:ext>
              </a:extLst>
            </p:cNvPr>
            <p:cNvSpPr txBox="1"/>
            <p:nvPr/>
          </p:nvSpPr>
          <p:spPr>
            <a:xfrm>
              <a:off x="1686393" y="10805060"/>
              <a:ext cx="5080371" cy="1785104"/>
            </a:xfrm>
            <a:prstGeom prst="rect">
              <a:avLst/>
            </a:prstGeom>
            <a:noFill/>
          </p:spPr>
          <p:txBody>
            <a:bodyPr wrap="square" lIns="91440" tIns="45720" rIns="91440" bIns="45720" rtlCol="0" anchor="t">
              <a:spAutoFit/>
            </a:bodyPr>
            <a:lstStyle/>
            <a:p>
              <a:pPr defTabSz="1320759">
                <a:buClr>
                  <a:srgbClr val="00A68B"/>
                </a:buClr>
                <a:defRPr/>
              </a:pPr>
              <a:r>
                <a:rPr lang="en-US" sz="1000" b="1" kern="0" dirty="0" err="1">
                  <a:solidFill>
                    <a:srgbClr val="0033A0"/>
                  </a:solidFill>
                  <a:latin typeface="Segoe UI"/>
                  <a:cs typeface="Segoe UI"/>
                </a:rPr>
                <a:t>MagnifEYE</a:t>
              </a:r>
              <a:endParaRPr lang="en-US" sz="1000" b="1" kern="0" dirty="0">
                <a:solidFill>
                  <a:srgbClr val="0033A0"/>
                </a:solidFill>
                <a:latin typeface="Segoe UI" panose="020B0502040204020203" pitchFamily="34" charset="0"/>
                <a:cs typeface="Segoe UI" panose="020B0502040204020203" pitchFamily="34" charset="0"/>
              </a:endParaRPr>
            </a:p>
            <a:p>
              <a:pPr>
                <a:buClr>
                  <a:srgbClr val="00A68B"/>
                </a:buClr>
                <a:defRPr/>
              </a:pPr>
              <a:r>
                <a:rPr lang="en-US" sz="1000" dirty="0">
                  <a:solidFill>
                    <a:srgbClr val="706F6F"/>
                  </a:solidFill>
                  <a:latin typeface="Segoe UI"/>
                  <a:cs typeface="Segoe UI"/>
                </a:rPr>
                <a:t>A computer vision based rapid covid test-read software developed in collaboration with a clinical AI firm. Was a part of the ML team, working with improving model performance through developing cascading QC algorithms, providing documentation and validation. Short-time engagement. </a:t>
              </a:r>
              <a:endParaRPr lang="en-US" sz="1000" dirty="0">
                <a:solidFill>
                  <a:srgbClr val="706F6F"/>
                </a:solidFill>
                <a:latin typeface="Segoe UI" panose="020B0502040204020203" pitchFamily="34" charset="0"/>
                <a:cs typeface="Segoe UI" panose="020B0502040204020203" pitchFamily="34" charset="0"/>
              </a:endParaRPr>
            </a:p>
            <a:p>
              <a:pPr>
                <a:defRPr/>
              </a:pPr>
              <a:endParaRPr lang="en-US" sz="1000" dirty="0">
                <a:solidFill>
                  <a:srgbClr val="706F6F"/>
                </a:solidFill>
                <a:latin typeface="Segoe UI"/>
                <a:cs typeface="Segoe UI"/>
              </a:endParaRPr>
            </a:p>
            <a:p>
              <a:pPr lvl="0">
                <a:spcAft>
                  <a:spcPts val="0"/>
                </a:spcAft>
                <a:buClr>
                  <a:srgbClr val="00A68B"/>
                </a:buClr>
                <a:defRPr/>
              </a:pPr>
              <a:r>
                <a:rPr lang="en-US" sz="1000" i="1" dirty="0">
                  <a:solidFill>
                    <a:srgbClr val="706F6F"/>
                  </a:solidFill>
                  <a:latin typeface="Segoe UI"/>
                  <a:cs typeface="Segoe UI"/>
                </a:rPr>
                <a:t>Deliverables</a:t>
              </a:r>
              <a:endParaRPr lang="en-US" sz="1000" i="1" dirty="0">
                <a:solidFill>
                  <a:srgbClr val="706F6F"/>
                </a:solidFill>
                <a:latin typeface="Segoe UI" panose="020B0502040204020203" pitchFamily="34" charset="0"/>
                <a:cs typeface="Segoe UI" panose="020B0502040204020203" pitchFamily="34" charset="0"/>
              </a:endParaRPr>
            </a:p>
            <a:p>
              <a:pPr marL="171450" indent="-171450">
                <a:buClr>
                  <a:srgbClr val="00A68B"/>
                </a:buClr>
                <a:buFont typeface="Arial" panose="020B0604020202020204" pitchFamily="34" charset="0"/>
                <a:buChar char="•"/>
                <a:defRPr/>
              </a:pPr>
              <a:r>
                <a:rPr lang="en-US" sz="1000" dirty="0">
                  <a:solidFill>
                    <a:srgbClr val="706F6F"/>
                  </a:solidFill>
                  <a:latin typeface="Segoe UI"/>
                  <a:cs typeface="Segoe UI"/>
                </a:rPr>
                <a:t>Developing QC algorithms (Deep learning &amp; classical ML approaches)</a:t>
              </a:r>
              <a:endParaRPr lang="en-US" sz="1000" dirty="0">
                <a:solidFill>
                  <a:srgbClr val="706F6F"/>
                </a:solidFill>
                <a:latin typeface="Segoe UI" panose="020B0502040204020203" pitchFamily="34" charset="0"/>
                <a:cs typeface="Segoe UI" panose="020B0502040204020203" pitchFamily="34" charset="0"/>
              </a:endParaRPr>
            </a:p>
            <a:p>
              <a:pPr marL="171450" lvl="0" indent="-171450">
                <a:spcAft>
                  <a:spcPts val="0"/>
                </a:spcAft>
                <a:buClr>
                  <a:srgbClr val="00A68B"/>
                </a:buClr>
                <a:buFont typeface="Arial" panose="020B0604020202020204" pitchFamily="34" charset="0"/>
                <a:buChar char="•"/>
                <a:defRPr/>
              </a:pPr>
              <a:r>
                <a:rPr lang="en-US" sz="1000" dirty="0">
                  <a:solidFill>
                    <a:srgbClr val="706F6F"/>
                  </a:solidFill>
                  <a:latin typeface="Segoe UI"/>
                  <a:cs typeface="Segoe UI"/>
                </a:rPr>
                <a:t>Documentation</a:t>
              </a:r>
              <a:endParaRPr lang="en-US" sz="1000" dirty="0">
                <a:solidFill>
                  <a:srgbClr val="706F6F"/>
                </a:solidFill>
                <a:latin typeface="Segoe UI" panose="020B0502040204020203" pitchFamily="34" charset="0"/>
                <a:cs typeface="Segoe UI" panose="020B0502040204020203" pitchFamily="34" charset="0"/>
              </a:endParaRPr>
            </a:p>
            <a:p>
              <a:pPr marL="171450" indent="-171450">
                <a:buClr>
                  <a:srgbClr val="00A68B"/>
                </a:buClr>
                <a:buFont typeface="Arial" panose="020B0604020202020204" pitchFamily="34" charset="0"/>
                <a:buChar char="•"/>
                <a:defRPr/>
              </a:pPr>
              <a:r>
                <a:rPr lang="en-US" sz="1000" dirty="0">
                  <a:solidFill>
                    <a:srgbClr val="706F6F"/>
                  </a:solidFill>
                  <a:latin typeface="Segoe UI"/>
                  <a:cs typeface="Segoe UI"/>
                </a:rPr>
                <a:t>Validation of model performance</a:t>
              </a:r>
              <a:endParaRPr lang="en-US" sz="1000" dirty="0">
                <a:solidFill>
                  <a:srgbClr val="706F6F"/>
                </a:solidFill>
                <a:latin typeface="Segoe UI" panose="020B0502040204020203" pitchFamily="34" charset="0"/>
                <a:cs typeface="Segoe UI" panose="020B0502040204020203" pitchFamily="34" charset="0"/>
              </a:endParaRPr>
            </a:p>
            <a:p>
              <a:pPr marL="171450" lvl="0" indent="-171450">
                <a:spcAft>
                  <a:spcPts val="0"/>
                </a:spcAft>
                <a:buClr>
                  <a:srgbClr val="00A68B"/>
                </a:buClr>
                <a:buFont typeface="Arial" panose="020B0604020202020204" pitchFamily="34" charset="0"/>
                <a:buChar char="•"/>
                <a:defRPr/>
              </a:pPr>
              <a:endParaRPr lang="en-US" sz="1000" dirty="0">
                <a:solidFill>
                  <a:srgbClr val="706F6F"/>
                </a:solidFill>
                <a:latin typeface="Segoe UI" panose="020B0502040204020203" pitchFamily="34" charset="0"/>
                <a:cs typeface="Segoe UI" panose="020B0502040204020203" pitchFamily="34" charset="0"/>
              </a:endParaRPr>
            </a:p>
          </p:txBody>
        </p:sp>
        <p:grpSp>
          <p:nvGrpSpPr>
            <p:cNvPr id="37" name="Group 36">
              <a:extLst>
                <a:ext uri="{FF2B5EF4-FFF2-40B4-BE49-F238E27FC236}">
                  <a16:creationId xmlns:a16="http://schemas.microsoft.com/office/drawing/2014/main" id="{7ED39486-4E1D-40FC-B2F8-D71ED9028FAD}"/>
                </a:ext>
              </a:extLst>
            </p:cNvPr>
            <p:cNvGrpSpPr/>
            <p:nvPr/>
          </p:nvGrpSpPr>
          <p:grpSpPr>
            <a:xfrm>
              <a:off x="-233612" y="10836208"/>
              <a:ext cx="1986983" cy="769066"/>
              <a:chOff x="-233611" y="9955465"/>
              <a:chExt cx="1986983" cy="769066"/>
            </a:xfrm>
          </p:grpSpPr>
          <p:sp>
            <p:nvSpPr>
              <p:cNvPr id="38" name="TextBox 91">
                <a:extLst>
                  <a:ext uri="{FF2B5EF4-FFF2-40B4-BE49-F238E27FC236}">
                    <a16:creationId xmlns:a16="http://schemas.microsoft.com/office/drawing/2014/main" id="{4116FB58-2BE8-4726-9AEB-4D299C528FF8}"/>
                  </a:ext>
                </a:extLst>
              </p:cNvPr>
              <p:cNvSpPr txBox="1"/>
              <p:nvPr/>
            </p:nvSpPr>
            <p:spPr>
              <a:xfrm>
                <a:off x="-67485" y="10478310"/>
                <a:ext cx="1566471" cy="246221"/>
              </a:xfrm>
              <a:prstGeom prst="rect">
                <a:avLst/>
              </a:prstGeom>
              <a:noFill/>
            </p:spPr>
            <p:txBody>
              <a:bodyPr wrap="square" lIns="91440" tIns="45720" rIns="91440" bIns="45720" rtlCol="0" anchor="t">
                <a:spAutoFit/>
              </a:bodyPr>
              <a:lstStyle/>
              <a:p>
                <a:pPr algn="r"/>
                <a:r>
                  <a:rPr lang="en-US" sz="1000" i="1" dirty="0">
                    <a:latin typeface="Segoe UI"/>
                    <a:cs typeface="Segoe UI"/>
                  </a:rPr>
                  <a:t>March 2021 – May 2021</a:t>
                </a:r>
              </a:p>
            </p:txBody>
          </p:sp>
          <p:sp>
            <p:nvSpPr>
              <p:cNvPr id="39" name="TextBox 91">
                <a:extLst>
                  <a:ext uri="{FF2B5EF4-FFF2-40B4-BE49-F238E27FC236}">
                    <a16:creationId xmlns:a16="http://schemas.microsoft.com/office/drawing/2014/main" id="{6AFE8451-17ED-422C-8BB0-A94E7E9B9D88}"/>
                  </a:ext>
                </a:extLst>
              </p:cNvPr>
              <p:cNvSpPr txBox="1"/>
              <p:nvPr/>
            </p:nvSpPr>
            <p:spPr>
              <a:xfrm>
                <a:off x="-233611" y="9955465"/>
                <a:ext cx="1986983" cy="553998"/>
              </a:xfrm>
              <a:prstGeom prst="rect">
                <a:avLst/>
              </a:prstGeom>
              <a:noFill/>
            </p:spPr>
            <p:txBody>
              <a:bodyPr wrap="square" lIns="91440" tIns="45720" rIns="91440" bIns="45720" rtlCol="0" anchor="t">
                <a:spAutoFit/>
              </a:bodyPr>
              <a:lstStyle/>
              <a:p>
                <a:pPr algn="r"/>
                <a:r>
                  <a:rPr lang="en-US" sz="1000" b="1" i="1">
                    <a:latin typeface="Segoe UI"/>
                    <a:cs typeface="Segoe UI"/>
                  </a:rPr>
                  <a:t>A National Health Department + Healthcare provider</a:t>
                </a:r>
                <a:endParaRPr lang="en-US" sz="1000" b="1" i="1">
                  <a:latin typeface="Segoe UI" panose="020B0502040204020203" pitchFamily="34" charset="0"/>
                  <a:cs typeface="Segoe UI" panose="020B0502040204020203" pitchFamily="34" charset="0"/>
                </a:endParaRPr>
              </a:p>
            </p:txBody>
          </p:sp>
        </p:grpSp>
      </p:grpSp>
      <p:grpSp>
        <p:nvGrpSpPr>
          <p:cNvPr id="33" name="Group 32">
            <a:extLst>
              <a:ext uri="{FF2B5EF4-FFF2-40B4-BE49-F238E27FC236}">
                <a16:creationId xmlns:a16="http://schemas.microsoft.com/office/drawing/2014/main" id="{D6CF06CF-C913-4577-BCD3-D6210CE488EE}"/>
              </a:ext>
            </a:extLst>
          </p:cNvPr>
          <p:cNvGrpSpPr/>
          <p:nvPr/>
        </p:nvGrpSpPr>
        <p:grpSpPr>
          <a:xfrm>
            <a:off x="-222683" y="2513115"/>
            <a:ext cx="7000376" cy="1938992"/>
            <a:chOff x="-233612" y="10805060"/>
            <a:chExt cx="7000376" cy="1938992"/>
          </a:xfrm>
        </p:grpSpPr>
        <p:sp>
          <p:nvSpPr>
            <p:cNvPr id="34" name="TextBox 33">
              <a:extLst>
                <a:ext uri="{FF2B5EF4-FFF2-40B4-BE49-F238E27FC236}">
                  <a16:creationId xmlns:a16="http://schemas.microsoft.com/office/drawing/2014/main" id="{3BFB6221-2723-4BA5-BAB6-6DAC782DDB71}"/>
                </a:ext>
              </a:extLst>
            </p:cNvPr>
            <p:cNvSpPr txBox="1"/>
            <p:nvPr/>
          </p:nvSpPr>
          <p:spPr>
            <a:xfrm>
              <a:off x="1686393" y="10805060"/>
              <a:ext cx="5080371" cy="1938992"/>
            </a:xfrm>
            <a:prstGeom prst="rect">
              <a:avLst/>
            </a:prstGeom>
            <a:noFill/>
          </p:spPr>
          <p:txBody>
            <a:bodyPr wrap="square" lIns="91440" tIns="45720" rIns="91440" bIns="45720" rtlCol="0" anchor="t">
              <a:spAutoFit/>
            </a:bodyPr>
            <a:lstStyle/>
            <a:p>
              <a:pPr defTabSz="1320759">
                <a:buClr>
                  <a:srgbClr val="00A68B"/>
                </a:buClr>
                <a:defRPr/>
              </a:pPr>
              <a:r>
                <a:rPr lang="en-US" sz="1000" b="1" kern="0" dirty="0">
                  <a:solidFill>
                    <a:srgbClr val="0033A0"/>
                  </a:solidFill>
                  <a:latin typeface="Segoe UI"/>
                  <a:cs typeface="Segoe UI"/>
                </a:rPr>
                <a:t>Pizza Quality Assurance System (</a:t>
              </a:r>
              <a:r>
                <a:rPr lang="en-US" sz="1000" b="1" kern="0" dirty="0" err="1">
                  <a:solidFill>
                    <a:srgbClr val="0033A0"/>
                  </a:solidFill>
                  <a:latin typeface="Segoe UI"/>
                  <a:cs typeface="Segoe UI"/>
                </a:rPr>
                <a:t>PoV</a:t>
              </a:r>
              <a:r>
                <a:rPr lang="en-US" sz="1000" b="1" kern="0" dirty="0">
                  <a:solidFill>
                    <a:srgbClr val="0033A0"/>
                  </a:solidFill>
                  <a:latin typeface="Segoe UI"/>
                  <a:cs typeface="Segoe UI"/>
                </a:rPr>
                <a:t>)</a:t>
              </a:r>
              <a:endParaRPr lang="en-US" sz="1000" b="1" kern="0" dirty="0">
                <a:solidFill>
                  <a:srgbClr val="0033A0"/>
                </a:solidFill>
                <a:latin typeface="Segoe UI" panose="020B0502040204020203" pitchFamily="34" charset="0"/>
                <a:cs typeface="Segoe UI" panose="020B0502040204020203" pitchFamily="34" charset="0"/>
              </a:endParaRPr>
            </a:p>
            <a:p>
              <a:pPr>
                <a:buClr>
                  <a:srgbClr val="00A68B"/>
                </a:buClr>
                <a:defRPr/>
              </a:pPr>
              <a:r>
                <a:rPr lang="en-US" sz="1000" dirty="0">
                  <a:solidFill>
                    <a:srgbClr val="706F6F"/>
                  </a:solidFill>
                  <a:latin typeface="Segoe UI"/>
                  <a:cs typeface="Segoe UI"/>
                </a:rPr>
                <a:t>A computer vision based quality assurance system made for detecting anomalies in a food processing environment. A deep learning model was deployed to an edge device for low-latency, real time inference on a production line. Inference was coupled with an Android application through an API for rapid decision-making and a </a:t>
              </a:r>
              <a:r>
                <a:rPr lang="en-US" sz="1000" dirty="0" err="1">
                  <a:solidFill>
                    <a:srgbClr val="706F6F"/>
                  </a:solidFill>
                  <a:latin typeface="Segoe UI"/>
                  <a:cs typeface="Segoe UI"/>
                </a:rPr>
                <a:t>PowerBI</a:t>
              </a:r>
              <a:r>
                <a:rPr lang="en-US" sz="1000" dirty="0">
                  <a:solidFill>
                    <a:srgbClr val="706F6F"/>
                  </a:solidFill>
                  <a:latin typeface="Segoe UI"/>
                  <a:cs typeface="Segoe UI"/>
                </a:rPr>
                <a:t> dashboard for production statistics. </a:t>
              </a:r>
              <a:endParaRPr lang="en-US" sz="1000" dirty="0">
                <a:solidFill>
                  <a:srgbClr val="706F6F"/>
                </a:solidFill>
                <a:latin typeface="Segoe UI" panose="020B0502040204020203" pitchFamily="34" charset="0"/>
                <a:cs typeface="Segoe UI" panose="020B0502040204020203" pitchFamily="34" charset="0"/>
              </a:endParaRPr>
            </a:p>
            <a:p>
              <a:pPr>
                <a:defRPr/>
              </a:pPr>
              <a:endParaRPr lang="en-US" sz="1000" dirty="0">
                <a:solidFill>
                  <a:srgbClr val="706F6F"/>
                </a:solidFill>
                <a:latin typeface="Segoe UI"/>
                <a:cs typeface="Segoe UI"/>
              </a:endParaRPr>
            </a:p>
            <a:p>
              <a:pPr lvl="0">
                <a:spcAft>
                  <a:spcPts val="0"/>
                </a:spcAft>
                <a:buClr>
                  <a:srgbClr val="00A68B"/>
                </a:buClr>
                <a:defRPr/>
              </a:pPr>
              <a:r>
                <a:rPr lang="en-US" sz="1000" i="1" dirty="0">
                  <a:solidFill>
                    <a:srgbClr val="706F6F"/>
                  </a:solidFill>
                  <a:latin typeface="Segoe UI"/>
                  <a:cs typeface="Segoe UI"/>
                </a:rPr>
                <a:t>Deliverables</a:t>
              </a:r>
              <a:endParaRPr lang="en-US" sz="1000" i="1" dirty="0">
                <a:solidFill>
                  <a:srgbClr val="706F6F"/>
                </a:solidFill>
                <a:latin typeface="Segoe UI" panose="020B0502040204020203" pitchFamily="34" charset="0"/>
                <a:cs typeface="Segoe UI" panose="020B0502040204020203" pitchFamily="34" charset="0"/>
              </a:endParaRPr>
            </a:p>
            <a:p>
              <a:pPr marL="171450" indent="-171450">
                <a:buClr>
                  <a:srgbClr val="00A68B"/>
                </a:buClr>
                <a:buFont typeface="Arial" panose="020B0604020202020204" pitchFamily="34" charset="0"/>
                <a:buChar char="•"/>
                <a:defRPr/>
              </a:pPr>
              <a:r>
                <a:rPr lang="en-US" sz="1000" dirty="0">
                  <a:solidFill>
                    <a:srgbClr val="706F6F"/>
                  </a:solidFill>
                  <a:latin typeface="Segoe UI"/>
                  <a:cs typeface="Segoe UI"/>
                </a:rPr>
                <a:t>In charge of deep learning framework development </a:t>
              </a:r>
              <a:endParaRPr lang="en-US" sz="1000" dirty="0">
                <a:solidFill>
                  <a:srgbClr val="706F6F"/>
                </a:solidFill>
                <a:latin typeface="Segoe UI" panose="020B0502040204020203" pitchFamily="34" charset="0"/>
                <a:cs typeface="Segoe UI" panose="020B0502040204020203" pitchFamily="34" charset="0"/>
              </a:endParaRPr>
            </a:p>
            <a:p>
              <a:pPr marL="171450" indent="-171450">
                <a:buClr>
                  <a:srgbClr val="00A68B"/>
                </a:buClr>
                <a:buFont typeface="Arial" panose="020B0604020202020204" pitchFamily="34" charset="0"/>
                <a:buChar char="•"/>
                <a:defRPr/>
              </a:pPr>
              <a:r>
                <a:rPr lang="en-US" sz="1000" dirty="0">
                  <a:solidFill>
                    <a:srgbClr val="706F6F"/>
                  </a:solidFill>
                  <a:latin typeface="Segoe UI"/>
                  <a:cs typeface="Segoe UI"/>
                </a:rPr>
                <a:t>In charge of model training and model validation</a:t>
              </a:r>
            </a:p>
            <a:p>
              <a:pPr marL="171450" indent="-171450">
                <a:buClr>
                  <a:srgbClr val="00A68B"/>
                </a:buClr>
                <a:buFont typeface="Arial" panose="020B0604020202020204" pitchFamily="34" charset="0"/>
                <a:buChar char="•"/>
                <a:defRPr/>
              </a:pPr>
              <a:r>
                <a:rPr lang="en-US" sz="1000" dirty="0">
                  <a:solidFill>
                    <a:srgbClr val="706F6F"/>
                  </a:solidFill>
                  <a:latin typeface="Segoe UI"/>
                  <a:cs typeface="Segoe UI"/>
                </a:rPr>
                <a:t>Model deployment to edge device</a:t>
              </a:r>
              <a:endParaRPr lang="en-US" sz="1000" dirty="0">
                <a:solidFill>
                  <a:srgbClr val="706F6F"/>
                </a:solidFill>
                <a:latin typeface="Segoe UI" panose="020B0502040204020203" pitchFamily="34" charset="0"/>
                <a:cs typeface="Segoe UI" panose="020B0502040204020203" pitchFamily="34" charset="0"/>
              </a:endParaRPr>
            </a:p>
            <a:p>
              <a:pPr marL="171450" lvl="0" indent="-171450">
                <a:spcAft>
                  <a:spcPts val="0"/>
                </a:spcAft>
                <a:buClr>
                  <a:srgbClr val="00A68B"/>
                </a:buClr>
                <a:buFont typeface="Arial" panose="020B0604020202020204" pitchFamily="34" charset="0"/>
                <a:buChar char="•"/>
                <a:defRPr/>
              </a:pPr>
              <a:endParaRPr lang="en-US" sz="1000" dirty="0">
                <a:solidFill>
                  <a:srgbClr val="706F6F"/>
                </a:solidFill>
                <a:latin typeface="Segoe UI" panose="020B0502040204020203" pitchFamily="34" charset="0"/>
                <a:cs typeface="Segoe UI" panose="020B0502040204020203" pitchFamily="34" charset="0"/>
              </a:endParaRPr>
            </a:p>
          </p:txBody>
        </p:sp>
        <p:grpSp>
          <p:nvGrpSpPr>
            <p:cNvPr id="40" name="Group 39">
              <a:extLst>
                <a:ext uri="{FF2B5EF4-FFF2-40B4-BE49-F238E27FC236}">
                  <a16:creationId xmlns:a16="http://schemas.microsoft.com/office/drawing/2014/main" id="{7ED39486-4E1D-40FC-B2F8-D71ED9028FAD}"/>
                </a:ext>
              </a:extLst>
            </p:cNvPr>
            <p:cNvGrpSpPr/>
            <p:nvPr/>
          </p:nvGrpSpPr>
          <p:grpSpPr>
            <a:xfrm>
              <a:off x="-233612" y="10836208"/>
              <a:ext cx="1986983" cy="922955"/>
              <a:chOff x="-233611" y="9955465"/>
              <a:chExt cx="1986983" cy="922955"/>
            </a:xfrm>
          </p:grpSpPr>
          <p:sp>
            <p:nvSpPr>
              <p:cNvPr id="41" name="TextBox 91">
                <a:extLst>
                  <a:ext uri="{FF2B5EF4-FFF2-40B4-BE49-F238E27FC236}">
                    <a16:creationId xmlns:a16="http://schemas.microsoft.com/office/drawing/2014/main" id="{4116FB58-2BE8-4726-9AEB-4D299C528FF8}"/>
                  </a:ext>
                </a:extLst>
              </p:cNvPr>
              <p:cNvSpPr txBox="1"/>
              <p:nvPr/>
            </p:nvSpPr>
            <p:spPr>
              <a:xfrm>
                <a:off x="-67485" y="10478310"/>
                <a:ext cx="1566471" cy="400110"/>
              </a:xfrm>
              <a:prstGeom prst="rect">
                <a:avLst/>
              </a:prstGeom>
              <a:noFill/>
            </p:spPr>
            <p:txBody>
              <a:bodyPr wrap="square" lIns="91440" tIns="45720" rIns="91440" bIns="45720" rtlCol="0" anchor="t">
                <a:spAutoFit/>
              </a:bodyPr>
              <a:lstStyle/>
              <a:p>
                <a:pPr algn="r"/>
                <a:r>
                  <a:rPr lang="en-US" sz="1000" i="1" dirty="0">
                    <a:latin typeface="Segoe UI"/>
                    <a:cs typeface="Segoe UI"/>
                  </a:rPr>
                  <a:t>June 2021 – October 2021</a:t>
                </a:r>
              </a:p>
            </p:txBody>
          </p:sp>
          <p:sp>
            <p:nvSpPr>
              <p:cNvPr id="42" name="TextBox 91">
                <a:extLst>
                  <a:ext uri="{FF2B5EF4-FFF2-40B4-BE49-F238E27FC236}">
                    <a16:creationId xmlns:a16="http://schemas.microsoft.com/office/drawing/2014/main" id="{6AFE8451-17ED-422C-8BB0-A94E7E9B9D88}"/>
                  </a:ext>
                </a:extLst>
              </p:cNvPr>
              <p:cNvSpPr txBox="1"/>
              <p:nvPr/>
            </p:nvSpPr>
            <p:spPr>
              <a:xfrm>
                <a:off x="-233611" y="9955465"/>
                <a:ext cx="1986983" cy="553998"/>
              </a:xfrm>
              <a:prstGeom prst="rect">
                <a:avLst/>
              </a:prstGeom>
              <a:noFill/>
            </p:spPr>
            <p:txBody>
              <a:bodyPr wrap="square" lIns="91440" tIns="45720" rIns="91440" bIns="45720" rtlCol="0" anchor="t">
                <a:spAutoFit/>
              </a:bodyPr>
              <a:lstStyle/>
              <a:p>
                <a:pPr algn="r"/>
                <a:r>
                  <a:rPr lang="en-US" sz="1000" b="1" i="1" dirty="0">
                    <a:latin typeface="Segoe UI"/>
                    <a:cs typeface="Segoe UI"/>
                  </a:rPr>
                  <a:t>A Norwegian Food Manufacturer </a:t>
                </a:r>
              </a:p>
              <a:p>
                <a:pPr algn="r"/>
                <a:r>
                  <a:rPr lang="en-US" sz="1000" b="1" i="1" dirty="0">
                    <a:latin typeface="Segoe UI"/>
                    <a:cs typeface="Segoe UI"/>
                  </a:rPr>
                  <a:t>(conglomerate)</a:t>
                </a:r>
                <a:endParaRPr lang="en-US" sz="1000" b="1" i="1" dirty="0">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1435079306"/>
      </p:ext>
    </p:extLst>
  </p:cSld>
  <p:clrMapOvr>
    <a:masterClrMapping/>
  </p:clrMapOvr>
</p:sld>
</file>

<file path=ppt/theme/theme1.xml><?xml version="1.0" encoding="utf-8"?>
<a:theme xmlns:a="http://schemas.openxmlformats.org/drawingml/2006/main" name="Hedera_Template">
  <a:themeElements>
    <a:clrScheme name="Hedera_FinalColor">
      <a:dk1>
        <a:srgbClr val="FFFFFF"/>
      </a:dk1>
      <a:lt1>
        <a:srgbClr val="706F6F"/>
      </a:lt1>
      <a:dk2>
        <a:srgbClr val="FFFFFF"/>
      </a:dk2>
      <a:lt2>
        <a:srgbClr val="00A68B"/>
      </a:lt2>
      <a:accent1>
        <a:srgbClr val="00A68B"/>
      </a:accent1>
      <a:accent2>
        <a:srgbClr val="E6355A"/>
      </a:accent2>
      <a:accent3>
        <a:srgbClr val="B8DED7"/>
      </a:accent3>
      <a:accent4>
        <a:srgbClr val="F6A33B"/>
      </a:accent4>
      <a:accent5>
        <a:srgbClr val="7BC8EF"/>
      </a:accent5>
      <a:accent6>
        <a:srgbClr val="B7D79F"/>
      </a:accent6>
      <a:hlink>
        <a:srgbClr val="7BC8EF"/>
      </a:hlink>
      <a:folHlink>
        <a:srgbClr val="E6355A"/>
      </a:folHlink>
    </a:clrScheme>
    <a:fontScheme name="Hedera">
      <a:majorFont>
        <a:latin typeface="Georgia"/>
        <a:ea typeface=""/>
        <a:cs typeface=""/>
      </a:majorFont>
      <a:minorFont>
        <a:latin typeface="Arial"/>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dera_Template" id="{6BAC5483-654C-484F-921E-58685EFCD2F9}" vid="{AA981029-E110-4A5F-963A-2D353623A1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1EB16E75FC0F41AB4EFEBDEF04EBFD" ma:contentTypeVersion="11" ma:contentTypeDescription="Create a new document." ma:contentTypeScope="" ma:versionID="bb020a1168a2d49a2a0dcd397fdca164">
  <xsd:schema xmlns:xsd="http://www.w3.org/2001/XMLSchema" xmlns:xs="http://www.w3.org/2001/XMLSchema" xmlns:p="http://schemas.microsoft.com/office/2006/metadata/properties" xmlns:ns2="c22cf3ca-652e-4d52-abb2-0408f36e7a51" xmlns:ns3="b9a4ccb1-2823-4ac7-bda1-65529e74403d" targetNamespace="http://schemas.microsoft.com/office/2006/metadata/properties" ma:root="true" ma:fieldsID="1df4717b98fc14c9b8c0046e448950e1" ns2:_="" ns3:_="">
    <xsd:import namespace="c22cf3ca-652e-4d52-abb2-0408f36e7a51"/>
    <xsd:import namespace="b9a4ccb1-2823-4ac7-bda1-65529e74403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2cf3ca-652e-4d52-abb2-0408f36e7a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9a4ccb1-2823-4ac7-bda1-65529e74403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b9a4ccb1-2823-4ac7-bda1-65529e74403d">
      <UserInfo>
        <DisplayName>Hosseinpoor, Sadegh (Cognizant)</DisplayName>
        <AccountId>40</AccountId>
        <AccountType/>
      </UserInfo>
      <UserInfo>
        <DisplayName>Huso, Erik (Cognizant)</DisplayName>
        <AccountId>75</AccountId>
        <AccountType/>
      </UserInfo>
    </SharedWithUsers>
  </documentManagement>
</p:properties>
</file>

<file path=customXml/itemProps1.xml><?xml version="1.0" encoding="utf-8"?>
<ds:datastoreItem xmlns:ds="http://schemas.openxmlformats.org/officeDocument/2006/customXml" ds:itemID="{7169A55F-4DE5-48CE-ABC2-D3305602C4EC}"/>
</file>

<file path=customXml/itemProps2.xml><?xml version="1.0" encoding="utf-8"?>
<ds:datastoreItem xmlns:ds="http://schemas.openxmlformats.org/officeDocument/2006/customXml" ds:itemID="{3CA2F15B-A8D0-456A-A266-B6301005F83F}">
  <ds:schemaRefs>
    <ds:schemaRef ds:uri="http://schemas.microsoft.com/sharepoint/v3/contenttype/forms"/>
  </ds:schemaRefs>
</ds:datastoreItem>
</file>

<file path=customXml/itemProps3.xml><?xml version="1.0" encoding="utf-8"?>
<ds:datastoreItem xmlns:ds="http://schemas.openxmlformats.org/officeDocument/2006/customXml" ds:itemID="{78295B60-2E50-40DE-BB8F-6B9301950302}">
  <ds:schemaRefs>
    <ds:schemaRef ds:uri="http://schemas.microsoft.com/office/2006/metadata/properties"/>
    <ds:schemaRef ds:uri="http://schemas.microsoft.com/office/infopath/2007/PartnerControls"/>
    <ds:schemaRef ds:uri="b9a4ccb1-2823-4ac7-bda1-65529e74403d"/>
    <ds:schemaRef ds:uri="http://www.w3.org/XML/1998/namespace"/>
    <ds:schemaRef ds:uri="c22cf3ca-652e-4d52-abb2-0408f36e7a51"/>
    <ds:schemaRef ds:uri="http://purl.org/dc/elements/1.1/"/>
    <ds:schemaRef ds:uri="http://schemas.microsoft.com/office/2006/documentManagement/type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Hedera_Template</Template>
  <TotalTime>45</TotalTime>
  <Words>719</Words>
  <Application>Microsoft Office PowerPoint</Application>
  <PresentationFormat>A4 Paper (210x297 mm)</PresentationFormat>
  <Paragraphs>82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Hedera_Template</vt:lpstr>
      <vt:lpstr>Associate AI&amp;A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Roos Reitsma (Business Guest)</dc:creator>
  <cp:lastModifiedBy>Huso, Erik (Cognizant)</cp:lastModifiedBy>
  <cp:revision>99</cp:revision>
  <cp:lastPrinted>2017-01-31T12:27:55Z</cp:lastPrinted>
  <dcterms:created xsi:type="dcterms:W3CDTF">2015-08-21T11:17:14Z</dcterms:created>
  <dcterms:modified xsi:type="dcterms:W3CDTF">2022-05-13T05:48:17Z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0x010100281EB16E75FC0F41AB4EFEBDEF04EBFD</vt:lpwstr>
  </property>
</Properties>
</file>